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8" r:id="rId3"/>
    <p:sldMasterId id="2147483700" r:id="rId4"/>
    <p:sldMasterId id="2147483712" r:id="rId5"/>
    <p:sldMasterId id="2147483724" r:id="rId6"/>
    <p:sldMasterId id="2147483736" r:id="rId7"/>
    <p:sldMasterId id="2147483760" r:id="rId8"/>
    <p:sldMasterId id="2147483772" r:id="rId9"/>
  </p:sldMasterIdLst>
  <p:notesMasterIdLst>
    <p:notesMasterId r:id="rId76"/>
  </p:notesMasterIdLst>
  <p:sldIdLst>
    <p:sldId id="256" r:id="rId10"/>
    <p:sldId id="262" r:id="rId11"/>
    <p:sldId id="275" r:id="rId12"/>
    <p:sldId id="334" r:id="rId13"/>
    <p:sldId id="339" r:id="rId14"/>
    <p:sldId id="468" r:id="rId15"/>
    <p:sldId id="469" r:id="rId16"/>
    <p:sldId id="528" r:id="rId17"/>
    <p:sldId id="448" r:id="rId18"/>
    <p:sldId id="590" r:id="rId19"/>
    <p:sldId id="585" r:id="rId20"/>
    <p:sldId id="593" r:id="rId21"/>
    <p:sldId id="586" r:id="rId22"/>
    <p:sldId id="592" r:id="rId23"/>
    <p:sldId id="587" r:id="rId24"/>
    <p:sldId id="591" r:id="rId25"/>
    <p:sldId id="588" r:id="rId26"/>
    <p:sldId id="589" r:id="rId27"/>
    <p:sldId id="529" r:id="rId28"/>
    <p:sldId id="419" r:id="rId29"/>
    <p:sldId id="545" r:id="rId30"/>
    <p:sldId id="594" r:id="rId31"/>
    <p:sldId id="572" r:id="rId32"/>
    <p:sldId id="547" r:id="rId33"/>
    <p:sldId id="573" r:id="rId34"/>
    <p:sldId id="549" r:id="rId35"/>
    <p:sldId id="574" r:id="rId36"/>
    <p:sldId id="551" r:id="rId37"/>
    <p:sldId id="575" r:id="rId38"/>
    <p:sldId id="553" r:id="rId39"/>
    <p:sldId id="576" r:id="rId40"/>
    <p:sldId id="555" r:id="rId41"/>
    <p:sldId id="577" r:id="rId42"/>
    <p:sldId id="557" r:id="rId43"/>
    <p:sldId id="578" r:id="rId44"/>
    <p:sldId id="559" r:id="rId45"/>
    <p:sldId id="579" r:id="rId46"/>
    <p:sldId id="561" r:id="rId47"/>
    <p:sldId id="580" r:id="rId48"/>
    <p:sldId id="563" r:id="rId49"/>
    <p:sldId id="581" r:id="rId50"/>
    <p:sldId id="565" r:id="rId51"/>
    <p:sldId id="582" r:id="rId52"/>
    <p:sldId id="567" r:id="rId53"/>
    <p:sldId id="583" r:id="rId54"/>
    <p:sldId id="569" r:id="rId55"/>
    <p:sldId id="584" r:id="rId56"/>
    <p:sldId id="571" r:id="rId57"/>
    <p:sldId id="530" r:id="rId58"/>
    <p:sldId id="533" r:id="rId59"/>
    <p:sldId id="534" r:id="rId60"/>
    <p:sldId id="535" r:id="rId61"/>
    <p:sldId id="536" r:id="rId62"/>
    <p:sldId id="537" r:id="rId63"/>
    <p:sldId id="538" r:id="rId64"/>
    <p:sldId id="539" r:id="rId65"/>
    <p:sldId id="540" r:id="rId66"/>
    <p:sldId id="541" r:id="rId67"/>
    <p:sldId id="542" r:id="rId68"/>
    <p:sldId id="543" r:id="rId69"/>
    <p:sldId id="531" r:id="rId70"/>
    <p:sldId id="532" r:id="rId71"/>
    <p:sldId id="332" r:id="rId72"/>
    <p:sldId id="397" r:id="rId73"/>
    <p:sldId id="277" r:id="rId74"/>
    <p:sldId id="278" r:id="rId7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企业荣誉页PPT" id="{2C32D9D8-A650-40D2-8BF0-682C9B471907}">
          <p14:sldIdLst>
            <p14:sldId id="256"/>
            <p14:sldId id="262"/>
            <p14:sldId id="275"/>
          </p14:sldIdLst>
        </p14:section>
        <p14:section name="第一章-制作要点" id="{8E5373C0-22B0-4930-92DE-9045C06C6173}">
          <p14:sldIdLst>
            <p14:sldId id="334"/>
            <p14:sldId id="339"/>
            <p14:sldId id="468"/>
            <p14:sldId id="469"/>
          </p14:sldIdLst>
        </p14:section>
        <p14:section name="第二章-案例分析" id="{8F856C9F-0E3E-43E1-A558-D1F81A48B31F}">
          <p14:sldIdLst>
            <p14:sldId id="528"/>
            <p14:sldId id="448"/>
            <p14:sldId id="590"/>
            <p14:sldId id="585"/>
            <p14:sldId id="593"/>
            <p14:sldId id="586"/>
            <p14:sldId id="592"/>
            <p14:sldId id="587"/>
            <p14:sldId id="591"/>
            <p14:sldId id="588"/>
            <p14:sldId id="589"/>
          </p14:sldIdLst>
        </p14:section>
        <p14:section name="第三章-前后案例对比" id="{321F3BC8-E164-4B67-AE94-C014F60875FB}">
          <p14:sldIdLst>
            <p14:sldId id="529"/>
            <p14:sldId id="419"/>
            <p14:sldId id="545"/>
            <p14:sldId id="594"/>
            <p14:sldId id="572"/>
            <p14:sldId id="547"/>
            <p14:sldId id="573"/>
            <p14:sldId id="549"/>
            <p14:sldId id="574"/>
            <p14:sldId id="551"/>
            <p14:sldId id="575"/>
            <p14:sldId id="553"/>
            <p14:sldId id="576"/>
            <p14:sldId id="555"/>
            <p14:sldId id="577"/>
            <p14:sldId id="557"/>
            <p14:sldId id="578"/>
            <p14:sldId id="559"/>
            <p14:sldId id="579"/>
            <p14:sldId id="561"/>
            <p14:sldId id="580"/>
            <p14:sldId id="563"/>
            <p14:sldId id="581"/>
            <p14:sldId id="565"/>
            <p14:sldId id="582"/>
            <p14:sldId id="567"/>
            <p14:sldId id="583"/>
            <p14:sldId id="569"/>
            <p14:sldId id="584"/>
            <p14:sldId id="571"/>
          </p14:sldIdLst>
        </p14:section>
        <p14:section name="第四章-更多优秀案例" id="{42AF6762-1F84-47A8-A186-4DD8EB2BD389}">
          <p14:sldIdLst>
            <p14:sldId id="530"/>
            <p14:sldId id="533"/>
            <p14:sldId id="534"/>
            <p14:sldId id="535"/>
            <p14:sldId id="536"/>
            <p14:sldId id="537"/>
            <p14:sldId id="538"/>
            <p14:sldId id="539"/>
            <p14:sldId id="540"/>
            <p14:sldId id="541"/>
            <p14:sldId id="542"/>
            <p14:sldId id="543"/>
          </p14:sldIdLst>
        </p14:section>
        <p14:section name="写在最后" id="{9BA35AC8-00A5-4CE9-9ECD-85D27CBDDD07}">
          <p14:sldIdLst>
            <p14:sldId id="531"/>
            <p14:sldId id="532"/>
            <p14:sldId id="332"/>
            <p14:sldId id="397"/>
            <p14:sldId id="277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5068"/>
    <a:srgbClr val="F0C447"/>
    <a:srgbClr val="FFF2CC"/>
    <a:srgbClr val="FFC346"/>
    <a:srgbClr val="E6E6E6"/>
    <a:srgbClr val="FFE05D"/>
    <a:srgbClr val="08526C"/>
    <a:srgbClr val="095975"/>
    <a:srgbClr val="095C79"/>
    <a:srgbClr val="0638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79" autoAdjust="0"/>
    <p:restoredTop sz="80024" autoAdjust="0"/>
  </p:normalViewPr>
  <p:slideViewPr>
    <p:cSldViewPr snapToGrid="0" showGuides="1">
      <p:cViewPr varScale="1">
        <p:scale>
          <a:sx n="87" d="100"/>
          <a:sy n="87" d="100"/>
        </p:scale>
        <p:origin x="1362" y="96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viewProps" Target="viewProps.xml"/><Relationship Id="rId8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5BDAE-2301-4258-B879-557AC65346FC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25266-49BC-4777-9B7E-622EEDAC69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520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25266-49BC-4777-9B7E-622EEDAC698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439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感谢大龙的投稿</a:t>
            </a:r>
            <a:r>
              <a:rPr lang="en-US" altLang="zh-CN" dirty="0"/>
              <a:t>】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610FE-C283-4340-9303-C6992FC6F8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748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感谢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大龙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的投稿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【案例分析】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标题离图片较远，亲密性不够；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底下左右两边文字高度不一致，不够规整；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6E41-F2B3-46B1-92E9-FD1C1C61BB9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199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感谢大龙的投稿</a:t>
            </a:r>
            <a:r>
              <a:rPr lang="en-US" altLang="zh-CN" dirty="0"/>
              <a:t>】</a:t>
            </a:r>
            <a:endParaRPr lang="zh-CN" altLang="en-US" dirty="0"/>
          </a:p>
          <a:p>
            <a:endParaRPr lang="en-US" altLang="zh-CN" dirty="0"/>
          </a:p>
          <a:p>
            <a:r>
              <a:rPr lang="zh-CN" altLang="en-US" dirty="0"/>
              <a:t>字体：造字工房俊雅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610FE-C283-4340-9303-C6992FC6F8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859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感谢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冬冬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的投稿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【案例分析】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文字部分背景太暗，亮度的重心应在文字上；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标题过长感觉头重脚轻；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奖项多，文字的大小和间距不合理；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缺少项目符号，显得无条理。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6E41-F2B3-46B1-92E9-FD1C1C61BB9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563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【</a:t>
            </a:r>
            <a:r>
              <a:rPr lang="zh-CN" altLang="en-US" dirty="0"/>
              <a:t>感谢冬冬的投稿</a:t>
            </a:r>
            <a:r>
              <a:rPr lang="en-US" altLang="zh-CN" dirty="0"/>
              <a:t>】</a:t>
            </a:r>
          </a:p>
          <a:p>
            <a:endParaRPr lang="en-US" altLang="zh-CN" dirty="0"/>
          </a:p>
          <a:p>
            <a:r>
              <a:rPr lang="zh-CN" altLang="en-US" dirty="0"/>
              <a:t>字体：庞门正道标题体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F3633-1F8E-42C7-BF23-9666E85EF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120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25266-49BC-4777-9B7E-622EEDAC698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51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6E41-F2B3-46B1-92E9-FD1C1C61BB9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87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感谢冬冬的投稿</a:t>
            </a:r>
            <a:r>
              <a:rPr lang="en-US" altLang="zh-CN" dirty="0"/>
              <a:t>】</a:t>
            </a:r>
            <a:endParaRPr lang="zh-CN" altLang="en-US" dirty="0"/>
          </a:p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字体：文悦新青年体、文悦后现代体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F3633-1F8E-42C7-BF23-9666E85EF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498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感谢冬冬的投稿</a:t>
            </a:r>
            <a:r>
              <a:rPr lang="en-US" altLang="zh-CN" dirty="0"/>
              <a:t>】</a:t>
            </a:r>
            <a:endParaRPr lang="zh-CN" altLang="en-US" dirty="0"/>
          </a:p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字体：文悦新青年体、文悦后现代体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F3633-1F8E-42C7-BF23-9666E85EF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302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6E41-F2B3-46B1-92E9-FD1C1C61BB9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970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25266-49BC-4777-9B7E-622EEDAC698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9550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感谢尘还的投稿</a:t>
            </a:r>
            <a:r>
              <a:rPr lang="en-US" altLang="zh-CN" dirty="0"/>
              <a:t>】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F3633-1F8E-42C7-BF23-9666E85EF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8645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6E41-F2B3-46B1-92E9-FD1C1C61BB9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8666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感谢尘还的投稿</a:t>
            </a:r>
            <a:r>
              <a:rPr lang="en-US" altLang="zh-CN" dirty="0"/>
              <a:t>】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F3633-1F8E-42C7-BF23-9666E85EF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5955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6E41-F2B3-46B1-92E9-FD1C1C61BB9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4131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感谢陈宇的投稿</a:t>
            </a:r>
            <a:r>
              <a:rPr lang="en-US" altLang="zh-CN" dirty="0"/>
              <a:t>】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F3633-1F8E-42C7-BF23-9666E85EF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6464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6E41-F2B3-46B1-92E9-FD1C1C61BB9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319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感谢子瑜的投稿</a:t>
            </a:r>
            <a:r>
              <a:rPr lang="en-US" altLang="zh-CN" dirty="0"/>
              <a:t>】</a:t>
            </a:r>
            <a:endParaRPr lang="zh-CN" altLang="en-US" dirty="0"/>
          </a:p>
          <a:p>
            <a:endParaRPr lang="en-US" altLang="zh-CN" dirty="0"/>
          </a:p>
          <a:p>
            <a:r>
              <a:rPr lang="zh-CN" altLang="en-US" dirty="0"/>
              <a:t>字体：华文楷体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F3633-1F8E-42C7-BF23-9666E85EF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250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6E41-F2B3-46B1-92E9-FD1C1C61BB9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5063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感谢邱晶的投稿</a:t>
            </a:r>
            <a:r>
              <a:rPr lang="en-US" altLang="zh-CN" dirty="0"/>
              <a:t>】</a:t>
            </a:r>
            <a:endParaRPr lang="zh-CN" altLang="en-US" dirty="0"/>
          </a:p>
          <a:p>
            <a:endParaRPr lang="en-US" altLang="zh-CN" dirty="0"/>
          </a:p>
          <a:p>
            <a:r>
              <a:rPr lang="zh-CN" altLang="en-US" dirty="0"/>
              <a:t>字体：思源宋体</a:t>
            </a:r>
            <a:r>
              <a:rPr lang="en-US" altLang="zh-CN" dirty="0"/>
              <a:t>Heavy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F3633-1F8E-42C7-BF23-9666E85EF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9484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6E41-F2B3-46B1-92E9-FD1C1C61BB9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4774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25266-49BC-4777-9B7E-622EEDAC698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39638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感谢天萍的投稿</a:t>
            </a:r>
            <a:r>
              <a:rPr lang="en-US" altLang="zh-CN" dirty="0"/>
              <a:t>】</a:t>
            </a:r>
            <a:endParaRPr lang="zh-CN" altLang="en-US" dirty="0"/>
          </a:p>
          <a:p>
            <a:endParaRPr lang="en-US" altLang="zh-CN" dirty="0"/>
          </a:p>
          <a:p>
            <a:r>
              <a:rPr lang="zh-CN" altLang="en-US" dirty="0"/>
              <a:t>字体：庞门正道标题体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F3633-1F8E-42C7-BF23-9666E85EF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1373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6E41-F2B3-46B1-92E9-FD1C1C61BB94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4846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感谢锦屏的投稿</a:t>
            </a:r>
            <a:r>
              <a:rPr lang="en-US" altLang="zh-CN" dirty="0"/>
              <a:t>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字体：文悦新青年体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F3633-1F8E-42C7-BF23-9666E85EF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232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6E41-F2B3-46B1-92E9-FD1C1C61BB94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6624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【</a:t>
            </a:r>
            <a:r>
              <a:rPr lang="zh-CN" altLang="en-US" dirty="0"/>
              <a:t>感谢兴兴的投稿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F3633-1F8E-42C7-BF23-9666E85EF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5277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6E41-F2B3-46B1-92E9-FD1C1C61BB94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3919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感谢尘还的投稿</a:t>
            </a:r>
            <a:r>
              <a:rPr lang="en-US" altLang="zh-CN" dirty="0"/>
              <a:t>】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F3633-1F8E-42C7-BF23-9666E85EF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4142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6E41-F2B3-46B1-92E9-FD1C1C61BB94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8004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感谢尘还的投稿</a:t>
            </a:r>
            <a:r>
              <a:rPr lang="en-US" altLang="zh-CN" dirty="0"/>
              <a:t>】</a:t>
            </a:r>
            <a:endParaRPr lang="zh-CN" altLang="en-US" dirty="0"/>
          </a:p>
          <a:p>
            <a:endParaRPr lang="en-US" altLang="zh-CN" dirty="0"/>
          </a:p>
          <a:p>
            <a:r>
              <a:rPr lang="zh-CN" altLang="en-US" dirty="0"/>
              <a:t>英文字体：</a:t>
            </a:r>
            <a:r>
              <a:rPr lang="en-US" altLang="zh-CN" dirty="0"/>
              <a:t>Impact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F3633-1F8E-42C7-BF23-9666E85EF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9935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6E41-F2B3-46B1-92E9-FD1C1C61BB94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92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25266-49BC-4777-9B7E-622EEDAC698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0240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感谢杨铮的投稿</a:t>
            </a:r>
            <a:r>
              <a:rPr lang="en-US" altLang="zh-CN" dirty="0"/>
              <a:t>】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F3633-1F8E-42C7-BF23-9666E85EF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8002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6E41-F2B3-46B1-92E9-FD1C1C61BB94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1472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感谢海宝的投稿</a:t>
            </a:r>
            <a:r>
              <a:rPr lang="en-US" altLang="zh-CN" dirty="0"/>
              <a:t>】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F3633-1F8E-42C7-BF23-9666E85EF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4790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6E41-F2B3-46B1-92E9-FD1C1C61BB94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4699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感谢振振的投稿</a:t>
            </a:r>
            <a:r>
              <a:rPr lang="en-US" altLang="zh-CN" dirty="0"/>
              <a:t>】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F3633-1F8E-42C7-BF23-9666E85EF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5349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25266-49BC-4777-9B7E-622EEDAC698C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7796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感谢子煜的投稿</a:t>
            </a:r>
            <a:r>
              <a:rPr lang="en-US" altLang="zh-CN" dirty="0"/>
              <a:t>】</a:t>
            </a:r>
            <a:endParaRPr lang="zh-CN" altLang="en-US" dirty="0"/>
          </a:p>
          <a:p>
            <a:endParaRPr lang="en-US" altLang="zh-CN" dirty="0"/>
          </a:p>
          <a:p>
            <a:r>
              <a:rPr lang="zh-CN" altLang="en-US" dirty="0"/>
              <a:t>字体：文悦新青年体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F3633-1F8E-42C7-BF23-9666E85EF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7046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感谢大龙的投稿</a:t>
            </a:r>
            <a:r>
              <a:rPr lang="en-US" altLang="zh-CN" dirty="0"/>
              <a:t>】</a:t>
            </a:r>
            <a:endParaRPr lang="zh-CN" altLang="en-US" dirty="0"/>
          </a:p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字体：文悦新青年体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F3633-1F8E-42C7-BF23-9666E85EF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4082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感谢冬冬的投稿</a:t>
            </a:r>
            <a:r>
              <a:rPr lang="en-US" altLang="zh-CN" dirty="0"/>
              <a:t>】</a:t>
            </a:r>
            <a:endParaRPr lang="zh-CN" altLang="en-US" dirty="0"/>
          </a:p>
          <a:p>
            <a:endParaRPr lang="en-US" altLang="zh-CN" dirty="0"/>
          </a:p>
          <a:p>
            <a:r>
              <a:rPr lang="zh-CN" altLang="en-US" dirty="0"/>
              <a:t>字体：新蒂小丸子体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F3633-1F8E-42C7-BF23-9666E85EF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7171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感谢大龙的投稿</a:t>
            </a:r>
            <a:r>
              <a:rPr lang="en-US" altLang="zh-CN" dirty="0"/>
              <a:t>】</a:t>
            </a:r>
            <a:endParaRPr lang="zh-CN" altLang="en-US" dirty="0"/>
          </a:p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字体：文悦新青年体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F3633-1F8E-42C7-BF23-9666E85EF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355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感谢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冬冬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的投稿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【案例分析】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奖章视觉比例有些喧宾夺主；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奖项多，没有重心，感觉零散；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缺少项目符号，感觉数量不明；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每个奖项下面增加的透明色块强调突出，层次更加丰富。</a:t>
            </a: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6E41-F2B3-46B1-92E9-FD1C1C61BB9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2428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感谢大龙的投稿</a:t>
            </a:r>
            <a:r>
              <a:rPr lang="en-US" altLang="zh-CN" dirty="0"/>
              <a:t>】</a:t>
            </a:r>
            <a:endParaRPr lang="zh-CN" altLang="en-US" dirty="0"/>
          </a:p>
          <a:p>
            <a:endParaRPr lang="en-US" altLang="zh-CN" dirty="0"/>
          </a:p>
          <a:p>
            <a:r>
              <a:rPr lang="zh-CN" altLang="en-US" dirty="0"/>
              <a:t>字体：造字工房俊雅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F3633-1F8E-42C7-BF23-9666E85EF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1396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感谢大毛的投稿</a:t>
            </a:r>
            <a:r>
              <a:rPr lang="en-US" altLang="zh-CN" dirty="0"/>
              <a:t>】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F3633-1F8E-42C7-BF23-9666E85EF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34845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感谢夷通的投稿</a:t>
            </a:r>
            <a:r>
              <a:rPr lang="en-US" altLang="zh-CN" dirty="0"/>
              <a:t>】</a:t>
            </a:r>
            <a:endParaRPr lang="zh-CN" altLang="en-US" dirty="0"/>
          </a:p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字体：文悦新青年体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F3633-1F8E-42C7-BF23-9666E85EF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5047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感谢大龙的投稿</a:t>
            </a:r>
            <a:r>
              <a:rPr lang="en-US" altLang="zh-CN" dirty="0"/>
              <a:t>】</a:t>
            </a:r>
            <a:endParaRPr lang="zh-CN" altLang="en-US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http://www.58pic.com/yangji/18738415.html  </a:t>
            </a:r>
            <a:r>
              <a:rPr lang="zh-CN" altLang="en-US" dirty="0"/>
              <a:t>此排列样机下载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610FE-C283-4340-9303-C6992FC6F8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5412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感谢海宝的投稿</a:t>
            </a:r>
            <a:r>
              <a:rPr lang="en-US" altLang="zh-CN" dirty="0"/>
              <a:t>】</a:t>
            </a:r>
            <a:endParaRPr lang="zh-CN" altLang="en-US" dirty="0"/>
          </a:p>
          <a:p>
            <a:endParaRPr lang="en-US" altLang="zh-CN" dirty="0"/>
          </a:p>
          <a:p>
            <a:r>
              <a:rPr lang="zh-CN" altLang="en-US" dirty="0"/>
              <a:t>字体：禹卫书法行书简体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F3633-1F8E-42C7-BF23-9666E85EF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778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感谢夷通的投稿</a:t>
            </a:r>
            <a:r>
              <a:rPr lang="en-US" altLang="zh-CN" dirty="0"/>
              <a:t>】</a:t>
            </a:r>
            <a:endParaRPr lang="zh-CN" altLang="en-US" dirty="0"/>
          </a:p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字体：文悦新青年体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F3633-1F8E-42C7-BF23-9666E85EF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055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感谢大龙的投稿</a:t>
            </a:r>
            <a:r>
              <a:rPr lang="en-US" altLang="zh-CN" dirty="0"/>
              <a:t>】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F3633-1F8E-42C7-BF23-9666E85EF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9598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25266-49BC-4777-9B7E-622EEDAC698C}" type="slidenum">
              <a:rPr lang="zh-CN" altLang="en-US" smtClean="0"/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751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感谢冬冬的投稿</a:t>
            </a:r>
            <a:r>
              <a:rPr lang="en-US" altLang="zh-CN" dirty="0"/>
              <a:t>】</a:t>
            </a:r>
            <a:endParaRPr lang="zh-CN" altLang="en-US" dirty="0"/>
          </a:p>
          <a:p>
            <a:endParaRPr lang="en-US" altLang="zh-CN" dirty="0"/>
          </a:p>
          <a:p>
            <a:r>
              <a:rPr lang="zh-CN" altLang="en-US" dirty="0"/>
              <a:t>字体：幼圆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F3633-1F8E-42C7-BF23-9666E85EF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967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感谢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锦屏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的投稿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【案例分析】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红色块把画面切的很碎，重心不稳；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标题和下面对比不突出，文字过长比重失衡；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文字过多，没有重心；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项目符号不明显。</a:t>
            </a: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6E41-F2B3-46B1-92E9-FD1C1C61BB9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96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感谢锦屏的投稿</a:t>
            </a:r>
            <a:r>
              <a:rPr lang="en-US" altLang="zh-CN" dirty="0"/>
              <a:t>】</a:t>
            </a:r>
            <a:endParaRPr lang="zh-CN" altLang="en-US" dirty="0"/>
          </a:p>
          <a:p>
            <a:endParaRPr lang="en-US" altLang="zh-CN" dirty="0"/>
          </a:p>
          <a:p>
            <a:r>
              <a:rPr lang="zh-CN" altLang="en-US" dirty="0"/>
              <a:t>字体：禹卫书法行书简体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F3633-1F8E-42C7-BF23-9666E85EF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200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感谢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大龙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的投稿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【案例分析】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背景色块透明度过高，使得底层涂片墙喧宾夺主；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标题字体粗细大小一样，重点不够突出；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图片与标题亲密性不够。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E6E41-F2B3-46B1-92E9-FD1C1C61BB9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898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1BB260-D3FC-4203-976F-E8BE22687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715EE54-1221-46B6-B1A1-4E088A9EE3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8ED528-A632-4C8F-8ABE-ACE046733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30566-20B7-44DA-889B-CF567619B3DD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7F8B05-E7D8-4F82-B1DB-56EDCD46D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03848A-8C4E-49DD-A1D3-E1DE1903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D1CA-F6E4-4BA4-8EB7-3FEEB883AB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144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3E92D9-0347-479A-B2B7-EA7A60718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7CC8868-AC04-409E-9720-5415E5D01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1ED0CE-3E0F-46A2-B39D-1388C2283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30566-20B7-44DA-889B-CF567619B3DD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D0D9BD-44A3-42F4-A5A5-58F64BD15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B1FF9-4591-4CB6-BF5C-D12A17934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D1CA-F6E4-4BA4-8EB7-3FEEB883AB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1126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BE8DEB-0435-463C-AD55-8B8E557AF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2293C6-6060-41F1-9192-8181F1622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AB2054D-A19A-4C70-838C-6B51A1C39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A81835-BEFA-443D-BD22-0791C0AB1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5A66-51C0-43ED-8094-8F3FD6D07DFF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C5B3F2-AB51-4944-93B6-A60D686FD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E84DB5-2DBF-432D-82BC-A398C7A80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ED93-C719-4AF2-9248-E3701BF4E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306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729541-0D47-4FE9-A13F-7EACABE87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C089533-7B4B-4B99-9B0D-EAA836F491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0754643-9EF9-4B05-A582-159563019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1271A1-124F-4499-8F9B-E2EDA07F7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5A66-51C0-43ED-8094-8F3FD6D07DFF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CF40C32-0CDF-48B2-8C5C-6FF6F104C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C9475C-6951-42DB-B8D0-2CCBFB6F5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ED93-C719-4AF2-9248-E3701BF4E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863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02CBB8-93B8-480C-918A-86A903A21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181DD57-115B-4B67-B193-15D95C0D69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621DA6-BF83-4C55-8247-B4CCA5F3A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5A66-51C0-43ED-8094-8F3FD6D07DFF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FC7B22-CC51-4AC0-9BD0-B78FC9AB6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2CADC9-CC21-4B90-B530-EB1B6397A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ED93-C719-4AF2-9248-E3701BF4E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95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E9679D8-5D08-4A7C-A20F-47B257EB64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05D4D1-03BB-44E1-8837-4EDE34EAB0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DDA571-688D-4C0B-9DAD-D95257F36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5A66-51C0-43ED-8094-8F3FD6D07DFF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B195CD-A9C0-4719-83B1-A0D2C6BD2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35F8F2-5F2D-46AF-85BA-C64D1A211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ED93-C719-4AF2-9248-E3701BF4E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823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09DF0FC-8B95-4231-9C6B-CCBEE6F5F4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BFBB186-0AFC-4896-B449-61BA690867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EA7B5A-02E9-47F5-9AB5-6314AFA9C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30566-20B7-44DA-889B-CF567619B3DD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92D34F-680D-4FA7-A3C7-822BA8A38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27717D-532F-4A30-8E2C-8135304B1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D1CA-F6E4-4BA4-8EB7-3FEEB883AB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115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491D-D397-4995-B83C-8E6416E6AEB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FD61-FE9A-4D1A-A949-EC855FF03C1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336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491D-D397-4995-B83C-8E6416E6AEB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FD61-FE9A-4D1A-A949-EC855FF03C1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21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491D-D397-4995-B83C-8E6416E6AEB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FD61-FE9A-4D1A-A949-EC855FF03C1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337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491D-D397-4995-B83C-8E6416E6AEB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FD61-FE9A-4D1A-A949-EC855FF03C1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679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491D-D397-4995-B83C-8E6416E6AEB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FD61-FE9A-4D1A-A949-EC855FF03C1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528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491D-D397-4995-B83C-8E6416E6AEB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FD61-FE9A-4D1A-A949-EC855FF03C1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954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491D-D397-4995-B83C-8E6416E6AEB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FD61-FE9A-4D1A-A949-EC855FF03C1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685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491D-D397-4995-B83C-8E6416E6AEB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FD61-FE9A-4D1A-A949-EC855FF03C1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440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36C6A8-2FF9-4946-A96E-8A19D6924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E9D1C1-A226-42AF-B587-FE1FAAD0D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E3056A-84CA-4B4F-BC37-7A2C6B041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30566-20B7-44DA-889B-CF567619B3DD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167512-BC72-4FF9-99DE-B7A7EE317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072154-C404-42A1-B37C-451BA7D65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D1CA-F6E4-4BA4-8EB7-3FEEB883AB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2298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491D-D397-4995-B83C-8E6416E6AEB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FD61-FE9A-4D1A-A949-EC855FF03C1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07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491D-D397-4995-B83C-8E6416E6AEB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FD61-FE9A-4D1A-A949-EC855FF03C1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218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491D-D397-4995-B83C-8E6416E6AEB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FD61-FE9A-4D1A-A949-EC855FF03C1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396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832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Pad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333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759853"/>
            <a:ext cx="12192000" cy="611102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57" y="746973"/>
            <a:ext cx="12193057" cy="1402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58" y="6717780"/>
            <a:ext cx="12193057" cy="14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36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502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F89C51-54AB-4514-91A1-30445CEE73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186FF6E-BC20-4E69-ADEE-A8DF3492C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424E79-F54C-4A9E-B5A5-B426035BD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EA7D-F86C-4488-9473-981979136EA8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B00D6A-70AC-406A-AB31-43B2D640E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3576E5-D578-474C-9545-32DCAC0EC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BCAE7-F2A1-43EE-B72F-600889BE5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430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03570F-D8A8-49D3-95EF-8F37E4A27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CF70F34-361F-4186-905D-3D816C6C7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64FDD3-8011-4619-9F86-C8F11F5DD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EA7D-F86C-4488-9473-981979136EA8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E1064-DA84-4098-A29C-D5E1D03DF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A37A76-5E5C-42F0-8FDF-E10227119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BCAE7-F2A1-43EE-B72F-600889BE5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314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05A920-0BD3-4587-9008-04C24E9B3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2F820D-31DD-454C-A302-E32B8ADD7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1B6FDE-AECC-4BCC-9CEE-06BEFA9F2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EA7D-F86C-4488-9473-981979136EA8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CC3606-1EF6-4843-90C2-C4ABD4EAE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65DE06-9A2B-47F1-8A19-4686EB462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BCAE7-F2A1-43EE-B72F-600889BE5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449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1CA16E-40D7-4BA8-83F7-BBC22BC92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7FD045-B881-4E06-8183-91998D459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F6B09E-37CA-470E-A561-AD01D4338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30566-20B7-44DA-889B-CF567619B3DD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03A83F-77E4-4F2F-B745-04DB16242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875FD5-0F41-4F18-90D8-D0E00F089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D1CA-F6E4-4BA4-8EB7-3FEEB883AB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371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E86A65-FCD6-4FB1-85F0-228039AF4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A80F35-C0D6-4D5D-A31D-A07FDA19D1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A95E37-1A56-4E5E-8BA2-8813D90D9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B42E7D-0755-45F3-B2CB-5DDCA6293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EA7D-F86C-4488-9473-981979136EA8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031B21-2D52-4968-9AD5-B8C9DFABA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BBFB36-C2F3-4AEE-87CD-C77A3F00D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BCAE7-F2A1-43EE-B72F-600889BE5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76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4DAD07-5147-4599-B3C2-7C3EDB47B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6FE5AF-E274-4786-9053-F99A54B01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3A327C-DDC2-44F3-91FB-BCB143A189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A827D48-C5D5-4078-951D-57AA450293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E7A4A4E-46B5-4754-BAC4-955741C548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62159F3-DC9E-41A9-93E8-3BF28C5B3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EA7D-F86C-4488-9473-981979136EA8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348B638-1D6B-40D7-A680-BE8E0F8EA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202AA9F-6F92-4A19-95E0-2ED173A53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BCAE7-F2A1-43EE-B72F-600889BE5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665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4071EB-25E3-4B48-A009-EDDB948C4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F1BFAD-F197-472E-A996-10C91B7E9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EA7D-F86C-4488-9473-981979136EA8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BE7C223-A0A8-4B2B-8E89-624218919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7BA570-05C7-441F-9884-A5A8D4FBC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BCAE7-F2A1-43EE-B72F-600889BE5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115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2BBDCC8-3EBC-44C2-B9AF-DA259110C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EA7D-F86C-4488-9473-981979136EA8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430535D-E093-46E8-9283-E396EE6C7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CF09CE-B4AF-46C8-844A-291EF4293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BCAE7-F2A1-43EE-B72F-600889BE5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709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A025DF-A7E3-4CB7-9E6D-1E1076E8B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C08449-DCDC-4AEB-B3BB-DF0781EA9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FEDB409-B4E2-42E0-A080-FA43BA334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6814A5-DEA6-4981-B7D7-348C9526A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EA7D-F86C-4488-9473-981979136EA8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0460D3E-E797-4DA8-8DE5-D0527F94C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BEF2A6-FC46-4366-A0BB-FA17049AB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BCAE7-F2A1-43EE-B72F-600889BE5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214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D9830-9F36-4499-B77D-D430A051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01E974E-DDBC-4774-ACC4-12F8D8B470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143FB83-550E-4C8A-95B6-31995C75B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4A8593-EEA5-4787-B8F7-70BCB2FBD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EA7D-F86C-4488-9473-981979136EA8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DBF92B-1B0C-418F-875D-5A72538C7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24495F-43D5-4689-A497-FB2F98100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BCAE7-F2A1-43EE-B72F-600889BE5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937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7F05B8-51CC-478D-9338-C3E2596C4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1156CB9-9544-4772-8CB5-5AAB14243C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7BD450-568F-49CF-B5DD-7F0E4F040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EA7D-F86C-4488-9473-981979136EA8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80F1D8-DF26-4193-9F7C-DA14B307E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F331F7-8FD8-4DE0-89C3-6D51F363D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BCAE7-F2A1-43EE-B72F-600889BE5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726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6FD4EF-878F-4C44-9163-0B238535BF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C2CDCF7-AB00-465D-8786-04FD7C8CEB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54913-8389-4183-ABBF-1C72DE567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EA7D-F86C-4488-9473-981979136EA8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299861-E76B-49D5-BB0D-D223BB7B1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A33894-5DFB-4568-BFC3-6BFA5DEB1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BCAE7-F2A1-43EE-B72F-600889BE5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641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C5A282-8034-4A1A-99B9-45FCCD3CB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2620AA0-F34D-490C-BC89-6302262F5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442E7C-CB06-4F43-9469-2BDCD402F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776E3F-BFB6-4B4F-9E49-6240C2A95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2BB70B-08C2-455C-9055-9AA81D11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479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B40581-250D-4CF6-B5BE-6D23C00CC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AF952B-A680-4EDF-B3CF-99646322A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62E738-0730-4DDA-939A-C23DEC0AF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9BF416-C9C5-4FD6-ACF1-47532A954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9305A3-FB05-4DB2-9A73-E548B3B8C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737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B8F46E-83D2-4A93-9FC0-17E501941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C98FAB-374D-4709-89C5-A9468DB0AB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A4C8B45-C58C-413D-8A6F-42ACC4150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0EA4454-9A40-4888-88AE-5694B8B4A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30566-20B7-44DA-889B-CF567619B3DD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68C641-DB09-40EA-9246-B3BA33075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A0C2D4-8D35-4960-87C4-BF0720EA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D1CA-F6E4-4BA4-8EB7-3FEEB883AB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3609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A1A201-736E-4C21-8F5E-97107042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13AA2FE-406B-4A7E-8374-7A556AAC0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EEC24B-C824-4D3D-A295-31059E3C2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CF580E-EC16-41EA-99CD-A52BC9AC8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25DF7C-9018-4ACB-845E-109BD99D8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01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EE2A93-C134-4EF1-80DA-E95DD932F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820025-7020-4B84-AC23-4B72C6E7E3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032EA5-01B9-4C96-AC73-DFB2AABD8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326260-7A3E-4681-95D6-7E4F4AFDA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D6F76D-9EDA-46AE-9C89-9381BA840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AFE162-5932-404B-846B-E6DAD75A1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494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DA7335-E42F-4FD4-9ADB-10F9E6013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4650907-7CD5-48E7-B069-DA7630348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1CD412-A2B9-4AE2-85EE-79727CCBBD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2C32C24-015F-4821-BBCD-963E6CA462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92D16A9-EF05-4CE8-960E-0EF4885B69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71063A-B16A-4E84-8322-858BDBC96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B79109F-1FA5-43BE-BD75-1E0BDCA28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DCE8693-350C-45F6-B900-7613CCE7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255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3915FA-2018-47CA-84E2-74DA74025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54F45A5-9477-4D31-9D1C-E1BC0002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E1CBA2E-8079-4CD9-9056-3D4CD3DAB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85F4203-4903-4019-A4D7-0B6BBFBF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1331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78410-22BD-4826-85AD-4068340E5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9B90998-F181-4110-8A53-C9617B1D9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E03D69-A0BD-494A-AC96-A8A7F3496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346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77F011-EB8C-46CF-A3FD-E7C93F3DF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A0BE01-1183-4970-959D-95C3C4739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EAEEF48-B589-4756-9F52-D5A148164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D097D8-A0E5-4B3D-B1CF-80C4B8E72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566B629-6768-4581-913C-4B283F10B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DC1FFC-2FBE-4607-83A4-4F49D62F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303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902788-08E6-44DB-AACB-6ED050B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7084BC8-56FA-40AE-8291-7F2E049C2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A12A91-D7EF-40DD-8E93-66DE092F2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1771F1-5104-4587-9BEF-2E85648E1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3324F2-EA35-4AF8-8F0A-1283832B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7B31588-BD4F-468C-B491-858A78CFC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041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592A6E-28AC-4149-B9C3-8FE5E2BA7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EDCB50-C51F-450A-B213-6A1533E05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D71CD5-A266-4D92-951E-6728904C3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3488A6-5B7E-45F1-9776-EBEE7CBF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12C027-65EB-490F-9623-7851A4C6D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235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2F051E7-83A8-480C-AC16-826614F01F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B8C4EE3-DFDE-413C-A1D9-AC751977F9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52ACA9-7A86-4792-950B-DF2B3102C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C05C65-1951-4DA7-B346-C0AB28D7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CF3A99-4F07-4C9A-AE63-FA255456E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6610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C5A282-8034-4A1A-99B9-45FCCD3CB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2620AA0-F34D-490C-BC89-6302262F5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442E7C-CB06-4F43-9469-2BDCD402F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776E3F-BFB6-4B4F-9E49-6240C2A95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2BB70B-08C2-455C-9055-9AA81D11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978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FAD25-E44C-4E4E-BE30-CF684C23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7AD65C-DB80-4E90-B440-2D23579E7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E53E5D6-B1A5-48E0-9E55-703766BD7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D70EB8-A57E-4B30-9718-01586C345E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EA12019-3CE1-478F-8763-43A94B9667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6774439-22BD-4080-8AD2-176BC39FB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30566-20B7-44DA-889B-CF567619B3DD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68EDF6B-89DA-406F-9766-34D5C2F89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24DFD2-2A1C-4066-A085-03971C3F2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D1CA-F6E4-4BA4-8EB7-3FEEB883AB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5451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B40581-250D-4CF6-B5BE-6D23C00CC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7400" y="64682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AF952B-A680-4EDF-B3CF-99646322A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62E738-0730-4DDA-939A-C23DEC0AF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9BF416-C9C5-4FD6-ACF1-47532A954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9305A3-FB05-4DB2-9A73-E548B3B8C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4086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A1A201-736E-4C21-8F5E-97107042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13AA2FE-406B-4A7E-8374-7A556AAC0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EEC24B-C824-4D3D-A295-31059E3C2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CF580E-EC16-41EA-99CD-A52BC9AC8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25DF7C-9018-4ACB-845E-109BD99D8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0867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EE2A93-C134-4EF1-80DA-E95DD932F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7400" y="64682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820025-7020-4B84-AC23-4B72C6E7E3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032EA5-01B9-4C96-AC73-DFB2AABD8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326260-7A3E-4681-95D6-7E4F4AFDA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D6F76D-9EDA-46AE-9C89-9381BA840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AFE162-5932-404B-846B-E6DAD75A1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2980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DA7335-E42F-4FD4-9ADB-10F9E6013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4650907-7CD5-48E7-B069-DA7630348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1CD412-A2B9-4AE2-85EE-79727CCBBD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2C32C24-015F-4821-BBCD-963E6CA462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92D16A9-EF05-4CE8-960E-0EF4885B69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71063A-B16A-4E84-8322-858BDBC96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B79109F-1FA5-43BE-BD75-1E0BDCA28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DCE8693-350C-45F6-B900-7613CCE7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025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54F45A5-9477-4D31-9D1C-E1BC0002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E1CBA2E-8079-4CD9-9056-3D4CD3DAB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85F4203-4903-4019-A4D7-0B6BBFBF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2776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78410-22BD-4826-85AD-4068340E5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9B90998-F181-4110-8A53-C9617B1D9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E03D69-A0BD-494A-AC96-A8A7F3496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9559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77F011-EB8C-46CF-A3FD-E7C93F3DF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A0BE01-1183-4970-959D-95C3C4739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EAEEF48-B589-4756-9F52-D5A148164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D097D8-A0E5-4B3D-B1CF-80C4B8E72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566B629-6768-4581-913C-4B283F10B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DC1FFC-2FBE-4607-83A4-4F49D62F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6004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902788-08E6-44DB-AACB-6ED050B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7084BC8-56FA-40AE-8291-7F2E049C2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A12A91-D7EF-40DD-8E93-66DE092F2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1771F1-5104-4587-9BEF-2E85648E1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3324F2-EA35-4AF8-8F0A-1283832B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7B31588-BD4F-468C-B491-858A78CFC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7417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592A6E-28AC-4149-B9C3-8FE5E2BA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7400" y="64682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EDCB50-C51F-450A-B213-6A1533E05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D71CD5-A266-4D92-951E-6728904C3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3488A6-5B7E-45F1-9776-EBEE7CBF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12C027-65EB-490F-9623-7851A4C6D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0222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2F051E7-83A8-480C-AC16-826614F01F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B8C4EE3-DFDE-413C-A1D9-AC751977F9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52ACA9-7A86-4792-950B-DF2B3102C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C05C65-1951-4DA7-B346-C0AB28D7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CF3A99-4F07-4C9A-AE63-FA255456E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176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1CC10A-9485-4940-A09A-923756F8D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D1A89F3-8A31-4273-A530-A947C758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30566-20B7-44DA-889B-CF567619B3DD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B795A90-652C-4206-A0C6-611408259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5924-33AE-4EEE-9E9A-8625A4D6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D1CA-F6E4-4BA4-8EB7-3FEEB883AB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4957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A1DC-EAAC-4E9D-9F7F-D1A5046DBF85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99703-F975-44CA-B30B-83A2D0EA5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448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A1DC-EAAC-4E9D-9F7F-D1A5046DBF85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99703-F975-44CA-B30B-83A2D0EA5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904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A1DC-EAAC-4E9D-9F7F-D1A5046DBF85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99703-F975-44CA-B30B-83A2D0EA5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990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A1DC-EAAC-4E9D-9F7F-D1A5046DBF85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99703-F975-44CA-B30B-83A2D0EA5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53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A1DC-EAAC-4E9D-9F7F-D1A5046DBF85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99703-F975-44CA-B30B-83A2D0EA5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156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A1DC-EAAC-4E9D-9F7F-D1A5046DBF85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99703-F975-44CA-B30B-83A2D0EA5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449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A1DC-EAAC-4E9D-9F7F-D1A5046DBF85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99703-F975-44CA-B30B-83A2D0EA5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892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A1DC-EAAC-4E9D-9F7F-D1A5046DBF85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99703-F975-44CA-B30B-83A2D0EA5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931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A1DC-EAAC-4E9D-9F7F-D1A5046DBF85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99703-F975-44CA-B30B-83A2D0EA5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73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A1DC-EAAC-4E9D-9F7F-D1A5046DBF85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99703-F975-44CA-B30B-83A2D0EA5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341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F14B0A4-9D6E-4367-9B5F-BC7D3BC2C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30566-20B7-44DA-889B-CF567619B3DD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DF207EC-D096-49D2-BCED-02BB8EB7B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F1701A-575A-49D1-B629-DC1A61266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D1CA-F6E4-4BA4-8EB7-3FEEB883AB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1280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A1DC-EAAC-4E9D-9F7F-D1A5046DBF85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99703-F975-44CA-B30B-83A2D0EA5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054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08C9-862B-4054-9BF1-0A7A831BAAA7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D240-9F44-4B09-92DA-3DC9A83CC9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917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08C9-862B-4054-9BF1-0A7A831BAAA7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D240-9F44-4B09-92DA-3DC9A83CC9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639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08C9-862B-4054-9BF1-0A7A831BAAA7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D240-9F44-4B09-92DA-3DC9A83CC9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158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08C9-862B-4054-9BF1-0A7A831BAAA7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D240-9F44-4B09-92DA-3DC9A83CC9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767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08C9-862B-4054-9BF1-0A7A831BAAA7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D240-9F44-4B09-92DA-3DC9A83CC9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267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08C9-862B-4054-9BF1-0A7A831BAAA7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D240-9F44-4B09-92DA-3DC9A83CC9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561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08C9-862B-4054-9BF1-0A7A831BAAA7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D240-9F44-4B09-92DA-3DC9A83CC9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781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08C9-862B-4054-9BF1-0A7A831BAAA7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D240-9F44-4B09-92DA-3DC9A83CC9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558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08C9-862B-4054-9BF1-0A7A831BAAA7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D240-9F44-4B09-92DA-3DC9A83CC9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293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300DC3-32F4-4B75-A851-0722D954C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4F632E-12F5-4C1A-BCCC-28B9428DD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D8EE3F3-B985-4444-987C-B4AE7C1E6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7D4080-08D2-43DD-95D8-821B009C1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30566-20B7-44DA-889B-CF567619B3DD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72D8AA-E581-4C3A-B3EB-999611DDC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411735-C7CF-49D4-8A5E-01E9FFA9F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D1CA-F6E4-4BA4-8EB7-3FEEB883AB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4535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08C9-862B-4054-9BF1-0A7A831BAAA7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D240-9F44-4B09-92DA-3DC9A83CC9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828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08C9-862B-4054-9BF1-0A7A831BAAA7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D240-9F44-4B09-92DA-3DC9A83CC9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816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C5A282-8034-4A1A-99B9-45FCCD3CB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2620AA0-F34D-490C-BC89-6302262F5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442E7C-CB06-4F43-9469-2BDCD402F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776E3F-BFB6-4B4F-9E49-6240C2A95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2BB70B-08C2-455C-9055-9AA81D11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0029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B40581-250D-4CF6-B5BE-6D23C00CC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7400" y="64682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AF952B-A680-4EDF-B3CF-99646322A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62E738-0730-4DDA-939A-C23DEC0AF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9BF416-C9C5-4FD6-ACF1-47532A954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9305A3-FB05-4DB2-9A73-E548B3B8C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2587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A1A201-736E-4C21-8F5E-97107042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13AA2FE-406B-4A7E-8374-7A556AAC0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EEC24B-C824-4D3D-A295-31059E3C2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CF580E-EC16-41EA-99CD-A52BC9AC8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25DF7C-9018-4ACB-845E-109BD99D8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36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EE2A93-C134-4EF1-80DA-E95DD932F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7400" y="64682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820025-7020-4B84-AC23-4B72C6E7E3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032EA5-01B9-4C96-AC73-DFB2AABD8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326260-7A3E-4681-95D6-7E4F4AFDA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D6F76D-9EDA-46AE-9C89-9381BA840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AFE162-5932-404B-846B-E6DAD75A1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9789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DA7335-E42F-4FD4-9ADB-10F9E6013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4650907-7CD5-48E7-B069-DA7630348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1CD412-A2B9-4AE2-85EE-79727CCBBD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2C32C24-015F-4821-BBCD-963E6CA462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92D16A9-EF05-4CE8-960E-0EF4885B69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71063A-B16A-4E84-8322-858BDBC96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B79109F-1FA5-43BE-BD75-1E0BDCA28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DCE8693-350C-45F6-B900-7613CCE7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7581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54F45A5-9477-4D31-9D1C-E1BC0002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E1CBA2E-8079-4CD9-9056-3D4CD3DAB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85F4203-4903-4019-A4D7-0B6BBFBF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7498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78410-22BD-4826-85AD-4068340E5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9B90998-F181-4110-8A53-C9617B1D9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E03D69-A0BD-494A-AC96-A8A7F3496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0055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77F011-EB8C-46CF-A3FD-E7C93F3DF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A0BE01-1183-4970-959D-95C3C4739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EAEEF48-B589-4756-9F52-D5A148164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D097D8-A0E5-4B3D-B1CF-80C4B8E72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566B629-6768-4581-913C-4B283F10B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DC1FFC-2FBE-4607-83A4-4F49D62F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558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83F8A3-0E7C-4359-93F6-0E9CC3E98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DCB9453-1B19-4A07-BB22-DB5B46B903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F1317AA-B98E-43F3-B23F-84B16E1AB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D9FB02C-D4ED-48CA-8E3C-2D3E24828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30566-20B7-44DA-889B-CF567619B3DD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7BE848-AFC6-4006-9373-944B7C62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57400A-9F12-4319-8023-0672FB346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D1CA-F6E4-4BA4-8EB7-3FEEB883AB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3888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902788-08E6-44DB-AACB-6ED050B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7084BC8-56FA-40AE-8291-7F2E049C2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A12A91-D7EF-40DD-8E93-66DE092F2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1771F1-5104-4587-9BEF-2E85648E1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3324F2-EA35-4AF8-8F0A-1283832B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7B31588-BD4F-468C-B491-858A78CFC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1801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592A6E-28AC-4149-B9C3-8FE5E2BA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7400" y="64682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EDCB50-C51F-450A-B213-6A1533E05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D71CD5-A266-4D92-951E-6728904C3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3488A6-5B7E-45F1-9776-EBEE7CBF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12C027-65EB-490F-9623-7851A4C6D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1216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2F051E7-83A8-480C-AC16-826614F01F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B8C4EE3-DFDE-413C-A1D9-AC751977F9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52ACA9-7A86-4792-950B-DF2B3102C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C05C65-1951-4DA7-B346-C0AB28D7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CF3A99-4F07-4C9A-AE63-FA255456E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5644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954F0B-81D1-46AD-A90B-6D8A80D34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F8E441C-66FB-4237-9A80-927C5A6A4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FEB035-9E02-4889-B95E-B0F053A28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5A66-51C0-43ED-8094-8F3FD6D07DFF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942DCC-5717-4A64-A6E9-6FD53A1E6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DFD631-B910-452E-B953-A5B8FC81A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ED93-C719-4AF2-9248-E3701BF4E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910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6A2D73-90D7-494C-8D3E-5A9A26D8C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764F574-9E62-4D5A-A8F8-B5D60E7EC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7AB883-BB4A-4E19-8FBA-EDB2040F8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5A66-51C0-43ED-8094-8F3FD6D07DFF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922602-9622-41FA-B69B-0012D9B79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CB98E5-DAAE-47DA-84C4-21CD8941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ED93-C719-4AF2-9248-E3701BF4E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149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BDA33B-C64D-4376-8E4C-259EE48D6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DBCF4C-E347-4BC0-85A2-CCDE42706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64B0BD-894E-4462-84D8-4457CF2F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5A66-51C0-43ED-8094-8F3FD6D07DFF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99C5B1-EE90-4A98-A936-925A78035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B16469-F5D4-489E-8F26-880BEE04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ED93-C719-4AF2-9248-E3701BF4E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47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3DC89C-C2C8-4A3C-A6C3-4ED8DD3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1569EA-8915-464D-9BF7-04CAF7A8A2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15F580C-AC6E-442D-9D2C-E73696C58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11CC6-250C-41B9-8141-DC1858270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5A66-51C0-43ED-8094-8F3FD6D07DFF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20BFAC-BF0F-4181-BC49-23D1D88A5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20631C7-9B6A-4534-B783-E7698659E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ED93-C719-4AF2-9248-E3701BF4E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77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39069D-CFFF-42BB-81AA-2472FC38B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F43C8F-E95D-4E4F-BC5E-268C4E1ED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7DA17AC-4056-4563-9B44-76ABD5D094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8937EE-E59F-4E45-B473-D912255A3A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E479504-D8C9-40F6-B6CA-3C365B8414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1CF6FF-698C-44B1-92FA-FC98DAB8C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5A66-51C0-43ED-8094-8F3FD6D07DFF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D2C5C99-7EAF-4C4F-BCDB-EC647AD7A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B8AA549-3AEB-4D2A-BA3A-CA2CED3B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ED93-C719-4AF2-9248-E3701BF4E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097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575FCF-22A6-4EE0-90B7-D58D4E0C2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C3F4D0B-A6D3-43DE-94B9-425EC0C4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5A66-51C0-43ED-8094-8F3FD6D07DFF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6D73F1D-7783-4299-AF76-A67BE9A00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C2A59C1-E7B9-4B84-98A7-AE5D8C57C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ED93-C719-4AF2-9248-E3701BF4E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635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B70B5F9-D767-4E15-A088-BDD74E058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5A66-51C0-43ED-8094-8F3FD6D07DFF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AA7FCEB-6C6E-4EDD-9FD1-C227C80BE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CF97B02-39BE-4FBC-87C8-8974CEFD3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ED93-C719-4AF2-9248-E3701BF4E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555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2811434-C510-495D-B27F-21A2BB9BF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43D0E65-DE8C-4505-9FD1-B218919BC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299A2E-F81A-4039-A970-42058C2027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30566-20B7-44DA-889B-CF567619B3DD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6EB02C-5FF6-41FD-B808-F8F24EB76C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EAC5D8-2A65-46EB-BD4F-F22651338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2D1CA-F6E4-4BA4-8EB7-3FEEB883AB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46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E491D-D397-4995-B83C-8E6416E6AEB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5FD61-FE9A-4D1A-A949-EC855FF03C1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18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F0CA82E-8D83-4E64-A4F2-DDBF399DD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894D78-B13C-44DB-875C-7512E4BCE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4D9BC0-4270-434C-B521-B2B3D20E12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7EA7D-F86C-4488-9473-981979136EA8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869B4B-CA44-4E92-BC8E-7A62F39C71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4B4727-DD50-4466-A968-D1338C68F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BCAE7-F2A1-43EE-B72F-600889BE5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03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A56A7D1-01F2-428C-AAE7-1D4380C9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19568F-DC3B-46DE-8F54-504D85B76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A316D7-50EB-4A66-89B7-9DC1BB8CA8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6A35B5-2407-4BC0-AEDC-231BC1540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5ACEBE-4BE8-46A2-8A74-A7EEFA29F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215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19568F-DC3B-46DE-8F54-504D85B76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A316D7-50EB-4A66-89B7-9DC1BB8CA8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6A35B5-2407-4BC0-AEDC-231BC1540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5ACEBE-4BE8-46A2-8A74-A7EEFA29F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713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6A1DC-EAAC-4E9D-9F7F-D1A5046DBF85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99703-F975-44CA-B30B-83A2D0EA5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11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708C9-862B-4054-9BF1-0A7A831BAAA7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ED240-9F44-4B09-92DA-3DC9A83CC9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103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19568F-DC3B-46DE-8F54-504D85B76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A316D7-50EB-4A66-89B7-9DC1BB8CA8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D4331-42DF-4261-9157-D6028F3F8674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6A35B5-2407-4BC0-AEDC-231BC1540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5ACEBE-4BE8-46A2-8A74-A7EEFA29F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60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E1E468A-0C98-4E43-8A93-070911855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331D7-6450-463E-8C57-4A0CB24FA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D37DE4-1BE7-4434-A565-DCA4E39963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65A66-51C0-43ED-8094-8F3FD6D07DFF}" type="datetimeFigureOut">
              <a:rPr lang="zh-CN" altLang="en-US" smtClean="0"/>
              <a:t>2017/12/4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753BCF-09AF-4705-B8AE-05F849BE03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0C4EDF-2163-4152-9F6A-60456BDC36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4ED93-C719-4AF2-9248-E3701BF4E6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4950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5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8.jpg"/><Relationship Id="rId5" Type="http://schemas.openxmlformats.org/officeDocument/2006/relationships/image" Target="../media/image26.png"/><Relationship Id="rId10" Type="http://schemas.openxmlformats.org/officeDocument/2006/relationships/image" Target="../media/image49.png"/><Relationship Id="rId4" Type="http://schemas.openxmlformats.org/officeDocument/2006/relationships/image" Target="../media/image46.jpeg"/><Relationship Id="rId9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5.xml"/><Relationship Id="rId5" Type="http://schemas.microsoft.com/office/2007/relationships/hdphoto" Target="../media/hdphoto2.wdp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4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Relationship Id="rId9" Type="http://schemas.openxmlformats.org/officeDocument/2006/relationships/image" Target="../media/image2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5.png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anj.cn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4.png"/><Relationship Id="rId3" Type="http://schemas.openxmlformats.org/officeDocument/2006/relationships/image" Target="../media/image85.jpg"/><Relationship Id="rId7" Type="http://schemas.openxmlformats.org/officeDocument/2006/relationships/image" Target="../media/image35.jpg"/><Relationship Id="rId12" Type="http://schemas.openxmlformats.org/officeDocument/2006/relationships/image" Target="../media/image8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3.jpg"/><Relationship Id="rId11" Type="http://schemas.openxmlformats.org/officeDocument/2006/relationships/image" Target="../media/image88.jpg"/><Relationship Id="rId5" Type="http://schemas.openxmlformats.org/officeDocument/2006/relationships/image" Target="../media/image24.jpg"/><Relationship Id="rId10" Type="http://schemas.openxmlformats.org/officeDocument/2006/relationships/image" Target="../media/image87.jpg"/><Relationship Id="rId4" Type="http://schemas.openxmlformats.org/officeDocument/2006/relationships/image" Target="../media/image28.jpg"/><Relationship Id="rId9" Type="http://schemas.openxmlformats.org/officeDocument/2006/relationships/image" Target="../media/image86.jpg"/><Relationship Id="rId14" Type="http://schemas.openxmlformats.org/officeDocument/2006/relationships/image" Target="../media/image3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2.png"/><Relationship Id="rId7" Type="http://schemas.openxmlformats.org/officeDocument/2006/relationships/image" Target="../media/image23.jpg"/><Relationship Id="rId12" Type="http://schemas.openxmlformats.org/officeDocument/2006/relationships/image" Target="../media/image8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jpg"/><Relationship Id="rId11" Type="http://schemas.openxmlformats.org/officeDocument/2006/relationships/image" Target="../media/image88.jpg"/><Relationship Id="rId5" Type="http://schemas.openxmlformats.org/officeDocument/2006/relationships/image" Target="../media/image25.jpg"/><Relationship Id="rId10" Type="http://schemas.openxmlformats.org/officeDocument/2006/relationships/image" Target="../media/image28.jpg"/><Relationship Id="rId4" Type="http://schemas.openxmlformats.org/officeDocument/2006/relationships/image" Target="../media/image93.png"/><Relationship Id="rId9" Type="http://schemas.openxmlformats.org/officeDocument/2006/relationships/image" Target="../media/image24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E0742C0-24E7-4641-A6BC-C5A50580D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" y="103"/>
            <a:ext cx="12186698" cy="68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73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880EBF79-4C80-4FB7-A783-B03F85357ECD}"/>
              </a:ext>
            </a:extLst>
          </p:cNvPr>
          <p:cNvSpPr txBox="1"/>
          <p:nvPr/>
        </p:nvSpPr>
        <p:spPr>
          <a:xfrm>
            <a:off x="4404460" y="780842"/>
            <a:ext cx="33246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5E80AD"/>
                    </a:gs>
                    <a:gs pos="100000">
                      <a:srgbClr val="1E3151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公司荣誉</a:t>
            </a: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DD4E37C0-332B-46E4-B2C8-663B372D6E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76" t="18911" r="-10978" b="53265"/>
          <a:stretch/>
        </p:blipFill>
        <p:spPr>
          <a:xfrm>
            <a:off x="4165647" y="1267559"/>
            <a:ext cx="3787680" cy="868408"/>
          </a:xfrm>
          <a:custGeom>
            <a:avLst/>
            <a:gdLst>
              <a:gd name="connsiteX0" fmla="*/ 0 w 2222695"/>
              <a:gd name="connsiteY0" fmla="*/ 0 h 1876882"/>
              <a:gd name="connsiteX1" fmla="*/ 2222695 w 2222695"/>
              <a:gd name="connsiteY1" fmla="*/ 0 h 1876882"/>
              <a:gd name="connsiteX2" fmla="*/ 2222695 w 2222695"/>
              <a:gd name="connsiteY2" fmla="*/ 59128 h 1876882"/>
              <a:gd name="connsiteX3" fmla="*/ 1439454 w 2222695"/>
              <a:gd name="connsiteY3" fmla="*/ 972218 h 1876882"/>
              <a:gd name="connsiteX4" fmla="*/ 1481372 w 2222695"/>
              <a:gd name="connsiteY4" fmla="*/ 1004636 h 1876882"/>
              <a:gd name="connsiteX5" fmla="*/ 1641027 w 2222695"/>
              <a:gd name="connsiteY5" fmla="*/ 1365932 h 1876882"/>
              <a:gd name="connsiteX6" fmla="*/ 1095928 w 2222695"/>
              <a:gd name="connsiteY6" fmla="*/ 1876882 h 1876882"/>
              <a:gd name="connsiteX7" fmla="*/ 550830 w 2222695"/>
              <a:gd name="connsiteY7" fmla="*/ 1365932 h 1876882"/>
              <a:gd name="connsiteX8" fmla="*/ 710486 w 2222695"/>
              <a:gd name="connsiteY8" fmla="*/ 1004636 h 1876882"/>
              <a:gd name="connsiteX9" fmla="*/ 774172 w 2222695"/>
              <a:gd name="connsiteY9" fmla="*/ 935064 h 1876882"/>
              <a:gd name="connsiteX10" fmla="*/ 122298 w 2222695"/>
              <a:gd name="connsiteY10" fmla="*/ 218110 h 1876882"/>
              <a:gd name="connsiteX11" fmla="*/ 0 w 2222695"/>
              <a:gd name="connsiteY11" fmla="*/ 75680 h 1876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22695" h="1876882">
                <a:moveTo>
                  <a:pt x="0" y="0"/>
                </a:moveTo>
                <a:lnTo>
                  <a:pt x="2222695" y="0"/>
                </a:lnTo>
                <a:lnTo>
                  <a:pt x="2222695" y="59128"/>
                </a:lnTo>
                <a:lnTo>
                  <a:pt x="1439454" y="972218"/>
                </a:lnTo>
                <a:lnTo>
                  <a:pt x="1481372" y="1004636"/>
                </a:lnTo>
                <a:cubicBezTo>
                  <a:pt x="1580015" y="1097100"/>
                  <a:pt x="1641027" y="1224837"/>
                  <a:pt x="1641027" y="1365932"/>
                </a:cubicBezTo>
                <a:cubicBezTo>
                  <a:pt x="1641027" y="1648122"/>
                  <a:pt x="1396978" y="1876882"/>
                  <a:pt x="1095928" y="1876882"/>
                </a:cubicBezTo>
                <a:cubicBezTo>
                  <a:pt x="794879" y="1876882"/>
                  <a:pt x="550830" y="1648122"/>
                  <a:pt x="550830" y="1365932"/>
                </a:cubicBezTo>
                <a:cubicBezTo>
                  <a:pt x="550830" y="1224837"/>
                  <a:pt x="611842" y="1097100"/>
                  <a:pt x="710486" y="1004636"/>
                </a:cubicBezTo>
                <a:lnTo>
                  <a:pt x="774172" y="935064"/>
                </a:lnTo>
                <a:cubicBezTo>
                  <a:pt x="570276" y="680006"/>
                  <a:pt x="339590" y="457095"/>
                  <a:pt x="122298" y="218110"/>
                </a:cubicBezTo>
                <a:lnTo>
                  <a:pt x="0" y="75680"/>
                </a:lnTo>
                <a:close/>
              </a:path>
            </a:pathLst>
          </a:cu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1CC52F6F-D123-45B5-AC9B-5AB585918EAC}"/>
              </a:ext>
            </a:extLst>
          </p:cNvPr>
          <p:cNvGrpSpPr/>
          <p:nvPr/>
        </p:nvGrpSpPr>
        <p:grpSpPr>
          <a:xfrm>
            <a:off x="1139083" y="1973686"/>
            <a:ext cx="9753600" cy="3678757"/>
            <a:chOff x="1256145" y="2297820"/>
            <a:chExt cx="9578110" cy="3624998"/>
          </a:xfrm>
        </p:grpSpPr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217CC89D-9A8E-4F67-840C-D9EE299FA925}"/>
                </a:ext>
              </a:extLst>
            </p:cNvPr>
            <p:cNvSpPr/>
            <p:nvPr/>
          </p:nvSpPr>
          <p:spPr>
            <a:xfrm>
              <a:off x="1256145" y="2297820"/>
              <a:ext cx="9578110" cy="3624998"/>
            </a:xfrm>
            <a:prstGeom prst="roundRect">
              <a:avLst>
                <a:gd name="adj" fmla="val 7243"/>
              </a:avLst>
            </a:prstGeom>
            <a:solidFill>
              <a:schemeClr val="bg1"/>
            </a:solidFill>
            <a:ln w="38100">
              <a:solidFill>
                <a:srgbClr val="5878A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B3BA4EE5-FC34-49FD-864D-D2C4A82E0475}"/>
                </a:ext>
              </a:extLst>
            </p:cNvPr>
            <p:cNvSpPr/>
            <p:nvPr/>
          </p:nvSpPr>
          <p:spPr>
            <a:xfrm>
              <a:off x="1377632" y="2422018"/>
              <a:ext cx="9347043" cy="3374412"/>
            </a:xfrm>
            <a:prstGeom prst="roundRect">
              <a:avLst>
                <a:gd name="adj" fmla="val 7243"/>
              </a:avLst>
            </a:prstGeom>
            <a:noFill/>
            <a:ln w="117475">
              <a:solidFill>
                <a:srgbClr val="CBE3D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FDD86B24-5FF4-46C2-A3F6-151A11B38AF3}"/>
                </a:ext>
              </a:extLst>
            </p:cNvPr>
            <p:cNvSpPr/>
            <p:nvPr/>
          </p:nvSpPr>
          <p:spPr>
            <a:xfrm>
              <a:off x="1365726" y="2416949"/>
              <a:ext cx="9358948" cy="3384551"/>
            </a:xfrm>
            <a:prstGeom prst="roundRect">
              <a:avLst>
                <a:gd name="adj" fmla="val 6533"/>
              </a:avLst>
            </a:prstGeom>
            <a:noFill/>
            <a:ln w="28575">
              <a:solidFill>
                <a:srgbClr val="5878A1"/>
              </a:soli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38300C09-7B39-4AB6-A6BB-BE1BB3449840}"/>
              </a:ext>
            </a:extLst>
          </p:cNvPr>
          <p:cNvSpPr/>
          <p:nvPr/>
        </p:nvSpPr>
        <p:spPr>
          <a:xfrm>
            <a:off x="2065531" y="3045354"/>
            <a:ext cx="4173344" cy="130327"/>
          </a:xfrm>
          <a:prstGeom prst="roundRect">
            <a:avLst>
              <a:gd name="adj" fmla="val 50000"/>
            </a:avLst>
          </a:prstGeom>
          <a:solidFill>
            <a:srgbClr val="CBE3D4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89C8519E-CDD9-4054-98F1-D257FEB39A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1" t="46900" r="34942" b="23192"/>
          <a:stretch/>
        </p:blipFill>
        <p:spPr>
          <a:xfrm>
            <a:off x="5592760" y="1600992"/>
            <a:ext cx="933454" cy="933452"/>
          </a:xfrm>
          <a:custGeom>
            <a:avLst/>
            <a:gdLst>
              <a:gd name="connsiteX0" fmla="*/ 466727 w 933454"/>
              <a:gd name="connsiteY0" fmla="*/ 0 h 933452"/>
              <a:gd name="connsiteX1" fmla="*/ 933454 w 933454"/>
              <a:gd name="connsiteY1" fmla="*/ 466726 h 933452"/>
              <a:gd name="connsiteX2" fmla="*/ 466727 w 933454"/>
              <a:gd name="connsiteY2" fmla="*/ 933452 h 933452"/>
              <a:gd name="connsiteX3" fmla="*/ 0 w 933454"/>
              <a:gd name="connsiteY3" fmla="*/ 466726 h 933452"/>
              <a:gd name="connsiteX4" fmla="*/ 466727 w 933454"/>
              <a:gd name="connsiteY4" fmla="*/ 0 h 933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454" h="933452">
                <a:moveTo>
                  <a:pt x="466727" y="0"/>
                </a:moveTo>
                <a:cubicBezTo>
                  <a:pt x="724493" y="0"/>
                  <a:pt x="933454" y="208960"/>
                  <a:pt x="933454" y="466726"/>
                </a:cubicBezTo>
                <a:cubicBezTo>
                  <a:pt x="933454" y="724492"/>
                  <a:pt x="724493" y="933452"/>
                  <a:pt x="466727" y="933452"/>
                </a:cubicBezTo>
                <a:cubicBezTo>
                  <a:pt x="208961" y="933452"/>
                  <a:pt x="0" y="724492"/>
                  <a:pt x="0" y="466726"/>
                </a:cubicBezTo>
                <a:cubicBezTo>
                  <a:pt x="0" y="208960"/>
                  <a:pt x="208961" y="0"/>
                  <a:pt x="466727" y="0"/>
                </a:cubicBezTo>
                <a:close/>
              </a:path>
            </a:pathLst>
          </a:cu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11B2272-1AE3-4040-93FF-1549D436FF54}"/>
              </a:ext>
            </a:extLst>
          </p:cNvPr>
          <p:cNvSpPr/>
          <p:nvPr/>
        </p:nvSpPr>
        <p:spPr>
          <a:xfrm>
            <a:off x="2017299" y="2825917"/>
            <a:ext cx="46412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全国电子商务不缺钱挑战赛福建省特等奖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8ECDE584-DDDF-4DD5-8C60-10147D4278B1}"/>
              </a:ext>
            </a:extLst>
          </p:cNvPr>
          <p:cNvSpPr/>
          <p:nvPr/>
        </p:nvSpPr>
        <p:spPr>
          <a:xfrm>
            <a:off x="1899384" y="2959939"/>
            <a:ext cx="88590" cy="88590"/>
          </a:xfrm>
          <a:prstGeom prst="ellipse">
            <a:avLst/>
          </a:prstGeom>
          <a:solidFill>
            <a:schemeClr val="bg1"/>
          </a:solidFill>
          <a:ln w="38100">
            <a:solidFill>
              <a:srgbClr val="5878A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E8928C3-5B91-48D5-B868-CF38703D1F03}"/>
              </a:ext>
            </a:extLst>
          </p:cNvPr>
          <p:cNvSpPr/>
          <p:nvPr/>
        </p:nvSpPr>
        <p:spPr>
          <a:xfrm>
            <a:off x="1899384" y="3387756"/>
            <a:ext cx="88590" cy="88590"/>
          </a:xfrm>
          <a:prstGeom prst="ellipse">
            <a:avLst/>
          </a:prstGeom>
          <a:solidFill>
            <a:schemeClr val="bg1"/>
          </a:solidFill>
          <a:ln w="38100">
            <a:solidFill>
              <a:srgbClr val="5878A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78827CCD-04D6-42B3-A872-0AF140B2F95A}"/>
              </a:ext>
            </a:extLst>
          </p:cNvPr>
          <p:cNvSpPr/>
          <p:nvPr/>
        </p:nvSpPr>
        <p:spPr>
          <a:xfrm>
            <a:off x="1899384" y="3815573"/>
            <a:ext cx="88590" cy="88590"/>
          </a:xfrm>
          <a:prstGeom prst="ellipse">
            <a:avLst/>
          </a:prstGeom>
          <a:solidFill>
            <a:schemeClr val="bg1"/>
          </a:solidFill>
          <a:ln w="38100">
            <a:solidFill>
              <a:srgbClr val="5878A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6C9BB6DA-221C-41C8-97B4-D60E63655115}"/>
              </a:ext>
            </a:extLst>
          </p:cNvPr>
          <p:cNvSpPr/>
          <p:nvPr/>
        </p:nvSpPr>
        <p:spPr>
          <a:xfrm>
            <a:off x="1899384" y="4243389"/>
            <a:ext cx="88590" cy="88590"/>
          </a:xfrm>
          <a:prstGeom prst="ellipse">
            <a:avLst/>
          </a:prstGeom>
          <a:solidFill>
            <a:schemeClr val="bg1"/>
          </a:solidFill>
          <a:ln w="38100">
            <a:solidFill>
              <a:srgbClr val="5878A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E15EE2E2-0143-4A1C-887D-11A34C80D5D9}"/>
              </a:ext>
            </a:extLst>
          </p:cNvPr>
          <p:cNvSpPr/>
          <p:nvPr/>
        </p:nvSpPr>
        <p:spPr>
          <a:xfrm>
            <a:off x="1899384" y="4671205"/>
            <a:ext cx="88590" cy="88590"/>
          </a:xfrm>
          <a:prstGeom prst="ellipse">
            <a:avLst/>
          </a:prstGeom>
          <a:solidFill>
            <a:schemeClr val="bg1"/>
          </a:solidFill>
          <a:ln w="38100">
            <a:solidFill>
              <a:srgbClr val="5878A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5B09B745-68A9-437C-AB11-61B1F96DBF61}"/>
              </a:ext>
            </a:extLst>
          </p:cNvPr>
          <p:cNvSpPr/>
          <p:nvPr/>
        </p:nvSpPr>
        <p:spPr>
          <a:xfrm>
            <a:off x="6775835" y="2959939"/>
            <a:ext cx="88590" cy="88590"/>
          </a:xfrm>
          <a:prstGeom prst="ellipse">
            <a:avLst/>
          </a:prstGeom>
          <a:solidFill>
            <a:schemeClr val="bg1"/>
          </a:solidFill>
          <a:ln w="38100">
            <a:solidFill>
              <a:srgbClr val="5878A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24D54632-8EB6-4F87-8355-2AA60636F9DC}"/>
              </a:ext>
            </a:extLst>
          </p:cNvPr>
          <p:cNvSpPr/>
          <p:nvPr/>
        </p:nvSpPr>
        <p:spPr>
          <a:xfrm>
            <a:off x="6775835" y="3387756"/>
            <a:ext cx="88590" cy="88590"/>
          </a:xfrm>
          <a:prstGeom prst="ellipse">
            <a:avLst/>
          </a:prstGeom>
          <a:solidFill>
            <a:schemeClr val="bg1"/>
          </a:solidFill>
          <a:ln w="38100">
            <a:solidFill>
              <a:srgbClr val="5878A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32EEAECC-FE19-4EE8-9465-99F655574687}"/>
              </a:ext>
            </a:extLst>
          </p:cNvPr>
          <p:cNvSpPr/>
          <p:nvPr/>
        </p:nvSpPr>
        <p:spPr>
          <a:xfrm>
            <a:off x="6775835" y="3815573"/>
            <a:ext cx="88590" cy="88590"/>
          </a:xfrm>
          <a:prstGeom prst="ellipse">
            <a:avLst/>
          </a:prstGeom>
          <a:solidFill>
            <a:schemeClr val="bg1"/>
          </a:solidFill>
          <a:ln w="38100">
            <a:solidFill>
              <a:srgbClr val="5878A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151F5F48-5E3C-47E7-A6A0-CB83D91F2F7D}"/>
              </a:ext>
            </a:extLst>
          </p:cNvPr>
          <p:cNvSpPr/>
          <p:nvPr/>
        </p:nvSpPr>
        <p:spPr>
          <a:xfrm>
            <a:off x="6775835" y="4243389"/>
            <a:ext cx="88590" cy="88590"/>
          </a:xfrm>
          <a:prstGeom prst="ellipse">
            <a:avLst/>
          </a:prstGeom>
          <a:solidFill>
            <a:schemeClr val="bg1"/>
          </a:solidFill>
          <a:ln w="38100">
            <a:solidFill>
              <a:srgbClr val="5878A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1821D0D5-4E8D-450A-A3EC-596A5D095A91}"/>
              </a:ext>
            </a:extLst>
          </p:cNvPr>
          <p:cNvSpPr/>
          <p:nvPr/>
        </p:nvSpPr>
        <p:spPr>
          <a:xfrm>
            <a:off x="6775835" y="4671205"/>
            <a:ext cx="88590" cy="88590"/>
          </a:xfrm>
          <a:prstGeom prst="ellipse">
            <a:avLst/>
          </a:prstGeom>
          <a:solidFill>
            <a:schemeClr val="bg1"/>
          </a:solidFill>
          <a:ln w="38100">
            <a:solidFill>
              <a:srgbClr val="5878A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69B5976F-5B21-4387-9CEE-057EC15406D8}"/>
              </a:ext>
            </a:extLst>
          </p:cNvPr>
          <p:cNvSpPr/>
          <p:nvPr/>
        </p:nvSpPr>
        <p:spPr>
          <a:xfrm>
            <a:off x="2065531" y="3448259"/>
            <a:ext cx="3211319" cy="155366"/>
          </a:xfrm>
          <a:prstGeom prst="roundRect">
            <a:avLst>
              <a:gd name="adj" fmla="val 50000"/>
            </a:avLst>
          </a:prstGeom>
          <a:solidFill>
            <a:srgbClr val="CBE3D4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20EC62F-C07D-4248-A02C-E8FF1FB9007C}"/>
              </a:ext>
            </a:extLst>
          </p:cNvPr>
          <p:cNvSpPr/>
          <p:nvPr/>
        </p:nvSpPr>
        <p:spPr>
          <a:xfrm>
            <a:off x="2017299" y="3253798"/>
            <a:ext cx="34343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福建省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2017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年度吹牛先进单位</a:t>
            </a: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6AA0C3DC-455E-4123-9949-9FEE9FBCE2AF}"/>
              </a:ext>
            </a:extLst>
          </p:cNvPr>
          <p:cNvSpPr/>
          <p:nvPr/>
        </p:nvSpPr>
        <p:spPr>
          <a:xfrm>
            <a:off x="2053509" y="3882094"/>
            <a:ext cx="3553541" cy="168916"/>
          </a:xfrm>
          <a:prstGeom prst="roundRect">
            <a:avLst>
              <a:gd name="adj" fmla="val 50000"/>
            </a:avLst>
          </a:prstGeom>
          <a:solidFill>
            <a:srgbClr val="CBE3D4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D276EFA-441A-4DB3-942E-BD572FF65242}"/>
              </a:ext>
            </a:extLst>
          </p:cNvPr>
          <p:cNvSpPr/>
          <p:nvPr/>
        </p:nvSpPr>
        <p:spPr>
          <a:xfrm>
            <a:off x="2017299" y="3681679"/>
            <a:ext cx="39006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向天歌品牌荣获中国驰名商标称号</a:t>
            </a: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CD101B19-2994-4BC6-A5AB-98E31F2AD5CB}"/>
              </a:ext>
            </a:extLst>
          </p:cNvPr>
          <p:cNvSpPr/>
          <p:nvPr/>
        </p:nvSpPr>
        <p:spPr>
          <a:xfrm>
            <a:off x="2065531" y="4287684"/>
            <a:ext cx="3852395" cy="191208"/>
          </a:xfrm>
          <a:prstGeom prst="roundRect">
            <a:avLst>
              <a:gd name="adj" fmla="val 50000"/>
            </a:avLst>
          </a:prstGeom>
          <a:solidFill>
            <a:srgbClr val="CBE3D4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6EEFA90-5891-4232-A7DC-FD03DF6BB6D3}"/>
              </a:ext>
            </a:extLst>
          </p:cNvPr>
          <p:cNvSpPr/>
          <p:nvPr/>
        </p:nvSpPr>
        <p:spPr>
          <a:xfrm>
            <a:off x="2017300" y="4109560"/>
            <a:ext cx="41749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2017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年度福建省优秀创意贪玩型企业</a:t>
            </a: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B4BC812B-8AB0-49A2-91BD-4433A452A826}"/>
              </a:ext>
            </a:extLst>
          </p:cNvPr>
          <p:cNvSpPr/>
          <p:nvPr/>
        </p:nvSpPr>
        <p:spPr>
          <a:xfrm>
            <a:off x="2053509" y="4731891"/>
            <a:ext cx="3109041" cy="168533"/>
          </a:xfrm>
          <a:prstGeom prst="roundRect">
            <a:avLst>
              <a:gd name="adj" fmla="val 50000"/>
            </a:avLst>
          </a:prstGeom>
          <a:solidFill>
            <a:srgbClr val="CBE3D4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9BD6655-9BE0-4D6E-9575-C3F82573A15D}"/>
              </a:ext>
            </a:extLst>
          </p:cNvPr>
          <p:cNvSpPr/>
          <p:nvPr/>
        </p:nvSpPr>
        <p:spPr>
          <a:xfrm>
            <a:off x="2017299" y="4537442"/>
            <a:ext cx="3406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福建省质量诚信爆表品牌企业</a:t>
            </a: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4840CD24-3988-4A9A-B500-A4E019B7B95A}"/>
              </a:ext>
            </a:extLst>
          </p:cNvPr>
          <p:cNvSpPr/>
          <p:nvPr/>
        </p:nvSpPr>
        <p:spPr>
          <a:xfrm>
            <a:off x="6977105" y="4287684"/>
            <a:ext cx="2446441" cy="191208"/>
          </a:xfrm>
          <a:prstGeom prst="roundRect">
            <a:avLst>
              <a:gd name="adj" fmla="val 50000"/>
            </a:avLst>
          </a:prstGeom>
          <a:solidFill>
            <a:srgbClr val="CBE3D4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CE3D2C4B-514E-42FD-8506-B48A910057F5}"/>
              </a:ext>
            </a:extLst>
          </p:cNvPr>
          <p:cNvSpPr/>
          <p:nvPr/>
        </p:nvSpPr>
        <p:spPr>
          <a:xfrm>
            <a:off x="6977106" y="4679728"/>
            <a:ext cx="1901156" cy="220695"/>
          </a:xfrm>
          <a:prstGeom prst="roundRect">
            <a:avLst>
              <a:gd name="adj" fmla="val 50000"/>
            </a:avLst>
          </a:prstGeom>
          <a:solidFill>
            <a:srgbClr val="CBE3D4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3719D86F-F28E-4519-BBFA-AD26E74C22CE}"/>
              </a:ext>
            </a:extLst>
          </p:cNvPr>
          <p:cNvSpPr/>
          <p:nvPr/>
        </p:nvSpPr>
        <p:spPr>
          <a:xfrm>
            <a:off x="6977105" y="3840977"/>
            <a:ext cx="2899445" cy="191955"/>
          </a:xfrm>
          <a:prstGeom prst="roundRect">
            <a:avLst>
              <a:gd name="adj" fmla="val 50000"/>
            </a:avLst>
          </a:prstGeom>
          <a:solidFill>
            <a:srgbClr val="CBE3D4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CD60C07E-93ED-4BD7-A7DF-21362C76AB88}"/>
              </a:ext>
            </a:extLst>
          </p:cNvPr>
          <p:cNvSpPr/>
          <p:nvPr/>
        </p:nvSpPr>
        <p:spPr>
          <a:xfrm>
            <a:off x="6977105" y="3448260"/>
            <a:ext cx="3063639" cy="155366"/>
          </a:xfrm>
          <a:prstGeom prst="roundRect">
            <a:avLst>
              <a:gd name="adj" fmla="val 50000"/>
            </a:avLst>
          </a:prstGeom>
          <a:solidFill>
            <a:srgbClr val="CBE3D4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2984C34F-E2F3-471B-AAF6-AD6B6A01E4E7}"/>
              </a:ext>
            </a:extLst>
          </p:cNvPr>
          <p:cNvSpPr/>
          <p:nvPr/>
        </p:nvSpPr>
        <p:spPr>
          <a:xfrm>
            <a:off x="6977105" y="3035164"/>
            <a:ext cx="3063639" cy="155366"/>
          </a:xfrm>
          <a:prstGeom prst="roundRect">
            <a:avLst>
              <a:gd name="adj" fmla="val 50000"/>
            </a:avLst>
          </a:prstGeom>
          <a:solidFill>
            <a:srgbClr val="CBE3D4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770902D-E4DC-42F5-B4A0-434C71625272}"/>
              </a:ext>
            </a:extLst>
          </p:cNvPr>
          <p:cNvSpPr/>
          <p:nvPr/>
        </p:nvSpPr>
        <p:spPr>
          <a:xfrm>
            <a:off x="6938807" y="2821152"/>
            <a:ext cx="36675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连续三年福建企业颜值最高奖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5820F28-AD02-4219-8DCC-59DDD70D1A97}"/>
              </a:ext>
            </a:extLst>
          </p:cNvPr>
          <p:cNvSpPr/>
          <p:nvPr/>
        </p:nvSpPr>
        <p:spPr>
          <a:xfrm>
            <a:off x="6938808" y="3254258"/>
            <a:ext cx="3590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国家首批“比驰名还出名”企业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DE8EE50-6D42-4F6F-9364-CA5E20EF4DEB}"/>
              </a:ext>
            </a:extLst>
          </p:cNvPr>
          <p:cNvSpPr/>
          <p:nvPr/>
        </p:nvSpPr>
        <p:spPr>
          <a:xfrm>
            <a:off x="6938806" y="4120470"/>
            <a:ext cx="2870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厦门市不高新典型企业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1C0D296-D1DF-4474-9305-38FB3DA7C2AC}"/>
              </a:ext>
            </a:extLst>
          </p:cNvPr>
          <p:cNvSpPr/>
          <p:nvPr/>
        </p:nvSpPr>
        <p:spPr>
          <a:xfrm>
            <a:off x="6938807" y="3687364"/>
            <a:ext cx="3300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国家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标准主笔起草企业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5D1DCC4-9E1C-46A5-8461-A81F905FFF60}"/>
              </a:ext>
            </a:extLst>
          </p:cNvPr>
          <p:cNvSpPr/>
          <p:nvPr/>
        </p:nvSpPr>
        <p:spPr>
          <a:xfrm>
            <a:off x="6938807" y="4553575"/>
            <a:ext cx="2261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“未来中华老字号”</a:t>
            </a:r>
          </a:p>
        </p:txBody>
      </p:sp>
    </p:spTree>
    <p:extLst>
      <p:ext uri="{BB962C8B-B14F-4D97-AF65-F5344CB8AC3E}">
        <p14:creationId xmlns:p14="http://schemas.microsoft.com/office/powerpoint/2010/main" val="517514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01ECB83-2606-48E7-A696-C283D742CF96}"/>
              </a:ext>
            </a:extLst>
          </p:cNvPr>
          <p:cNvGrpSpPr/>
          <p:nvPr/>
        </p:nvGrpSpPr>
        <p:grpSpPr>
          <a:xfrm>
            <a:off x="2686230" y="1635154"/>
            <a:ext cx="838200" cy="838200"/>
            <a:chOff x="3048000" y="1314450"/>
            <a:chExt cx="838200" cy="83820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6A8FA6D-B185-4349-84C2-B05790329E1D}"/>
                </a:ext>
              </a:extLst>
            </p:cNvPr>
            <p:cNvSpPr/>
            <p:nvPr/>
          </p:nvSpPr>
          <p:spPr>
            <a:xfrm>
              <a:off x="3048000" y="1314450"/>
              <a:ext cx="838200" cy="838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36B7706-CF11-46DF-B89B-D09FE2D15424}"/>
                </a:ext>
              </a:extLst>
            </p:cNvPr>
            <p:cNvSpPr txBox="1"/>
            <p:nvPr/>
          </p:nvSpPr>
          <p:spPr>
            <a:xfrm>
              <a:off x="322897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83C3517-95AE-4C1E-9F84-675B6FB0306F}"/>
              </a:ext>
            </a:extLst>
          </p:cNvPr>
          <p:cNvGrpSpPr/>
          <p:nvPr/>
        </p:nvGrpSpPr>
        <p:grpSpPr>
          <a:xfrm>
            <a:off x="8704723" y="1635154"/>
            <a:ext cx="838200" cy="838200"/>
            <a:chOff x="8426450" y="1314450"/>
            <a:chExt cx="838200" cy="838200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AA0B28A-F3EC-45A1-B43C-567B6B38630B}"/>
                </a:ext>
              </a:extLst>
            </p:cNvPr>
            <p:cNvSpPr/>
            <p:nvPr/>
          </p:nvSpPr>
          <p:spPr>
            <a:xfrm>
              <a:off x="8426450" y="1314450"/>
              <a:ext cx="838200" cy="8382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F619284-6577-4B1F-AB76-61147CE727B2}"/>
                </a:ext>
              </a:extLst>
            </p:cNvPr>
            <p:cNvSpPr txBox="1"/>
            <p:nvPr/>
          </p:nvSpPr>
          <p:spPr>
            <a:xfrm>
              <a:off x="860742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后</a:t>
              </a: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1FF2A24-B4E7-4F2A-91D5-22C537CF5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610" y="3017961"/>
            <a:ext cx="5466421" cy="3074861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447C91B-8E2C-4C58-8EC0-31439B6F7ED9}"/>
              </a:ext>
            </a:extLst>
          </p:cNvPr>
          <p:cNvSpPr/>
          <p:nvPr/>
        </p:nvSpPr>
        <p:spPr>
          <a:xfrm>
            <a:off x="4765350" y="632726"/>
            <a:ext cx="26613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3200" b="1" kern="100" dirty="0">
                <a:solidFill>
                  <a:srgbClr val="08506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案例二 </a:t>
            </a:r>
            <a:r>
              <a:rPr lang="en-US" altLang="zh-CN" sz="3200" b="1" kern="100" dirty="0">
                <a:solidFill>
                  <a:srgbClr val="08506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· </a:t>
            </a:r>
            <a:r>
              <a:rPr lang="zh-CN" altLang="en-US" sz="3200" b="1" kern="100" dirty="0">
                <a:solidFill>
                  <a:srgbClr val="08506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分析</a:t>
            </a:r>
            <a:endParaRPr lang="zh-CN" altLang="zh-CN" sz="2400" b="1" kern="100" dirty="0">
              <a:solidFill>
                <a:srgbClr val="08506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1853677-314E-466C-93D7-80DAB73E1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8" y="3017961"/>
            <a:ext cx="5466421" cy="3074861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8362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1F977C3-64C7-4D3B-805A-A5D2554EB0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464CAE84-E9FC-48BC-9501-83609DD07D56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4000">
                <a:schemeClr val="bg1">
                  <a:alpha val="97000"/>
                </a:schemeClr>
              </a:gs>
              <a:gs pos="83000">
                <a:schemeClr val="bg1">
                  <a:alpha val="88000"/>
                </a:schemeClr>
              </a:gs>
              <a:gs pos="100000">
                <a:schemeClr val="bg1">
                  <a:alpha val="61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58CD9F1-AA52-49B6-9841-CFBB5FAFC377}"/>
              </a:ext>
            </a:extLst>
          </p:cNvPr>
          <p:cNvSpPr/>
          <p:nvPr/>
        </p:nvSpPr>
        <p:spPr>
          <a:xfrm>
            <a:off x="1" y="-2"/>
            <a:ext cx="2814104" cy="6887029"/>
          </a:xfrm>
          <a:prstGeom prst="rect">
            <a:avLst/>
          </a:prstGeom>
          <a:solidFill>
            <a:srgbClr val="C51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71643BA-8349-4068-8D99-01131A40C4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792"/>
          <a:stretch/>
        </p:blipFill>
        <p:spPr>
          <a:xfrm>
            <a:off x="695540" y="-332542"/>
            <a:ext cx="2118564" cy="752308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7A56FC7F-ED5A-4D2D-942A-827116196139}"/>
              </a:ext>
            </a:extLst>
          </p:cNvPr>
          <p:cNvSpPr/>
          <p:nvPr/>
        </p:nvSpPr>
        <p:spPr>
          <a:xfrm>
            <a:off x="5844264" y="2766402"/>
            <a:ext cx="46468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全国不缺钱挑战赛福建特等奖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2D7614C-298E-46EF-8CB9-93F2436FBCBD}"/>
              </a:ext>
            </a:extLst>
          </p:cNvPr>
          <p:cNvSpPr/>
          <p:nvPr/>
        </p:nvSpPr>
        <p:spPr>
          <a:xfrm>
            <a:off x="5844264" y="3283538"/>
            <a:ext cx="46468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福建省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2017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年度吹牛先进单位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B44D021-4438-475C-A6B8-1F476B22B9E2}"/>
              </a:ext>
            </a:extLst>
          </p:cNvPr>
          <p:cNvSpPr/>
          <p:nvPr/>
        </p:nvSpPr>
        <p:spPr>
          <a:xfrm>
            <a:off x="5844264" y="4317810"/>
            <a:ext cx="46468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连续三年福建企业颜值最高奖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F2483C8-235A-4EBD-96C1-4C32A7FBECBC}"/>
              </a:ext>
            </a:extLst>
          </p:cNvPr>
          <p:cNvSpPr/>
          <p:nvPr/>
        </p:nvSpPr>
        <p:spPr>
          <a:xfrm>
            <a:off x="5844264" y="4834946"/>
            <a:ext cx="46468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国家首批“比驰名还出名” 企业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389E17D-D1CE-45AB-AB84-F38507BCAA6B}"/>
              </a:ext>
            </a:extLst>
          </p:cNvPr>
          <p:cNvSpPr/>
          <p:nvPr/>
        </p:nvSpPr>
        <p:spPr>
          <a:xfrm>
            <a:off x="5844264" y="3800674"/>
            <a:ext cx="46468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福建省质量诚信爆表品牌企业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B17FFEE-13F2-4E28-96C0-A878E7BE5012}"/>
              </a:ext>
            </a:extLst>
          </p:cNvPr>
          <p:cNvSpPr/>
          <p:nvPr/>
        </p:nvSpPr>
        <p:spPr>
          <a:xfrm>
            <a:off x="5762457" y="1317207"/>
            <a:ext cx="3838743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1515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公司先后获得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C51515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151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国家级荣誉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5151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50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151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余项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57574CAD-C08E-4BAE-B9F5-3F6388FB6A1D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0244" y="-303514"/>
            <a:ext cx="1638361" cy="7523084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B8A85283-4B5E-4C6D-8D56-C661C621B980}"/>
              </a:ext>
            </a:extLst>
          </p:cNvPr>
          <p:cNvSpPr/>
          <p:nvPr/>
        </p:nvSpPr>
        <p:spPr>
          <a:xfrm>
            <a:off x="5747943" y="2904733"/>
            <a:ext cx="76200" cy="76200"/>
          </a:xfrm>
          <a:prstGeom prst="ellipse">
            <a:avLst/>
          </a:prstGeom>
          <a:solidFill>
            <a:srgbClr val="C51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FCD63F99-EDF5-4EBE-A21B-0C75413A0EE0}"/>
              </a:ext>
            </a:extLst>
          </p:cNvPr>
          <p:cNvSpPr/>
          <p:nvPr/>
        </p:nvSpPr>
        <p:spPr>
          <a:xfrm>
            <a:off x="5747943" y="3429272"/>
            <a:ext cx="76200" cy="76200"/>
          </a:xfrm>
          <a:prstGeom prst="ellipse">
            <a:avLst/>
          </a:prstGeom>
          <a:solidFill>
            <a:srgbClr val="C51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88F65A24-F206-453F-AD07-BCE1AED043DF}"/>
              </a:ext>
            </a:extLst>
          </p:cNvPr>
          <p:cNvSpPr/>
          <p:nvPr/>
        </p:nvSpPr>
        <p:spPr>
          <a:xfrm>
            <a:off x="5747943" y="3953811"/>
            <a:ext cx="76200" cy="76200"/>
          </a:xfrm>
          <a:prstGeom prst="ellipse">
            <a:avLst/>
          </a:prstGeom>
          <a:solidFill>
            <a:srgbClr val="C51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1F25C2A9-6EB2-4206-8245-B07B89E6CCC9}"/>
              </a:ext>
            </a:extLst>
          </p:cNvPr>
          <p:cNvSpPr/>
          <p:nvPr/>
        </p:nvSpPr>
        <p:spPr>
          <a:xfrm>
            <a:off x="5747943" y="4478350"/>
            <a:ext cx="76200" cy="76200"/>
          </a:xfrm>
          <a:prstGeom prst="ellipse">
            <a:avLst/>
          </a:prstGeom>
          <a:solidFill>
            <a:srgbClr val="C51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2D2A1348-ADA3-41D2-9A96-FFE03ADADA89}"/>
              </a:ext>
            </a:extLst>
          </p:cNvPr>
          <p:cNvSpPr/>
          <p:nvPr/>
        </p:nvSpPr>
        <p:spPr>
          <a:xfrm>
            <a:off x="5747943" y="5002887"/>
            <a:ext cx="76200" cy="76200"/>
          </a:xfrm>
          <a:prstGeom prst="ellipse">
            <a:avLst/>
          </a:prstGeom>
          <a:solidFill>
            <a:srgbClr val="C51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1759137-8539-4858-A5C5-3BC3E3B051BF}"/>
              </a:ext>
            </a:extLst>
          </p:cNvPr>
          <p:cNvSpPr/>
          <p:nvPr/>
        </p:nvSpPr>
        <p:spPr>
          <a:xfrm>
            <a:off x="5283200" y="1088572"/>
            <a:ext cx="4646843" cy="4646843"/>
          </a:xfrm>
          <a:prstGeom prst="rect">
            <a:avLst/>
          </a:prstGeom>
          <a:noFill/>
          <a:ln w="57150">
            <a:solidFill>
              <a:srgbClr val="C515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044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01ECB83-2606-48E7-A696-C283D742CF96}"/>
              </a:ext>
            </a:extLst>
          </p:cNvPr>
          <p:cNvGrpSpPr/>
          <p:nvPr/>
        </p:nvGrpSpPr>
        <p:grpSpPr>
          <a:xfrm>
            <a:off x="2686230" y="1635154"/>
            <a:ext cx="838200" cy="838200"/>
            <a:chOff x="3048000" y="1314450"/>
            <a:chExt cx="838200" cy="83820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6A8FA6D-B185-4349-84C2-B05790329E1D}"/>
                </a:ext>
              </a:extLst>
            </p:cNvPr>
            <p:cNvSpPr/>
            <p:nvPr/>
          </p:nvSpPr>
          <p:spPr>
            <a:xfrm>
              <a:off x="3048000" y="1314450"/>
              <a:ext cx="838200" cy="838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36B7706-CF11-46DF-B89B-D09FE2D15424}"/>
                </a:ext>
              </a:extLst>
            </p:cNvPr>
            <p:cNvSpPr txBox="1"/>
            <p:nvPr/>
          </p:nvSpPr>
          <p:spPr>
            <a:xfrm>
              <a:off x="322897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83C3517-95AE-4C1E-9F84-675B6FB0306F}"/>
              </a:ext>
            </a:extLst>
          </p:cNvPr>
          <p:cNvGrpSpPr/>
          <p:nvPr/>
        </p:nvGrpSpPr>
        <p:grpSpPr>
          <a:xfrm>
            <a:off x="8704723" y="1635154"/>
            <a:ext cx="838200" cy="838200"/>
            <a:chOff x="8426450" y="1314450"/>
            <a:chExt cx="838200" cy="838200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AA0B28A-F3EC-45A1-B43C-567B6B38630B}"/>
                </a:ext>
              </a:extLst>
            </p:cNvPr>
            <p:cNvSpPr/>
            <p:nvPr/>
          </p:nvSpPr>
          <p:spPr>
            <a:xfrm>
              <a:off x="8426450" y="1314450"/>
              <a:ext cx="838200" cy="8382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F619284-6577-4B1F-AB76-61147CE727B2}"/>
                </a:ext>
              </a:extLst>
            </p:cNvPr>
            <p:cNvSpPr txBox="1"/>
            <p:nvPr/>
          </p:nvSpPr>
          <p:spPr>
            <a:xfrm>
              <a:off x="860742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后</a:t>
              </a: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1FF2A24-B4E7-4F2A-91D5-22C537CF5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610" y="3017961"/>
            <a:ext cx="5466421" cy="3074861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447C91B-8E2C-4C58-8EC0-31439B6F7ED9}"/>
              </a:ext>
            </a:extLst>
          </p:cNvPr>
          <p:cNvSpPr/>
          <p:nvPr/>
        </p:nvSpPr>
        <p:spPr>
          <a:xfrm>
            <a:off x="4765350" y="632726"/>
            <a:ext cx="26613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3200" b="1" kern="100" dirty="0">
                <a:solidFill>
                  <a:srgbClr val="08506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案例三 </a:t>
            </a:r>
            <a:r>
              <a:rPr lang="en-US" altLang="zh-CN" sz="3200" b="1" kern="100" dirty="0">
                <a:solidFill>
                  <a:srgbClr val="08506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· </a:t>
            </a:r>
            <a:r>
              <a:rPr lang="zh-CN" altLang="en-US" sz="3200" b="1" kern="100" dirty="0">
                <a:solidFill>
                  <a:srgbClr val="08506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分析</a:t>
            </a:r>
            <a:endParaRPr lang="zh-CN" altLang="zh-CN" sz="2400" b="1" kern="100" dirty="0">
              <a:solidFill>
                <a:srgbClr val="08506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1853677-314E-466C-93D7-80DAB73E1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9" y="3017961"/>
            <a:ext cx="5466419" cy="3074861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5455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0F2AB87C-8389-437D-A1D9-4C1E097CDE10}"/>
              </a:ext>
            </a:extLst>
          </p:cNvPr>
          <p:cNvGrpSpPr/>
          <p:nvPr/>
        </p:nvGrpSpPr>
        <p:grpSpPr>
          <a:xfrm>
            <a:off x="110392" y="119463"/>
            <a:ext cx="12005408" cy="1371651"/>
            <a:chOff x="110392" y="119463"/>
            <a:chExt cx="13346258" cy="1524847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245D4E9B-DF6D-4C2C-956B-330E3BA31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92" y="119463"/>
              <a:ext cx="2074064" cy="1524846"/>
            </a:xfrm>
            <a:prstGeom prst="rect">
              <a:avLst/>
            </a:prstGeom>
            <a:effectLst/>
          </p:spPr>
        </p:pic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155AB09B-9FE7-4A74-91BC-33877EF97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151" y="119463"/>
              <a:ext cx="2088155" cy="1524847"/>
            </a:xfrm>
            <a:prstGeom prst="rect">
              <a:avLst/>
            </a:prstGeom>
            <a:effectLst/>
          </p:spPr>
        </p:pic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ABC2A027-0FE5-4879-B85A-3496B9FB4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2001" y="119463"/>
              <a:ext cx="2041106" cy="1524846"/>
            </a:xfrm>
            <a:prstGeom prst="rect">
              <a:avLst/>
            </a:prstGeom>
            <a:effectLst/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E3D872B7-62EC-499F-9B81-E6C3C1C5F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4213" y="119463"/>
              <a:ext cx="2233052" cy="1524846"/>
            </a:xfrm>
            <a:prstGeom prst="rect">
              <a:avLst/>
            </a:prstGeom>
            <a:effectLst/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F7DB4E06-C7ED-4970-A992-579773764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96960" y="119463"/>
              <a:ext cx="2259690" cy="1524846"/>
            </a:xfrm>
            <a:prstGeom prst="rect">
              <a:avLst/>
            </a:prstGeom>
            <a:effectLst/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E2C9D71F-9096-40C2-82D0-FF8B9B2C3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42802" y="119463"/>
              <a:ext cx="2101716" cy="1524846"/>
            </a:xfrm>
            <a:prstGeom prst="rect">
              <a:avLst/>
            </a:prstGeom>
            <a:effectLst/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B953303-0861-4915-B6BF-E5CB10A39DB0}"/>
              </a:ext>
            </a:extLst>
          </p:cNvPr>
          <p:cNvGrpSpPr/>
          <p:nvPr/>
        </p:nvGrpSpPr>
        <p:grpSpPr>
          <a:xfrm>
            <a:off x="110392" y="1586313"/>
            <a:ext cx="12005408" cy="1371651"/>
            <a:chOff x="110392" y="119463"/>
            <a:chExt cx="13346258" cy="1524847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76307A4-CF3A-4BB8-AB22-F2C068DB3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92" y="119463"/>
              <a:ext cx="2074064" cy="1524846"/>
            </a:xfrm>
            <a:prstGeom prst="rect">
              <a:avLst/>
            </a:prstGeom>
            <a:effectLst/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7B7CD6E9-DF3F-4870-B36C-959C08BD3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151" y="119463"/>
              <a:ext cx="2088155" cy="1524847"/>
            </a:xfrm>
            <a:prstGeom prst="rect">
              <a:avLst/>
            </a:prstGeom>
            <a:effectLst/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5FA229E1-226A-4D9E-A1DE-6A74F59BC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2001" y="119463"/>
              <a:ext cx="2041106" cy="1524846"/>
            </a:xfrm>
            <a:prstGeom prst="rect">
              <a:avLst/>
            </a:prstGeom>
            <a:effectLst/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6D8899E8-B64D-4025-8AC6-CD0CE3901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4213" y="119463"/>
              <a:ext cx="2233052" cy="1524846"/>
            </a:xfrm>
            <a:prstGeom prst="rect">
              <a:avLst/>
            </a:prstGeom>
            <a:effectLst/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682FCE99-42F2-4123-A36D-5B8CA44FF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96960" y="119463"/>
              <a:ext cx="2259690" cy="1524846"/>
            </a:xfrm>
            <a:prstGeom prst="rect">
              <a:avLst/>
            </a:prstGeom>
            <a:effectLst/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1B39E1A6-88FA-47E0-A7F6-F0AB98228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42802" y="119463"/>
              <a:ext cx="2101716" cy="1524846"/>
            </a:xfrm>
            <a:prstGeom prst="rect">
              <a:avLst/>
            </a:prstGeom>
            <a:effectLst/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452D9AF5-F014-454B-8578-AD8E6B2365E6}"/>
              </a:ext>
            </a:extLst>
          </p:cNvPr>
          <p:cNvGrpSpPr/>
          <p:nvPr/>
        </p:nvGrpSpPr>
        <p:grpSpPr>
          <a:xfrm>
            <a:off x="110392" y="3091263"/>
            <a:ext cx="12005408" cy="1371651"/>
            <a:chOff x="110392" y="119463"/>
            <a:chExt cx="13346258" cy="1524847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8609562D-03E8-4D67-98CB-EDC507843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92" y="119463"/>
              <a:ext cx="2074064" cy="1524846"/>
            </a:xfrm>
            <a:prstGeom prst="rect">
              <a:avLst/>
            </a:prstGeom>
            <a:effectLst/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D90683D-AC3B-490E-B52C-6E857E5B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151" y="119463"/>
              <a:ext cx="2088155" cy="1524847"/>
            </a:xfrm>
            <a:prstGeom prst="rect">
              <a:avLst/>
            </a:prstGeom>
            <a:effectLst/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E77835E-52DA-40EC-900E-7077EDD0F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2001" y="119463"/>
              <a:ext cx="2041106" cy="1524846"/>
            </a:xfrm>
            <a:prstGeom prst="rect">
              <a:avLst/>
            </a:prstGeom>
            <a:effectLst/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6909AE0A-AF6B-48D7-A6B5-F5FDC7D84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4213" y="119463"/>
              <a:ext cx="2233052" cy="1524846"/>
            </a:xfrm>
            <a:prstGeom prst="rect">
              <a:avLst/>
            </a:prstGeom>
            <a:effectLst/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BF29FCB-D45A-4925-9DEC-AE4818477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96960" y="119463"/>
              <a:ext cx="2259690" cy="1524846"/>
            </a:xfrm>
            <a:prstGeom prst="rect">
              <a:avLst/>
            </a:prstGeom>
            <a:effectLst/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5BE9FCBE-1335-4DB8-A247-B18334957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42802" y="119463"/>
              <a:ext cx="2101716" cy="1524846"/>
            </a:xfrm>
            <a:prstGeom prst="rect">
              <a:avLst/>
            </a:prstGeom>
            <a:effectLst/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014B4E3D-4F91-4A89-8703-562421439E6E}"/>
              </a:ext>
            </a:extLst>
          </p:cNvPr>
          <p:cNvGrpSpPr/>
          <p:nvPr/>
        </p:nvGrpSpPr>
        <p:grpSpPr>
          <a:xfrm>
            <a:off x="110392" y="4596213"/>
            <a:ext cx="12005408" cy="1371651"/>
            <a:chOff x="110392" y="119463"/>
            <a:chExt cx="13346258" cy="1524847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B719CE20-5667-4342-802E-3E4EB9FA3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92" y="119463"/>
              <a:ext cx="2074064" cy="1524846"/>
            </a:xfrm>
            <a:prstGeom prst="rect">
              <a:avLst/>
            </a:prstGeom>
            <a:effectLst/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639BC033-A3E6-473A-97B9-A697E32C4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151" y="119463"/>
              <a:ext cx="2088155" cy="1524847"/>
            </a:xfrm>
            <a:prstGeom prst="rect">
              <a:avLst/>
            </a:prstGeom>
            <a:effectLst/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326BF6EC-2CFC-4D86-9D7E-086C3CE7A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2001" y="119463"/>
              <a:ext cx="2041106" cy="1524846"/>
            </a:xfrm>
            <a:prstGeom prst="rect">
              <a:avLst/>
            </a:prstGeom>
            <a:effectLst/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EB046B6D-D3E7-4764-8953-273C4C5F8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4213" y="119463"/>
              <a:ext cx="2233052" cy="1524846"/>
            </a:xfrm>
            <a:prstGeom prst="rect">
              <a:avLst/>
            </a:prstGeom>
            <a:effectLst/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27A8AA91-B48B-434C-BA92-7A3B79287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96960" y="119463"/>
              <a:ext cx="2259690" cy="1524846"/>
            </a:xfrm>
            <a:prstGeom prst="rect">
              <a:avLst/>
            </a:prstGeom>
            <a:effectLst/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5779818B-A353-45F8-AE43-F2EFA4FF1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42802" y="119463"/>
              <a:ext cx="2101716" cy="1524846"/>
            </a:xfrm>
            <a:prstGeom prst="rect">
              <a:avLst/>
            </a:prstGeom>
            <a:effectLst/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CB4C9278-4998-4153-A2C0-666B14226F80}"/>
              </a:ext>
            </a:extLst>
          </p:cNvPr>
          <p:cNvGrpSpPr/>
          <p:nvPr/>
        </p:nvGrpSpPr>
        <p:grpSpPr>
          <a:xfrm>
            <a:off x="110392" y="6091638"/>
            <a:ext cx="12005408" cy="1371651"/>
            <a:chOff x="110392" y="119463"/>
            <a:chExt cx="13346258" cy="1524847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2675D6A5-7CD9-46E9-AD2C-7062AA0B9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92" y="119463"/>
              <a:ext cx="2074064" cy="1524846"/>
            </a:xfrm>
            <a:prstGeom prst="rect">
              <a:avLst/>
            </a:prstGeom>
            <a:effectLst/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B3317043-9C5C-4A0F-86A2-E068C7699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151" y="119463"/>
              <a:ext cx="2088155" cy="1524847"/>
            </a:xfrm>
            <a:prstGeom prst="rect">
              <a:avLst/>
            </a:prstGeom>
            <a:effectLst/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6AA4F27-F158-4679-886D-69D4C35D8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2001" y="119463"/>
              <a:ext cx="2041106" cy="1524846"/>
            </a:xfrm>
            <a:prstGeom prst="rect">
              <a:avLst/>
            </a:prstGeom>
            <a:effectLst/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AAEB175D-4915-4119-8B1E-92C9D3FAF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4213" y="119463"/>
              <a:ext cx="2233052" cy="1524846"/>
            </a:xfrm>
            <a:prstGeom prst="rect">
              <a:avLst/>
            </a:prstGeom>
            <a:effectLst/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1D0CE0AC-30B1-41F5-925F-ED5B65950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96960" y="119463"/>
              <a:ext cx="2259690" cy="1524846"/>
            </a:xfrm>
            <a:prstGeom prst="rect">
              <a:avLst/>
            </a:prstGeom>
            <a:effectLst/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1D8E461B-FCAF-45CA-A7DF-A7137DFB8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42802" y="119463"/>
              <a:ext cx="2101716" cy="1524846"/>
            </a:xfrm>
            <a:prstGeom prst="rect">
              <a:avLst/>
            </a:prstGeom>
            <a:effectLst/>
          </p:spPr>
        </p:pic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977C2E4A-D22E-4E25-B4A0-F7D5597C3C0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5000">
                <a:schemeClr val="bg1">
                  <a:alpha val="96000"/>
                </a:schemeClr>
              </a:gs>
              <a:gs pos="3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32E8F16-292A-4168-8F2C-03C3FB628BD7}"/>
              </a:ext>
            </a:extLst>
          </p:cNvPr>
          <p:cNvSpPr/>
          <p:nvPr/>
        </p:nvSpPr>
        <p:spPr>
          <a:xfrm>
            <a:off x="2979712" y="837401"/>
            <a:ext cx="63643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获国家级荣誉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1A9FD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50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A9FD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余项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，国家专利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1A9FD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A9FD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余个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6F54BC9-0147-4CF9-ABC9-72C3993191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64" y="3270371"/>
            <a:ext cx="10025035" cy="89032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06C4F50-6FD4-43F9-8952-77BDB54B46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64" y="5380830"/>
            <a:ext cx="10025035" cy="89032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0BB045F-FB05-4A23-BC77-C5199CAF1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17" y="2065859"/>
            <a:ext cx="2074064" cy="152484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64C7F5-0488-4FE4-8996-1B0BEBFCD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201" y="2065858"/>
            <a:ext cx="2088155" cy="152484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1297E9-5C02-4C47-A0FA-F8CB4DE68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76" y="2065858"/>
            <a:ext cx="2041106" cy="152484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90A803D-9EAD-4B88-BDC7-619B20302C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17" y="4375708"/>
            <a:ext cx="2074063" cy="141628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9066025-FD60-4288-AC7E-7AFD173775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6357" y="4375708"/>
            <a:ext cx="2098805" cy="141628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F28E352-BE8A-4AC0-889A-6016ABC08B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76" y="4375708"/>
            <a:ext cx="2041106" cy="141627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D0017D0-39FD-4D17-B4E5-5F063C9458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2102" y="2065859"/>
            <a:ext cx="2101716" cy="152484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222418E-BD4C-4A03-A4CE-29E938FCE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663" y="4375708"/>
            <a:ext cx="2088155" cy="141627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170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01ECB83-2606-48E7-A696-C283D742CF96}"/>
              </a:ext>
            </a:extLst>
          </p:cNvPr>
          <p:cNvGrpSpPr/>
          <p:nvPr/>
        </p:nvGrpSpPr>
        <p:grpSpPr>
          <a:xfrm>
            <a:off x="2686230" y="1635154"/>
            <a:ext cx="838200" cy="838200"/>
            <a:chOff x="3048000" y="1314450"/>
            <a:chExt cx="838200" cy="83820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6A8FA6D-B185-4349-84C2-B05790329E1D}"/>
                </a:ext>
              </a:extLst>
            </p:cNvPr>
            <p:cNvSpPr/>
            <p:nvPr/>
          </p:nvSpPr>
          <p:spPr>
            <a:xfrm>
              <a:off x="3048000" y="1314450"/>
              <a:ext cx="838200" cy="838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36B7706-CF11-46DF-B89B-D09FE2D15424}"/>
                </a:ext>
              </a:extLst>
            </p:cNvPr>
            <p:cNvSpPr txBox="1"/>
            <p:nvPr/>
          </p:nvSpPr>
          <p:spPr>
            <a:xfrm>
              <a:off x="322897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83C3517-95AE-4C1E-9F84-675B6FB0306F}"/>
              </a:ext>
            </a:extLst>
          </p:cNvPr>
          <p:cNvGrpSpPr/>
          <p:nvPr/>
        </p:nvGrpSpPr>
        <p:grpSpPr>
          <a:xfrm>
            <a:off x="8704723" y="1635154"/>
            <a:ext cx="838200" cy="838200"/>
            <a:chOff x="8426450" y="1314450"/>
            <a:chExt cx="838200" cy="838200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AA0B28A-F3EC-45A1-B43C-567B6B38630B}"/>
                </a:ext>
              </a:extLst>
            </p:cNvPr>
            <p:cNvSpPr/>
            <p:nvPr/>
          </p:nvSpPr>
          <p:spPr>
            <a:xfrm>
              <a:off x="8426450" y="1314450"/>
              <a:ext cx="838200" cy="8382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F619284-6577-4B1F-AB76-61147CE727B2}"/>
                </a:ext>
              </a:extLst>
            </p:cNvPr>
            <p:cNvSpPr txBox="1"/>
            <p:nvPr/>
          </p:nvSpPr>
          <p:spPr>
            <a:xfrm>
              <a:off x="860742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后</a:t>
              </a: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1FF2A24-B4E7-4F2A-91D5-22C537CF5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610" y="3017961"/>
            <a:ext cx="5466421" cy="3074861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447C91B-8E2C-4C58-8EC0-31439B6F7ED9}"/>
              </a:ext>
            </a:extLst>
          </p:cNvPr>
          <p:cNvSpPr/>
          <p:nvPr/>
        </p:nvSpPr>
        <p:spPr>
          <a:xfrm>
            <a:off x="4765350" y="632726"/>
            <a:ext cx="26613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3200" b="1" kern="100" dirty="0">
                <a:solidFill>
                  <a:srgbClr val="08506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案例四 </a:t>
            </a:r>
            <a:r>
              <a:rPr lang="en-US" altLang="zh-CN" sz="3200" b="1" kern="100" dirty="0">
                <a:solidFill>
                  <a:srgbClr val="08506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· </a:t>
            </a:r>
            <a:r>
              <a:rPr lang="zh-CN" altLang="en-US" sz="3200" b="1" kern="100" dirty="0">
                <a:solidFill>
                  <a:srgbClr val="08506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分析</a:t>
            </a:r>
            <a:endParaRPr lang="zh-CN" altLang="zh-CN" sz="2400" b="1" kern="100" dirty="0">
              <a:solidFill>
                <a:srgbClr val="08506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1853677-314E-466C-93D7-80DAB73E1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9" y="3017961"/>
            <a:ext cx="5466419" cy="3074860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591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7D59768-3EF1-4F6A-AE7B-EA8C92E3F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151">
            <a:off x="148422" y="2734493"/>
            <a:ext cx="2597632" cy="36457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7F6DAD-1EB3-4FDB-994E-60B5DF57C2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3" r="49699"/>
          <a:stretch/>
        </p:blipFill>
        <p:spPr>
          <a:xfrm rot="20767013">
            <a:off x="2154574" y="2473058"/>
            <a:ext cx="2501107" cy="346846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A6F95A9-5C56-4A90-B635-021CDCB79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3828">
            <a:off x="4335435" y="2226450"/>
            <a:ext cx="2488339" cy="291491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0B1271B-FC0E-4631-A1C6-2BB513AA9C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20" t="1384" r="4428" b="2404"/>
          <a:stretch/>
        </p:blipFill>
        <p:spPr>
          <a:xfrm rot="20725016">
            <a:off x="6463126" y="2196696"/>
            <a:ext cx="2314467" cy="29938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CF29E47-2356-4B58-9C5F-D2657759D8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/>
          <a:stretch/>
        </p:blipFill>
        <p:spPr>
          <a:xfrm rot="939430">
            <a:off x="8223102" y="2437468"/>
            <a:ext cx="2406064" cy="326847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70099EF-BE4D-48AD-B00E-EAE4886E58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9065">
            <a:off x="10251523" y="2278908"/>
            <a:ext cx="2131146" cy="299692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18C68DD6-681F-49B6-8734-3A5130F4C33B}"/>
              </a:ext>
            </a:extLst>
          </p:cNvPr>
          <p:cNvSpPr/>
          <p:nvPr/>
        </p:nvSpPr>
        <p:spPr>
          <a:xfrm>
            <a:off x="732463" y="812273"/>
            <a:ext cx="1808074" cy="566319"/>
          </a:xfrm>
          <a:custGeom>
            <a:avLst/>
            <a:gdLst/>
            <a:ahLst/>
            <a:cxnLst/>
            <a:rect l="l" t="t" r="r" b="b"/>
            <a:pathLst>
              <a:path w="1808074" h="566319">
                <a:moveTo>
                  <a:pt x="1504493" y="437693"/>
                </a:moveTo>
                <a:lnTo>
                  <a:pt x="1504493" y="522427"/>
                </a:lnTo>
                <a:lnTo>
                  <a:pt x="1670304" y="522427"/>
                </a:lnTo>
                <a:lnTo>
                  <a:pt x="1670304" y="437693"/>
                </a:lnTo>
                <a:close/>
                <a:moveTo>
                  <a:pt x="1725778" y="402946"/>
                </a:moveTo>
                <a:lnTo>
                  <a:pt x="1725778" y="557784"/>
                </a:lnTo>
                <a:cubicBezTo>
                  <a:pt x="1719390" y="559232"/>
                  <a:pt x="1710678" y="558927"/>
                  <a:pt x="1699641" y="556870"/>
                </a:cubicBezTo>
                <a:cubicBezTo>
                  <a:pt x="1688605" y="554812"/>
                  <a:pt x="1678826" y="549631"/>
                  <a:pt x="1670304" y="541325"/>
                </a:cubicBezTo>
                <a:lnTo>
                  <a:pt x="1670304" y="532181"/>
                </a:lnTo>
                <a:lnTo>
                  <a:pt x="1504493" y="532181"/>
                </a:lnTo>
                <a:lnTo>
                  <a:pt x="1504493" y="548640"/>
                </a:lnTo>
                <a:cubicBezTo>
                  <a:pt x="1495870" y="554596"/>
                  <a:pt x="1486904" y="558533"/>
                  <a:pt x="1477595" y="560451"/>
                </a:cubicBezTo>
                <a:cubicBezTo>
                  <a:pt x="1468286" y="562369"/>
                  <a:pt x="1459167" y="563105"/>
                  <a:pt x="1450239" y="562661"/>
                </a:cubicBezTo>
                <a:lnTo>
                  <a:pt x="1450239" y="407822"/>
                </a:lnTo>
                <a:cubicBezTo>
                  <a:pt x="1461136" y="409283"/>
                  <a:pt x="1470889" y="411544"/>
                  <a:pt x="1479500" y="414604"/>
                </a:cubicBezTo>
                <a:cubicBezTo>
                  <a:pt x="1488110" y="417665"/>
                  <a:pt x="1496035" y="421907"/>
                  <a:pt x="1503274" y="427330"/>
                </a:cubicBezTo>
                <a:lnTo>
                  <a:pt x="1670304" y="427330"/>
                </a:lnTo>
                <a:close/>
                <a:moveTo>
                  <a:pt x="1449629" y="368808"/>
                </a:moveTo>
                <a:lnTo>
                  <a:pt x="1725168" y="368808"/>
                </a:lnTo>
                <a:lnTo>
                  <a:pt x="1719682" y="379171"/>
                </a:lnTo>
                <a:lnTo>
                  <a:pt x="1453896" y="379171"/>
                </a:lnTo>
                <a:close/>
                <a:moveTo>
                  <a:pt x="1449629" y="310896"/>
                </a:moveTo>
                <a:lnTo>
                  <a:pt x="1725168" y="310896"/>
                </a:lnTo>
                <a:lnTo>
                  <a:pt x="1719682" y="320650"/>
                </a:lnTo>
                <a:lnTo>
                  <a:pt x="1453896" y="320650"/>
                </a:lnTo>
                <a:close/>
                <a:moveTo>
                  <a:pt x="559004" y="270662"/>
                </a:moveTo>
                <a:lnTo>
                  <a:pt x="559004" y="403555"/>
                </a:lnTo>
                <a:lnTo>
                  <a:pt x="664464" y="403555"/>
                </a:lnTo>
                <a:lnTo>
                  <a:pt x="664464" y="270662"/>
                </a:lnTo>
                <a:close/>
                <a:moveTo>
                  <a:pt x="506578" y="241402"/>
                </a:moveTo>
                <a:cubicBezTo>
                  <a:pt x="517106" y="242634"/>
                  <a:pt x="526225" y="244894"/>
                  <a:pt x="533934" y="248183"/>
                </a:cubicBezTo>
                <a:cubicBezTo>
                  <a:pt x="541643" y="251473"/>
                  <a:pt x="548780" y="255715"/>
                  <a:pt x="555346" y="260909"/>
                </a:cubicBezTo>
                <a:lnTo>
                  <a:pt x="667512" y="260909"/>
                </a:lnTo>
                <a:lnTo>
                  <a:pt x="718719" y="242621"/>
                </a:lnTo>
                <a:lnTo>
                  <a:pt x="718719" y="457810"/>
                </a:lnTo>
                <a:cubicBezTo>
                  <a:pt x="708686" y="458419"/>
                  <a:pt x="699186" y="457505"/>
                  <a:pt x="690220" y="455066"/>
                </a:cubicBezTo>
                <a:cubicBezTo>
                  <a:pt x="681254" y="452628"/>
                  <a:pt x="672669" y="448666"/>
                  <a:pt x="664464" y="443179"/>
                </a:cubicBezTo>
                <a:lnTo>
                  <a:pt x="664464" y="413918"/>
                </a:lnTo>
                <a:lnTo>
                  <a:pt x="559004" y="413918"/>
                </a:lnTo>
                <a:lnTo>
                  <a:pt x="559004" y="457810"/>
                </a:lnTo>
                <a:cubicBezTo>
                  <a:pt x="550456" y="464642"/>
                  <a:pt x="541795" y="469113"/>
                  <a:pt x="533019" y="471221"/>
                </a:cubicBezTo>
                <a:cubicBezTo>
                  <a:pt x="524244" y="473329"/>
                  <a:pt x="515430" y="474142"/>
                  <a:pt x="506578" y="473659"/>
                </a:cubicBezTo>
                <a:close/>
                <a:moveTo>
                  <a:pt x="1097890" y="232867"/>
                </a:moveTo>
                <a:lnTo>
                  <a:pt x="1174090" y="246888"/>
                </a:lnTo>
                <a:cubicBezTo>
                  <a:pt x="1173150" y="254927"/>
                  <a:pt x="1171067" y="260642"/>
                  <a:pt x="1167842" y="264033"/>
                </a:cubicBezTo>
                <a:cubicBezTo>
                  <a:pt x="1164616" y="267424"/>
                  <a:pt x="1160399" y="269634"/>
                  <a:pt x="1155192" y="270662"/>
                </a:cubicBezTo>
                <a:lnTo>
                  <a:pt x="1155192" y="311506"/>
                </a:lnTo>
                <a:lnTo>
                  <a:pt x="1325880" y="311506"/>
                </a:lnTo>
                <a:lnTo>
                  <a:pt x="1320394" y="320650"/>
                </a:lnTo>
                <a:lnTo>
                  <a:pt x="1166165" y="320650"/>
                </a:lnTo>
                <a:cubicBezTo>
                  <a:pt x="1180681" y="343103"/>
                  <a:pt x="1203313" y="364947"/>
                  <a:pt x="1234059" y="386182"/>
                </a:cubicBezTo>
                <a:cubicBezTo>
                  <a:pt x="1264806" y="407416"/>
                  <a:pt x="1302525" y="423164"/>
                  <a:pt x="1347216" y="433426"/>
                </a:cubicBezTo>
                <a:cubicBezTo>
                  <a:pt x="1336879" y="447421"/>
                  <a:pt x="1327531" y="461797"/>
                  <a:pt x="1319175" y="476555"/>
                </a:cubicBezTo>
                <a:cubicBezTo>
                  <a:pt x="1310818" y="491312"/>
                  <a:pt x="1303300" y="506603"/>
                  <a:pt x="1296620" y="522427"/>
                </a:cubicBezTo>
                <a:cubicBezTo>
                  <a:pt x="1282587" y="514947"/>
                  <a:pt x="1266760" y="503289"/>
                  <a:pt x="1249138" y="487454"/>
                </a:cubicBezTo>
                <a:cubicBezTo>
                  <a:pt x="1231516" y="471620"/>
                  <a:pt x="1214606" y="450163"/>
                  <a:pt x="1198406" y="423085"/>
                </a:cubicBezTo>
                <a:cubicBezTo>
                  <a:pt x="1182207" y="396007"/>
                  <a:pt x="1169224" y="361862"/>
                  <a:pt x="1159459" y="320650"/>
                </a:cubicBezTo>
                <a:lnTo>
                  <a:pt x="1155192" y="320650"/>
                </a:lnTo>
                <a:lnTo>
                  <a:pt x="1155192" y="546202"/>
                </a:lnTo>
                <a:cubicBezTo>
                  <a:pt x="1147356" y="553847"/>
                  <a:pt x="1137425" y="558673"/>
                  <a:pt x="1125398" y="560680"/>
                </a:cubicBezTo>
                <a:cubicBezTo>
                  <a:pt x="1113371" y="562686"/>
                  <a:pt x="1104202" y="563550"/>
                  <a:pt x="1097890" y="563271"/>
                </a:cubicBezTo>
                <a:lnTo>
                  <a:pt x="1097890" y="387096"/>
                </a:lnTo>
                <a:cubicBezTo>
                  <a:pt x="1076567" y="418630"/>
                  <a:pt x="1050633" y="446392"/>
                  <a:pt x="1020090" y="470383"/>
                </a:cubicBezTo>
                <a:cubicBezTo>
                  <a:pt x="989546" y="494373"/>
                  <a:pt x="956145" y="513753"/>
                  <a:pt x="919887" y="528523"/>
                </a:cubicBezTo>
                <a:cubicBezTo>
                  <a:pt x="948043" y="500164"/>
                  <a:pt x="975246" y="468186"/>
                  <a:pt x="1001497" y="432587"/>
                </a:cubicBezTo>
                <a:cubicBezTo>
                  <a:pt x="1027748" y="396989"/>
                  <a:pt x="1048703" y="359677"/>
                  <a:pt x="1064362" y="320650"/>
                </a:cubicBezTo>
                <a:lnTo>
                  <a:pt x="956463" y="320650"/>
                </a:lnTo>
                <a:lnTo>
                  <a:pt x="952195" y="311506"/>
                </a:lnTo>
                <a:lnTo>
                  <a:pt x="1097890" y="311506"/>
                </a:lnTo>
                <a:close/>
                <a:moveTo>
                  <a:pt x="173127" y="192024"/>
                </a:moveTo>
                <a:lnTo>
                  <a:pt x="257861" y="235915"/>
                </a:lnTo>
                <a:cubicBezTo>
                  <a:pt x="256197" y="243624"/>
                  <a:pt x="252972" y="249390"/>
                  <a:pt x="248184" y="253213"/>
                </a:cubicBezTo>
                <a:cubicBezTo>
                  <a:pt x="243396" y="257035"/>
                  <a:pt x="237884" y="258382"/>
                  <a:pt x="231648" y="257251"/>
                </a:cubicBezTo>
                <a:cubicBezTo>
                  <a:pt x="219685" y="284137"/>
                  <a:pt x="204902" y="314795"/>
                  <a:pt x="187300" y="349225"/>
                </a:cubicBezTo>
                <a:cubicBezTo>
                  <a:pt x="169698" y="383654"/>
                  <a:pt x="149733" y="415989"/>
                  <a:pt x="127407" y="446227"/>
                </a:cubicBezTo>
                <a:lnTo>
                  <a:pt x="287122" y="430987"/>
                </a:lnTo>
                <a:cubicBezTo>
                  <a:pt x="280048" y="409689"/>
                  <a:pt x="272860" y="389192"/>
                  <a:pt x="265557" y="369494"/>
                </a:cubicBezTo>
                <a:cubicBezTo>
                  <a:pt x="258255" y="349796"/>
                  <a:pt x="251219" y="332499"/>
                  <a:pt x="244450" y="317602"/>
                </a:cubicBezTo>
                <a:cubicBezTo>
                  <a:pt x="287160" y="345745"/>
                  <a:pt x="320764" y="374650"/>
                  <a:pt x="345262" y="404317"/>
                </a:cubicBezTo>
                <a:cubicBezTo>
                  <a:pt x="369761" y="433984"/>
                  <a:pt x="383096" y="461975"/>
                  <a:pt x="385267" y="488290"/>
                </a:cubicBezTo>
                <a:cubicBezTo>
                  <a:pt x="385967" y="504783"/>
                  <a:pt x="383145" y="517652"/>
                  <a:pt x="376801" y="526898"/>
                </a:cubicBezTo>
                <a:cubicBezTo>
                  <a:pt x="370456" y="536143"/>
                  <a:pt x="362487" y="542781"/>
                  <a:pt x="352891" y="546811"/>
                </a:cubicBezTo>
                <a:cubicBezTo>
                  <a:pt x="343295" y="550841"/>
                  <a:pt x="333971" y="553280"/>
                  <a:pt x="324917" y="554126"/>
                </a:cubicBezTo>
                <a:cubicBezTo>
                  <a:pt x="322110" y="543611"/>
                  <a:pt x="318427" y="530809"/>
                  <a:pt x="313868" y="515722"/>
                </a:cubicBezTo>
                <a:cubicBezTo>
                  <a:pt x="309309" y="500634"/>
                  <a:pt x="304254" y="484175"/>
                  <a:pt x="298704" y="466344"/>
                </a:cubicBezTo>
                <a:cubicBezTo>
                  <a:pt x="275799" y="476045"/>
                  <a:pt x="251912" y="484685"/>
                  <a:pt x="227042" y="492263"/>
                </a:cubicBezTo>
                <a:cubicBezTo>
                  <a:pt x="202173" y="499842"/>
                  <a:pt x="178421" y="506676"/>
                  <a:pt x="155787" y="512764"/>
                </a:cubicBezTo>
                <a:cubicBezTo>
                  <a:pt x="133153" y="518852"/>
                  <a:pt x="113736" y="524512"/>
                  <a:pt x="97536" y="529742"/>
                </a:cubicBezTo>
                <a:cubicBezTo>
                  <a:pt x="99251" y="537655"/>
                  <a:pt x="98717" y="543776"/>
                  <a:pt x="95936" y="548107"/>
                </a:cubicBezTo>
                <a:cubicBezTo>
                  <a:pt x="93155" y="552437"/>
                  <a:pt x="88811" y="555054"/>
                  <a:pt x="82906" y="555955"/>
                </a:cubicBezTo>
                <a:lnTo>
                  <a:pt x="53035" y="453542"/>
                </a:lnTo>
                <a:lnTo>
                  <a:pt x="86563" y="450494"/>
                </a:lnTo>
                <a:cubicBezTo>
                  <a:pt x="96178" y="429772"/>
                  <a:pt x="106684" y="405042"/>
                  <a:pt x="118082" y="376304"/>
                </a:cubicBezTo>
                <a:cubicBezTo>
                  <a:pt x="129480" y="347566"/>
                  <a:pt x="140167" y="317237"/>
                  <a:pt x="150142" y="285315"/>
                </a:cubicBezTo>
                <a:cubicBezTo>
                  <a:pt x="160118" y="253394"/>
                  <a:pt x="167780" y="222297"/>
                  <a:pt x="173127" y="192024"/>
                </a:cubicBezTo>
                <a:close/>
                <a:moveTo>
                  <a:pt x="475488" y="164592"/>
                </a:moveTo>
                <a:lnTo>
                  <a:pt x="765658" y="164592"/>
                </a:lnTo>
                <a:lnTo>
                  <a:pt x="760172" y="174346"/>
                </a:lnTo>
                <a:lnTo>
                  <a:pt x="480365" y="174346"/>
                </a:lnTo>
                <a:close/>
                <a:moveTo>
                  <a:pt x="1550213" y="149962"/>
                </a:moveTo>
                <a:cubicBezTo>
                  <a:pt x="1571930" y="153721"/>
                  <a:pt x="1588694" y="159156"/>
                  <a:pt x="1600505" y="166268"/>
                </a:cubicBezTo>
                <a:cubicBezTo>
                  <a:pt x="1612316" y="173381"/>
                  <a:pt x="1618717" y="185217"/>
                  <a:pt x="1619708" y="201778"/>
                </a:cubicBezTo>
                <a:cubicBezTo>
                  <a:pt x="1620203" y="214859"/>
                  <a:pt x="1616317" y="225273"/>
                  <a:pt x="1608049" y="233020"/>
                </a:cubicBezTo>
                <a:cubicBezTo>
                  <a:pt x="1599781" y="240767"/>
                  <a:pt x="1589647" y="245999"/>
                  <a:pt x="1577645" y="248717"/>
                </a:cubicBezTo>
                <a:cubicBezTo>
                  <a:pt x="1575016" y="234125"/>
                  <a:pt x="1571130" y="217284"/>
                  <a:pt x="1565987" y="198196"/>
                </a:cubicBezTo>
                <a:cubicBezTo>
                  <a:pt x="1560843" y="179108"/>
                  <a:pt x="1555585" y="163030"/>
                  <a:pt x="1550213" y="149962"/>
                </a:cubicBezTo>
                <a:close/>
                <a:moveTo>
                  <a:pt x="1280770" y="147523"/>
                </a:moveTo>
                <a:lnTo>
                  <a:pt x="1348436" y="213970"/>
                </a:lnTo>
                <a:lnTo>
                  <a:pt x="1257605" y="260909"/>
                </a:lnTo>
                <a:lnTo>
                  <a:pt x="1269797" y="199949"/>
                </a:lnTo>
                <a:lnTo>
                  <a:pt x="991819" y="199949"/>
                </a:lnTo>
                <a:cubicBezTo>
                  <a:pt x="994067" y="220548"/>
                  <a:pt x="993077" y="238023"/>
                  <a:pt x="988848" y="252374"/>
                </a:cubicBezTo>
                <a:cubicBezTo>
                  <a:pt x="984619" y="266725"/>
                  <a:pt x="978294" y="276885"/>
                  <a:pt x="969874" y="282854"/>
                </a:cubicBezTo>
                <a:cubicBezTo>
                  <a:pt x="956615" y="291871"/>
                  <a:pt x="945337" y="292887"/>
                  <a:pt x="936041" y="285902"/>
                </a:cubicBezTo>
                <a:cubicBezTo>
                  <a:pt x="926745" y="278917"/>
                  <a:pt x="920344" y="268351"/>
                  <a:pt x="916839" y="254203"/>
                </a:cubicBezTo>
                <a:cubicBezTo>
                  <a:pt x="927964" y="242062"/>
                  <a:pt x="939394" y="227025"/>
                  <a:pt x="951129" y="209093"/>
                </a:cubicBezTo>
                <a:cubicBezTo>
                  <a:pt x="962863" y="191160"/>
                  <a:pt x="972160" y="171856"/>
                  <a:pt x="979018" y="151181"/>
                </a:cubicBezTo>
                <a:cubicBezTo>
                  <a:pt x="983895" y="165100"/>
                  <a:pt x="987552" y="178105"/>
                  <a:pt x="989991" y="190195"/>
                </a:cubicBezTo>
                <a:lnTo>
                  <a:pt x="1272236" y="190195"/>
                </a:lnTo>
                <a:close/>
                <a:moveTo>
                  <a:pt x="1548994" y="135941"/>
                </a:moveTo>
                <a:cubicBezTo>
                  <a:pt x="1540968" y="155321"/>
                  <a:pt x="1530350" y="175082"/>
                  <a:pt x="1517142" y="195224"/>
                </a:cubicBezTo>
                <a:cubicBezTo>
                  <a:pt x="1503934" y="215367"/>
                  <a:pt x="1488745" y="234823"/>
                  <a:pt x="1471575" y="253594"/>
                </a:cubicBezTo>
                <a:lnTo>
                  <a:pt x="1711148" y="253594"/>
                </a:lnTo>
                <a:cubicBezTo>
                  <a:pt x="1696162" y="237338"/>
                  <a:pt x="1683309" y="219253"/>
                  <a:pt x="1672590" y="199339"/>
                </a:cubicBezTo>
                <a:cubicBezTo>
                  <a:pt x="1661872" y="179426"/>
                  <a:pt x="1653591" y="158293"/>
                  <a:pt x="1647749" y="135941"/>
                </a:cubicBezTo>
                <a:close/>
                <a:moveTo>
                  <a:pt x="122530" y="43891"/>
                </a:moveTo>
                <a:lnTo>
                  <a:pt x="204826" y="84734"/>
                </a:lnTo>
                <a:cubicBezTo>
                  <a:pt x="204991" y="94031"/>
                  <a:pt x="202375" y="100584"/>
                  <a:pt x="196977" y="104394"/>
                </a:cubicBezTo>
                <a:cubicBezTo>
                  <a:pt x="191580" y="108204"/>
                  <a:pt x="186068" y="108356"/>
                  <a:pt x="180442" y="104851"/>
                </a:cubicBezTo>
                <a:cubicBezTo>
                  <a:pt x="169781" y="128622"/>
                  <a:pt x="156355" y="154571"/>
                  <a:pt x="140163" y="182699"/>
                </a:cubicBezTo>
                <a:cubicBezTo>
                  <a:pt x="123971" y="210828"/>
                  <a:pt x="104359" y="238719"/>
                  <a:pt x="81325" y="266373"/>
                </a:cubicBezTo>
                <a:cubicBezTo>
                  <a:pt x="58292" y="294027"/>
                  <a:pt x="31184" y="319028"/>
                  <a:pt x="0" y="341376"/>
                </a:cubicBezTo>
                <a:cubicBezTo>
                  <a:pt x="16200" y="316458"/>
                  <a:pt x="32704" y="287046"/>
                  <a:pt x="49513" y="253142"/>
                </a:cubicBezTo>
                <a:cubicBezTo>
                  <a:pt x="66322" y="219238"/>
                  <a:pt x="81337" y="184047"/>
                  <a:pt x="94556" y="147568"/>
                </a:cubicBezTo>
                <a:cubicBezTo>
                  <a:pt x="107775" y="111090"/>
                  <a:pt x="117100" y="76531"/>
                  <a:pt x="122530" y="43891"/>
                </a:cubicBezTo>
                <a:close/>
                <a:moveTo>
                  <a:pt x="846735" y="40843"/>
                </a:moveTo>
                <a:lnTo>
                  <a:pt x="851002" y="478536"/>
                </a:lnTo>
                <a:cubicBezTo>
                  <a:pt x="850720" y="501599"/>
                  <a:pt x="846069" y="519210"/>
                  <a:pt x="837049" y="531368"/>
                </a:cubicBezTo>
                <a:cubicBezTo>
                  <a:pt x="828029" y="543526"/>
                  <a:pt x="816334" y="552061"/>
                  <a:pt x="801963" y="556971"/>
                </a:cubicBezTo>
                <a:cubicBezTo>
                  <a:pt x="787592" y="561882"/>
                  <a:pt x="772239" y="564998"/>
                  <a:pt x="755904" y="566319"/>
                </a:cubicBezTo>
                <a:cubicBezTo>
                  <a:pt x="755250" y="554770"/>
                  <a:pt x="753037" y="544474"/>
                  <a:pt x="749266" y="535432"/>
                </a:cubicBezTo>
                <a:cubicBezTo>
                  <a:pt x="745496" y="526390"/>
                  <a:pt x="738000" y="518397"/>
                  <a:pt x="726779" y="511455"/>
                </a:cubicBezTo>
                <a:cubicBezTo>
                  <a:pt x="715558" y="504512"/>
                  <a:pt x="698444" y="498416"/>
                  <a:pt x="675437" y="493166"/>
                </a:cubicBezTo>
                <a:lnTo>
                  <a:pt x="768706" y="497434"/>
                </a:lnTo>
                <a:cubicBezTo>
                  <a:pt x="776364" y="498081"/>
                  <a:pt x="782231" y="495414"/>
                  <a:pt x="786308" y="489433"/>
                </a:cubicBezTo>
                <a:cubicBezTo>
                  <a:pt x="790385" y="483451"/>
                  <a:pt x="792442" y="475755"/>
                  <a:pt x="792480" y="466344"/>
                </a:cubicBezTo>
                <a:lnTo>
                  <a:pt x="792480" y="73762"/>
                </a:lnTo>
                <a:lnTo>
                  <a:pt x="507797" y="73762"/>
                </a:lnTo>
                <a:lnTo>
                  <a:pt x="502920" y="64618"/>
                </a:lnTo>
                <a:lnTo>
                  <a:pt x="792480" y="64618"/>
                </a:lnTo>
                <a:lnTo>
                  <a:pt x="792480" y="64008"/>
                </a:lnTo>
                <a:close/>
                <a:moveTo>
                  <a:pt x="1440485" y="19507"/>
                </a:moveTo>
                <a:cubicBezTo>
                  <a:pt x="1465250" y="24790"/>
                  <a:pt x="1484148" y="32055"/>
                  <a:pt x="1497178" y="41300"/>
                </a:cubicBezTo>
                <a:cubicBezTo>
                  <a:pt x="1510208" y="50546"/>
                  <a:pt x="1516914" y="61163"/>
                  <a:pt x="1517295" y="73152"/>
                </a:cubicBezTo>
                <a:cubicBezTo>
                  <a:pt x="1517701" y="88773"/>
                  <a:pt x="1513688" y="100508"/>
                  <a:pt x="1505255" y="108356"/>
                </a:cubicBezTo>
                <a:cubicBezTo>
                  <a:pt x="1496822" y="116205"/>
                  <a:pt x="1487018" y="121539"/>
                  <a:pt x="1475842" y="124358"/>
                </a:cubicBezTo>
                <a:cubicBezTo>
                  <a:pt x="1472388" y="108750"/>
                  <a:pt x="1467104" y="90742"/>
                  <a:pt x="1459992" y="70333"/>
                </a:cubicBezTo>
                <a:cubicBezTo>
                  <a:pt x="1452880" y="49924"/>
                  <a:pt x="1446378" y="32982"/>
                  <a:pt x="1440485" y="19507"/>
                </a:cubicBezTo>
                <a:close/>
                <a:moveTo>
                  <a:pt x="245059" y="17069"/>
                </a:moveTo>
                <a:cubicBezTo>
                  <a:pt x="271463" y="76353"/>
                  <a:pt x="299885" y="122682"/>
                  <a:pt x="330327" y="156058"/>
                </a:cubicBezTo>
                <a:cubicBezTo>
                  <a:pt x="360769" y="189433"/>
                  <a:pt x="395745" y="212598"/>
                  <a:pt x="435255" y="225552"/>
                </a:cubicBezTo>
                <a:cubicBezTo>
                  <a:pt x="422009" y="240856"/>
                  <a:pt x="410248" y="255054"/>
                  <a:pt x="399974" y="268148"/>
                </a:cubicBezTo>
                <a:cubicBezTo>
                  <a:pt x="389700" y="281242"/>
                  <a:pt x="381750" y="294678"/>
                  <a:pt x="376124" y="308458"/>
                </a:cubicBezTo>
                <a:cubicBezTo>
                  <a:pt x="368150" y="302377"/>
                  <a:pt x="355107" y="287581"/>
                  <a:pt x="336996" y="264070"/>
                </a:cubicBezTo>
                <a:cubicBezTo>
                  <a:pt x="318885" y="240559"/>
                  <a:pt x="300875" y="208242"/>
                  <a:pt x="282968" y="167121"/>
                </a:cubicBezTo>
                <a:cubicBezTo>
                  <a:pt x="265060" y="125999"/>
                  <a:pt x="252424" y="75982"/>
                  <a:pt x="245059" y="17069"/>
                </a:cubicBezTo>
                <a:close/>
                <a:moveTo>
                  <a:pt x="1164946" y="14630"/>
                </a:moveTo>
                <a:lnTo>
                  <a:pt x="1230783" y="28651"/>
                </a:lnTo>
                <a:cubicBezTo>
                  <a:pt x="1229538" y="34379"/>
                  <a:pt x="1227608" y="38773"/>
                  <a:pt x="1224992" y="41834"/>
                </a:cubicBezTo>
                <a:cubicBezTo>
                  <a:pt x="1222375" y="44895"/>
                  <a:pt x="1219226" y="47003"/>
                  <a:pt x="1215543" y="48158"/>
                </a:cubicBezTo>
                <a:lnTo>
                  <a:pt x="1215543" y="87173"/>
                </a:lnTo>
                <a:lnTo>
                  <a:pt x="1345388" y="87173"/>
                </a:lnTo>
                <a:lnTo>
                  <a:pt x="1341120" y="96926"/>
                </a:lnTo>
                <a:lnTo>
                  <a:pt x="1215543" y="96926"/>
                </a:lnTo>
                <a:lnTo>
                  <a:pt x="1215543" y="156058"/>
                </a:lnTo>
                <a:cubicBezTo>
                  <a:pt x="1208520" y="162801"/>
                  <a:pt x="1199858" y="166992"/>
                  <a:pt x="1189559" y="168631"/>
                </a:cubicBezTo>
                <a:cubicBezTo>
                  <a:pt x="1179259" y="170269"/>
                  <a:pt x="1171055" y="170955"/>
                  <a:pt x="1164946" y="170688"/>
                </a:cubicBezTo>
                <a:lnTo>
                  <a:pt x="1164946" y="96926"/>
                </a:lnTo>
                <a:lnTo>
                  <a:pt x="1089355" y="96926"/>
                </a:lnTo>
                <a:lnTo>
                  <a:pt x="1089355" y="155448"/>
                </a:lnTo>
                <a:cubicBezTo>
                  <a:pt x="1081989" y="161925"/>
                  <a:pt x="1072947" y="166040"/>
                  <a:pt x="1062228" y="167792"/>
                </a:cubicBezTo>
                <a:cubicBezTo>
                  <a:pt x="1051509" y="169545"/>
                  <a:pt x="1043077" y="170307"/>
                  <a:pt x="1036930" y="170078"/>
                </a:cubicBezTo>
                <a:lnTo>
                  <a:pt x="1036930" y="96926"/>
                </a:lnTo>
                <a:lnTo>
                  <a:pt x="931469" y="96926"/>
                </a:lnTo>
                <a:lnTo>
                  <a:pt x="927202" y="87173"/>
                </a:lnTo>
                <a:lnTo>
                  <a:pt x="1036930" y="87173"/>
                </a:lnTo>
                <a:lnTo>
                  <a:pt x="1036930" y="15240"/>
                </a:lnTo>
                <a:lnTo>
                  <a:pt x="1103376" y="28042"/>
                </a:lnTo>
                <a:cubicBezTo>
                  <a:pt x="1102640" y="33719"/>
                  <a:pt x="1100912" y="37910"/>
                  <a:pt x="1098195" y="40615"/>
                </a:cubicBezTo>
                <a:cubicBezTo>
                  <a:pt x="1095477" y="43320"/>
                  <a:pt x="1092530" y="45225"/>
                  <a:pt x="1089355" y="46330"/>
                </a:cubicBezTo>
                <a:lnTo>
                  <a:pt x="1089355" y="87173"/>
                </a:lnTo>
                <a:lnTo>
                  <a:pt x="1164946" y="87173"/>
                </a:lnTo>
                <a:close/>
                <a:moveTo>
                  <a:pt x="1541069" y="10363"/>
                </a:moveTo>
                <a:cubicBezTo>
                  <a:pt x="1565911" y="15202"/>
                  <a:pt x="1584503" y="22289"/>
                  <a:pt x="1596848" y="31623"/>
                </a:cubicBezTo>
                <a:cubicBezTo>
                  <a:pt x="1609192" y="40958"/>
                  <a:pt x="1616202" y="52769"/>
                  <a:pt x="1617879" y="67056"/>
                </a:cubicBezTo>
                <a:cubicBezTo>
                  <a:pt x="1619593" y="81115"/>
                  <a:pt x="1616317" y="91707"/>
                  <a:pt x="1608049" y="98831"/>
                </a:cubicBezTo>
                <a:cubicBezTo>
                  <a:pt x="1599781" y="105956"/>
                  <a:pt x="1589037" y="111214"/>
                  <a:pt x="1575816" y="114605"/>
                </a:cubicBezTo>
                <a:cubicBezTo>
                  <a:pt x="1572197" y="98755"/>
                  <a:pt x="1567092" y="80772"/>
                  <a:pt x="1560500" y="60655"/>
                </a:cubicBezTo>
                <a:cubicBezTo>
                  <a:pt x="1553909" y="40538"/>
                  <a:pt x="1547432" y="23775"/>
                  <a:pt x="1541069" y="10363"/>
                </a:cubicBezTo>
                <a:close/>
                <a:moveTo>
                  <a:pt x="1669085" y="0"/>
                </a:moveTo>
                <a:lnTo>
                  <a:pt x="1740408" y="37795"/>
                </a:lnTo>
                <a:cubicBezTo>
                  <a:pt x="1738580" y="43523"/>
                  <a:pt x="1735989" y="47460"/>
                  <a:pt x="1732636" y="49606"/>
                </a:cubicBezTo>
                <a:cubicBezTo>
                  <a:pt x="1729283" y="51753"/>
                  <a:pt x="1725168" y="52489"/>
                  <a:pt x="1720292" y="51816"/>
                </a:cubicBezTo>
                <a:lnTo>
                  <a:pt x="1654455" y="126797"/>
                </a:lnTo>
                <a:lnTo>
                  <a:pt x="1803197" y="126797"/>
                </a:lnTo>
                <a:lnTo>
                  <a:pt x="1798320" y="135941"/>
                </a:lnTo>
                <a:lnTo>
                  <a:pt x="1655065" y="135941"/>
                </a:lnTo>
                <a:cubicBezTo>
                  <a:pt x="1673365" y="159461"/>
                  <a:pt x="1696200" y="178105"/>
                  <a:pt x="1723568" y="191872"/>
                </a:cubicBezTo>
                <a:cubicBezTo>
                  <a:pt x="1750937" y="205638"/>
                  <a:pt x="1779105" y="214224"/>
                  <a:pt x="1808074" y="217627"/>
                </a:cubicBezTo>
                <a:cubicBezTo>
                  <a:pt x="1799857" y="227749"/>
                  <a:pt x="1792212" y="239662"/>
                  <a:pt x="1785138" y="253365"/>
                </a:cubicBezTo>
                <a:cubicBezTo>
                  <a:pt x="1778064" y="267068"/>
                  <a:pt x="1771485" y="282181"/>
                  <a:pt x="1765402" y="298704"/>
                </a:cubicBezTo>
                <a:cubicBezTo>
                  <a:pt x="1748943" y="288849"/>
                  <a:pt x="1733703" y="276860"/>
                  <a:pt x="1719682" y="262738"/>
                </a:cubicBezTo>
                <a:lnTo>
                  <a:pt x="1463040" y="262738"/>
                </a:lnTo>
                <a:cubicBezTo>
                  <a:pt x="1449286" y="276873"/>
                  <a:pt x="1434732" y="289751"/>
                  <a:pt x="1419378" y="301371"/>
                </a:cubicBezTo>
                <a:cubicBezTo>
                  <a:pt x="1404024" y="312992"/>
                  <a:pt x="1388098" y="322669"/>
                  <a:pt x="1371600" y="330403"/>
                </a:cubicBezTo>
                <a:cubicBezTo>
                  <a:pt x="1392606" y="304622"/>
                  <a:pt x="1413993" y="274345"/>
                  <a:pt x="1435761" y="239573"/>
                </a:cubicBezTo>
                <a:cubicBezTo>
                  <a:pt x="1457529" y="204800"/>
                  <a:pt x="1474343" y="170256"/>
                  <a:pt x="1486205" y="135941"/>
                </a:cubicBezTo>
                <a:lnTo>
                  <a:pt x="1388669" y="135941"/>
                </a:lnTo>
                <a:lnTo>
                  <a:pt x="1383792" y="126797"/>
                </a:lnTo>
                <a:lnTo>
                  <a:pt x="1643482" y="126797"/>
                </a:lnTo>
                <a:close/>
              </a:path>
            </a:pathLst>
          </a:custGeom>
          <a:solidFill>
            <a:srgbClr val="2751A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2751A3"/>
              </a:solidFill>
              <a:effectLst/>
              <a:uLnTx/>
              <a:uFillTx/>
              <a:latin typeface="造字工房俊雅（非商用）常规体" pitchFamily="50" charset="-122"/>
              <a:ea typeface="造字工房俊雅（非商用）常规体" pitchFamily="50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4B3C03D-D564-4B49-953D-9459E0F1297C}"/>
              </a:ext>
            </a:extLst>
          </p:cNvPr>
          <p:cNvSpPr/>
          <p:nvPr/>
        </p:nvSpPr>
        <p:spPr>
          <a:xfrm>
            <a:off x="669925" y="1431469"/>
            <a:ext cx="19920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微软雅黑 Light" panose="020B0502040204020203" pitchFamily="34" charset="-122"/>
                <a:cs typeface="Segoe UI Semilight" panose="020B0402040204020203" pitchFamily="34" charset="0"/>
              </a:rPr>
              <a:t>ENTERPRISE HONOR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微软雅黑 Light" panose="020B0502040204020203" pitchFamily="34" charset="-122"/>
              <a:cs typeface="Segoe UI Semilight" panose="020B0402040204020203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CD1C071-1382-4951-B17C-DCE7C9C6AE55}"/>
              </a:ext>
            </a:extLst>
          </p:cNvPr>
          <p:cNvSpPr/>
          <p:nvPr/>
        </p:nvSpPr>
        <p:spPr>
          <a:xfrm>
            <a:off x="0" y="4622800"/>
            <a:ext cx="12192000" cy="2235200"/>
          </a:xfrm>
          <a:prstGeom prst="rect">
            <a:avLst/>
          </a:prstGeom>
          <a:solidFill>
            <a:srgbClr val="275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F1651033-F2C5-482E-9F9F-DDA448E38FE8}"/>
              </a:ext>
            </a:extLst>
          </p:cNvPr>
          <p:cNvGrpSpPr/>
          <p:nvPr/>
        </p:nvGrpSpPr>
        <p:grpSpPr>
          <a:xfrm>
            <a:off x="2465507" y="5009854"/>
            <a:ext cx="2361471" cy="584775"/>
            <a:chOff x="1147414" y="5093325"/>
            <a:chExt cx="2361471" cy="584775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8750FD12-8645-4E25-8FC9-1FDE72180327}"/>
                </a:ext>
              </a:extLst>
            </p:cNvPr>
            <p:cNvSpPr/>
            <p:nvPr/>
          </p:nvSpPr>
          <p:spPr>
            <a:xfrm>
              <a:off x="1147414" y="5093325"/>
              <a:ext cx="14640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 Light" panose="020B0502040204020203" pitchFamily="34" charset="0"/>
                </a:rPr>
                <a:t>50+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panose="020B0502040204020203" pitchFamily="34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199D72EC-30AE-45FD-B0E9-C5AE610161F5}"/>
                </a:ext>
              </a:extLst>
            </p:cNvPr>
            <p:cNvSpPr/>
            <p:nvPr/>
          </p:nvSpPr>
          <p:spPr>
            <a:xfrm>
              <a:off x="2041817" y="5211269"/>
              <a:ext cx="146706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国家级荣誉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AA9A8D76-4440-4B86-8303-87B529FBC46C}"/>
              </a:ext>
            </a:extLst>
          </p:cNvPr>
          <p:cNvGrpSpPr/>
          <p:nvPr/>
        </p:nvGrpSpPr>
        <p:grpSpPr>
          <a:xfrm>
            <a:off x="2465507" y="5812104"/>
            <a:ext cx="2617952" cy="584775"/>
            <a:chOff x="1147414" y="5776850"/>
            <a:chExt cx="2617952" cy="584775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78C93D4D-79D5-4E99-AB51-6F5EA1B8D40D}"/>
                </a:ext>
              </a:extLst>
            </p:cNvPr>
            <p:cNvSpPr/>
            <p:nvPr/>
          </p:nvSpPr>
          <p:spPr>
            <a:xfrm>
              <a:off x="1147414" y="5776850"/>
              <a:ext cx="14640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 Light" panose="020B0502040204020203" pitchFamily="34" charset="0"/>
                </a:rPr>
                <a:t>20+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panose="020B0502040204020203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48B773C2-AE66-41AD-8D44-1F9A4DF878E6}"/>
                </a:ext>
              </a:extLst>
            </p:cNvPr>
            <p:cNvSpPr/>
            <p:nvPr/>
          </p:nvSpPr>
          <p:spPr>
            <a:xfrm>
              <a:off x="2041817" y="5891728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国家发明专利</a:t>
              </a: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13F541D7-7739-4B8F-8C06-732F44ACD5CF}"/>
              </a:ext>
            </a:extLst>
          </p:cNvPr>
          <p:cNvSpPr/>
          <p:nvPr/>
        </p:nvSpPr>
        <p:spPr>
          <a:xfrm>
            <a:off x="6527598" y="5057046"/>
            <a:ext cx="46484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福建省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2017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年度吹牛先进单位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F83C5D3-5DB2-437B-B3B2-1CFB935100F6}"/>
              </a:ext>
            </a:extLst>
          </p:cNvPr>
          <p:cNvSpPr/>
          <p:nvPr/>
        </p:nvSpPr>
        <p:spPr>
          <a:xfrm>
            <a:off x="6527598" y="5380197"/>
            <a:ext cx="43495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2017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年度福建省优秀创意贪玩型企业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4FE99B8-3F8A-4375-886D-5008AF173A8A}"/>
              </a:ext>
            </a:extLst>
          </p:cNvPr>
          <p:cNvSpPr/>
          <p:nvPr/>
        </p:nvSpPr>
        <p:spPr>
          <a:xfrm>
            <a:off x="6527597" y="5703348"/>
            <a:ext cx="46112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连续三年福建企业颜值最高奖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8D9D6D6-AEB2-4EE7-AB94-BC70AC908BB8}"/>
              </a:ext>
            </a:extLst>
          </p:cNvPr>
          <p:cNvSpPr/>
          <p:nvPr/>
        </p:nvSpPr>
        <p:spPr>
          <a:xfrm>
            <a:off x="6527598" y="6026499"/>
            <a:ext cx="28430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“未来中华老字号”</a:t>
            </a:r>
          </a:p>
        </p:txBody>
      </p:sp>
    </p:spTree>
    <p:extLst>
      <p:ext uri="{BB962C8B-B14F-4D97-AF65-F5344CB8AC3E}">
        <p14:creationId xmlns:p14="http://schemas.microsoft.com/office/powerpoint/2010/main" val="3692003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01ECB83-2606-48E7-A696-C283D742CF96}"/>
              </a:ext>
            </a:extLst>
          </p:cNvPr>
          <p:cNvGrpSpPr/>
          <p:nvPr/>
        </p:nvGrpSpPr>
        <p:grpSpPr>
          <a:xfrm>
            <a:off x="2686230" y="1635154"/>
            <a:ext cx="838200" cy="838200"/>
            <a:chOff x="3048000" y="1314450"/>
            <a:chExt cx="838200" cy="83820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6A8FA6D-B185-4349-84C2-B05790329E1D}"/>
                </a:ext>
              </a:extLst>
            </p:cNvPr>
            <p:cNvSpPr/>
            <p:nvPr/>
          </p:nvSpPr>
          <p:spPr>
            <a:xfrm>
              <a:off x="3048000" y="1314450"/>
              <a:ext cx="838200" cy="838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36B7706-CF11-46DF-B89B-D09FE2D15424}"/>
                </a:ext>
              </a:extLst>
            </p:cNvPr>
            <p:cNvSpPr txBox="1"/>
            <p:nvPr/>
          </p:nvSpPr>
          <p:spPr>
            <a:xfrm>
              <a:off x="322897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83C3517-95AE-4C1E-9F84-675B6FB0306F}"/>
              </a:ext>
            </a:extLst>
          </p:cNvPr>
          <p:cNvGrpSpPr/>
          <p:nvPr/>
        </p:nvGrpSpPr>
        <p:grpSpPr>
          <a:xfrm>
            <a:off x="8704723" y="1635154"/>
            <a:ext cx="838200" cy="838200"/>
            <a:chOff x="8426450" y="1314450"/>
            <a:chExt cx="838200" cy="838200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AA0B28A-F3EC-45A1-B43C-567B6B38630B}"/>
                </a:ext>
              </a:extLst>
            </p:cNvPr>
            <p:cNvSpPr/>
            <p:nvPr/>
          </p:nvSpPr>
          <p:spPr>
            <a:xfrm>
              <a:off x="8426450" y="1314450"/>
              <a:ext cx="838200" cy="8382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F619284-6577-4B1F-AB76-61147CE727B2}"/>
                </a:ext>
              </a:extLst>
            </p:cNvPr>
            <p:cNvSpPr txBox="1"/>
            <p:nvPr/>
          </p:nvSpPr>
          <p:spPr>
            <a:xfrm>
              <a:off x="860742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后</a:t>
              </a: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1FF2A24-B4E7-4F2A-91D5-22C537CF5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610" y="3017961"/>
            <a:ext cx="5466421" cy="3074861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447C91B-8E2C-4C58-8EC0-31439B6F7ED9}"/>
              </a:ext>
            </a:extLst>
          </p:cNvPr>
          <p:cNvSpPr/>
          <p:nvPr/>
        </p:nvSpPr>
        <p:spPr>
          <a:xfrm>
            <a:off x="4765350" y="632726"/>
            <a:ext cx="26613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3200" b="1" kern="100" dirty="0">
                <a:solidFill>
                  <a:srgbClr val="08506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案例五 </a:t>
            </a:r>
            <a:r>
              <a:rPr lang="en-US" altLang="zh-CN" sz="3200" b="1" kern="100" dirty="0">
                <a:solidFill>
                  <a:srgbClr val="08506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· </a:t>
            </a:r>
            <a:r>
              <a:rPr lang="zh-CN" altLang="en-US" sz="3200" b="1" kern="100" dirty="0">
                <a:solidFill>
                  <a:srgbClr val="08506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分析</a:t>
            </a:r>
            <a:endParaRPr lang="zh-CN" altLang="zh-CN" sz="2400" b="1" kern="100" dirty="0">
              <a:solidFill>
                <a:srgbClr val="08506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1853677-314E-466C-93D7-80DAB73E1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9" y="3017961"/>
            <a:ext cx="5466418" cy="3074860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98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片包含 室内, 墙壁&#10;&#10;已生成极高可信度的说明">
            <a:extLst>
              <a:ext uri="{FF2B5EF4-FFF2-40B4-BE49-F238E27FC236}">
                <a16:creationId xmlns:a16="http://schemas.microsoft.com/office/drawing/2014/main" id="{18F65532-7F95-454A-B908-25E5FBF71F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9" t="19654" r="1739" b="62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3716F4C-4C66-454F-A98E-FADBA3C410D5}"/>
              </a:ext>
            </a:extLst>
          </p:cNvPr>
          <p:cNvSpPr/>
          <p:nvPr/>
        </p:nvSpPr>
        <p:spPr>
          <a:xfrm>
            <a:off x="0" y="0"/>
            <a:ext cx="11912600" cy="6858000"/>
          </a:xfrm>
          <a:prstGeom prst="rect">
            <a:avLst/>
          </a:prstGeom>
          <a:gradFill flip="none" rotWithShape="1">
            <a:gsLst>
              <a:gs pos="57000">
                <a:schemeClr val="bg1">
                  <a:alpha val="0"/>
                </a:schemeClr>
              </a:gs>
              <a:gs pos="37000">
                <a:schemeClr val="bg1">
                  <a:alpha val="72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87F4D2C-5A54-46DE-910F-D9017180FB8F}"/>
              </a:ext>
            </a:extLst>
          </p:cNvPr>
          <p:cNvSpPr/>
          <p:nvPr/>
        </p:nvSpPr>
        <p:spPr>
          <a:xfrm>
            <a:off x="1285310" y="2589030"/>
            <a:ext cx="518895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全国电子商务不缺钱挑战赛福建省特等奖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0A38151-00C0-4B61-A6DB-75BDFD7CCFEC}"/>
              </a:ext>
            </a:extLst>
          </p:cNvPr>
          <p:cNvSpPr/>
          <p:nvPr/>
        </p:nvSpPr>
        <p:spPr>
          <a:xfrm>
            <a:off x="1285310" y="2920717"/>
            <a:ext cx="383958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福建省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2017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年度吹牛先进单位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5785693-3D8B-4994-BBBB-CD62683F362F}"/>
              </a:ext>
            </a:extLst>
          </p:cNvPr>
          <p:cNvSpPr/>
          <p:nvPr/>
        </p:nvSpPr>
        <p:spPr>
          <a:xfrm>
            <a:off x="1285310" y="3252404"/>
            <a:ext cx="436093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向天歌品牌荣获中国驰名商标称号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FDC86A6-8100-4829-BB60-9EC6B93E75CF}"/>
              </a:ext>
            </a:extLst>
          </p:cNvPr>
          <p:cNvSpPr/>
          <p:nvPr/>
        </p:nvSpPr>
        <p:spPr>
          <a:xfrm>
            <a:off x="1285310" y="3584091"/>
            <a:ext cx="466760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2017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年度福建省优秀创意贪玩型企业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B16254B-951D-43D0-AE1F-29DC5D3493E2}"/>
              </a:ext>
            </a:extLst>
          </p:cNvPr>
          <p:cNvSpPr/>
          <p:nvPr/>
        </p:nvSpPr>
        <p:spPr>
          <a:xfrm>
            <a:off x="1285310" y="4247465"/>
            <a:ext cx="380891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连续三年福建企业颜值最高奖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4FBCF62-A9EF-408F-AB29-7C1A9246F317}"/>
              </a:ext>
            </a:extLst>
          </p:cNvPr>
          <p:cNvSpPr/>
          <p:nvPr/>
        </p:nvSpPr>
        <p:spPr>
          <a:xfrm>
            <a:off x="1285310" y="4579152"/>
            <a:ext cx="372841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国家首批“比驰名还出名”企业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2E94204-6894-4681-9E0B-265A88FA1A13}"/>
              </a:ext>
            </a:extLst>
          </p:cNvPr>
          <p:cNvSpPr/>
          <p:nvPr/>
        </p:nvSpPr>
        <p:spPr>
          <a:xfrm>
            <a:off x="1285309" y="5242526"/>
            <a:ext cx="298088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厦门市不高新典型企业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3F990E5-C4AB-4AC0-89FE-0D711D7DC996}"/>
              </a:ext>
            </a:extLst>
          </p:cNvPr>
          <p:cNvSpPr/>
          <p:nvPr/>
        </p:nvSpPr>
        <p:spPr>
          <a:xfrm>
            <a:off x="1285310" y="4910839"/>
            <a:ext cx="342748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国家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PPT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标准主笔起草企业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485DBE9-003E-4925-AC2F-1CB690E88F56}"/>
              </a:ext>
            </a:extLst>
          </p:cNvPr>
          <p:cNvSpPr/>
          <p:nvPr/>
        </p:nvSpPr>
        <p:spPr>
          <a:xfrm>
            <a:off x="1285310" y="5574209"/>
            <a:ext cx="234837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“未来中华老字号”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22BF01E-D07A-4E68-BDC2-478BB16E8963}"/>
              </a:ext>
            </a:extLst>
          </p:cNvPr>
          <p:cNvSpPr/>
          <p:nvPr/>
        </p:nvSpPr>
        <p:spPr>
          <a:xfrm>
            <a:off x="1285310" y="3915778"/>
            <a:ext cx="380891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福建省质量诚信爆表品牌企业</a:t>
            </a: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707E7396-8CCC-435E-912D-D0BA52AE3228}"/>
              </a:ext>
            </a:extLst>
          </p:cNvPr>
          <p:cNvSpPr/>
          <p:nvPr/>
        </p:nvSpPr>
        <p:spPr>
          <a:xfrm>
            <a:off x="1685358" y="1423076"/>
            <a:ext cx="3967487" cy="978627"/>
          </a:xfrm>
          <a:custGeom>
            <a:avLst/>
            <a:gdLst/>
            <a:ahLst/>
            <a:cxnLst/>
            <a:rect l="l" t="t" r="r" b="b"/>
            <a:pathLst>
              <a:path w="3967487" h="978627">
                <a:moveTo>
                  <a:pt x="2861653" y="865547"/>
                </a:moveTo>
                <a:lnTo>
                  <a:pt x="2929300" y="865547"/>
                </a:lnTo>
                <a:lnTo>
                  <a:pt x="2975239" y="974084"/>
                </a:lnTo>
                <a:lnTo>
                  <a:pt x="2907088" y="974084"/>
                </a:lnTo>
                <a:close/>
                <a:moveTo>
                  <a:pt x="2617823" y="865547"/>
                </a:moveTo>
                <a:lnTo>
                  <a:pt x="2685470" y="865547"/>
                </a:lnTo>
                <a:lnTo>
                  <a:pt x="2640035" y="974084"/>
                </a:lnTo>
                <a:lnTo>
                  <a:pt x="2571884" y="974084"/>
                </a:lnTo>
                <a:close/>
                <a:moveTo>
                  <a:pt x="1581979" y="753980"/>
                </a:moveTo>
                <a:lnTo>
                  <a:pt x="1637005" y="753980"/>
                </a:lnTo>
                <a:lnTo>
                  <a:pt x="1658713" y="976608"/>
                </a:lnTo>
                <a:lnTo>
                  <a:pt x="1603687" y="976608"/>
                </a:lnTo>
                <a:close/>
                <a:moveTo>
                  <a:pt x="1412358" y="753980"/>
                </a:moveTo>
                <a:lnTo>
                  <a:pt x="1466879" y="753980"/>
                </a:lnTo>
                <a:lnTo>
                  <a:pt x="1445172" y="976608"/>
                </a:lnTo>
                <a:lnTo>
                  <a:pt x="1390146" y="976608"/>
                </a:lnTo>
                <a:close/>
                <a:moveTo>
                  <a:pt x="2649627" y="712080"/>
                </a:moveTo>
                <a:lnTo>
                  <a:pt x="2900020" y="712080"/>
                </a:lnTo>
                <a:lnTo>
                  <a:pt x="2900020" y="762058"/>
                </a:lnTo>
                <a:lnTo>
                  <a:pt x="2804608" y="762058"/>
                </a:lnTo>
                <a:lnTo>
                  <a:pt x="2804608" y="799919"/>
                </a:lnTo>
                <a:lnTo>
                  <a:pt x="2995432" y="799919"/>
                </a:lnTo>
                <a:lnTo>
                  <a:pt x="2995432" y="846868"/>
                </a:lnTo>
                <a:lnTo>
                  <a:pt x="2804608" y="846868"/>
                </a:lnTo>
                <a:lnTo>
                  <a:pt x="2804608" y="918553"/>
                </a:lnTo>
                <a:cubicBezTo>
                  <a:pt x="2804608" y="926294"/>
                  <a:pt x="2803178" y="933530"/>
                  <a:pt x="2800317" y="940261"/>
                </a:cubicBezTo>
                <a:cubicBezTo>
                  <a:pt x="2797457" y="946992"/>
                  <a:pt x="2793502" y="952881"/>
                  <a:pt x="2788454" y="957930"/>
                </a:cubicBezTo>
                <a:cubicBezTo>
                  <a:pt x="2783405" y="962978"/>
                  <a:pt x="2777516" y="966932"/>
                  <a:pt x="2770785" y="969793"/>
                </a:cubicBezTo>
                <a:cubicBezTo>
                  <a:pt x="2764054" y="972654"/>
                  <a:pt x="2756818" y="974084"/>
                  <a:pt x="2749077" y="974084"/>
                </a:cubicBezTo>
                <a:lnTo>
                  <a:pt x="2702634" y="974084"/>
                </a:lnTo>
                <a:lnTo>
                  <a:pt x="2719293" y="927640"/>
                </a:lnTo>
                <a:lnTo>
                  <a:pt x="2726360" y="927640"/>
                </a:lnTo>
                <a:cubicBezTo>
                  <a:pt x="2731072" y="927640"/>
                  <a:pt x="2734942" y="926126"/>
                  <a:pt x="2737971" y="923097"/>
                </a:cubicBezTo>
                <a:cubicBezTo>
                  <a:pt x="2741000" y="920068"/>
                  <a:pt x="2742515" y="916197"/>
                  <a:pt x="2742515" y="911486"/>
                </a:cubicBezTo>
                <a:lnTo>
                  <a:pt x="2742515" y="846868"/>
                </a:lnTo>
                <a:lnTo>
                  <a:pt x="2551691" y="846868"/>
                </a:lnTo>
                <a:lnTo>
                  <a:pt x="2551691" y="799919"/>
                </a:lnTo>
                <a:lnTo>
                  <a:pt x="2742515" y="799919"/>
                </a:lnTo>
                <a:lnTo>
                  <a:pt x="2742515" y="762058"/>
                </a:lnTo>
                <a:lnTo>
                  <a:pt x="2649627" y="762058"/>
                </a:lnTo>
                <a:close/>
                <a:moveTo>
                  <a:pt x="3202172" y="705012"/>
                </a:moveTo>
                <a:lnTo>
                  <a:pt x="3275876" y="705012"/>
                </a:lnTo>
                <a:lnTo>
                  <a:pt x="3275876" y="976103"/>
                </a:lnTo>
                <a:lnTo>
                  <a:pt x="3202172" y="976103"/>
                </a:lnTo>
                <a:close/>
                <a:moveTo>
                  <a:pt x="2359867" y="694411"/>
                </a:moveTo>
                <a:cubicBezTo>
                  <a:pt x="2344722" y="694411"/>
                  <a:pt x="2331008" y="697692"/>
                  <a:pt x="2318724" y="704255"/>
                </a:cubicBezTo>
                <a:cubicBezTo>
                  <a:pt x="2306439" y="710818"/>
                  <a:pt x="2297100" y="719989"/>
                  <a:pt x="2290706" y="731768"/>
                </a:cubicBezTo>
                <a:cubicBezTo>
                  <a:pt x="2286331" y="739172"/>
                  <a:pt x="2282713" y="749858"/>
                  <a:pt x="2279852" y="763824"/>
                </a:cubicBezTo>
                <a:cubicBezTo>
                  <a:pt x="2276991" y="777791"/>
                  <a:pt x="2275561" y="791337"/>
                  <a:pt x="2275561" y="804463"/>
                </a:cubicBezTo>
                <a:cubicBezTo>
                  <a:pt x="2275561" y="819608"/>
                  <a:pt x="2277076" y="834752"/>
                  <a:pt x="2280104" y="849897"/>
                </a:cubicBezTo>
                <a:cubicBezTo>
                  <a:pt x="2283133" y="865042"/>
                  <a:pt x="2286836" y="876821"/>
                  <a:pt x="2291211" y="885235"/>
                </a:cubicBezTo>
                <a:cubicBezTo>
                  <a:pt x="2304336" y="909803"/>
                  <a:pt x="2329577" y="922087"/>
                  <a:pt x="2366934" y="922087"/>
                </a:cubicBezTo>
                <a:cubicBezTo>
                  <a:pt x="2387464" y="922087"/>
                  <a:pt x="2403282" y="917880"/>
                  <a:pt x="2414388" y="909466"/>
                </a:cubicBezTo>
                <a:cubicBezTo>
                  <a:pt x="2429869" y="898024"/>
                  <a:pt x="2439966" y="881028"/>
                  <a:pt x="2444678" y="858479"/>
                </a:cubicBezTo>
                <a:cubicBezTo>
                  <a:pt x="2448380" y="840979"/>
                  <a:pt x="2450230" y="823310"/>
                  <a:pt x="2450230" y="805472"/>
                </a:cubicBezTo>
                <a:cubicBezTo>
                  <a:pt x="2450230" y="788308"/>
                  <a:pt x="2448211" y="772238"/>
                  <a:pt x="2444173" y="757262"/>
                </a:cubicBezTo>
                <a:cubicBezTo>
                  <a:pt x="2440134" y="742285"/>
                  <a:pt x="2434749" y="730590"/>
                  <a:pt x="2428018" y="722176"/>
                </a:cubicBezTo>
                <a:cubicBezTo>
                  <a:pt x="2421287" y="713763"/>
                  <a:pt x="2411864" y="707116"/>
                  <a:pt x="2399748" y="702236"/>
                </a:cubicBezTo>
                <a:cubicBezTo>
                  <a:pt x="2387632" y="697356"/>
                  <a:pt x="2374338" y="694748"/>
                  <a:pt x="2359867" y="694411"/>
                </a:cubicBezTo>
                <a:close/>
                <a:moveTo>
                  <a:pt x="86326" y="679771"/>
                </a:moveTo>
                <a:lnTo>
                  <a:pt x="356407" y="679771"/>
                </a:lnTo>
                <a:lnTo>
                  <a:pt x="356407" y="729749"/>
                </a:lnTo>
                <a:lnTo>
                  <a:pt x="258471" y="729749"/>
                </a:lnTo>
                <a:lnTo>
                  <a:pt x="258471" y="766601"/>
                </a:lnTo>
                <a:lnTo>
                  <a:pt x="345301" y="766601"/>
                </a:lnTo>
                <a:lnTo>
                  <a:pt x="345301" y="816579"/>
                </a:lnTo>
                <a:lnTo>
                  <a:pt x="258471" y="816579"/>
                </a:lnTo>
                <a:lnTo>
                  <a:pt x="258471" y="859489"/>
                </a:lnTo>
                <a:lnTo>
                  <a:pt x="287246" y="859489"/>
                </a:lnTo>
                <a:lnTo>
                  <a:pt x="280178" y="828694"/>
                </a:lnTo>
                <a:lnTo>
                  <a:pt x="340252" y="828694"/>
                </a:lnTo>
                <a:lnTo>
                  <a:pt x="358427" y="909466"/>
                </a:lnTo>
                <a:lnTo>
                  <a:pt x="309458" y="909466"/>
                </a:lnTo>
                <a:lnTo>
                  <a:pt x="298352" y="909466"/>
                </a:lnTo>
                <a:lnTo>
                  <a:pt x="86326" y="909466"/>
                </a:lnTo>
                <a:lnTo>
                  <a:pt x="86326" y="859489"/>
                </a:lnTo>
                <a:lnTo>
                  <a:pt x="184766" y="859489"/>
                </a:lnTo>
                <a:lnTo>
                  <a:pt x="184766" y="816579"/>
                </a:lnTo>
                <a:lnTo>
                  <a:pt x="97432" y="816579"/>
                </a:lnTo>
                <a:lnTo>
                  <a:pt x="97432" y="766601"/>
                </a:lnTo>
                <a:lnTo>
                  <a:pt x="184766" y="766601"/>
                </a:lnTo>
                <a:lnTo>
                  <a:pt x="184766" y="729749"/>
                </a:lnTo>
                <a:lnTo>
                  <a:pt x="86326" y="729749"/>
                </a:lnTo>
                <a:close/>
                <a:moveTo>
                  <a:pt x="520808" y="677247"/>
                </a:moveTo>
                <a:lnTo>
                  <a:pt x="520808" y="718643"/>
                </a:lnTo>
                <a:lnTo>
                  <a:pt x="836324" y="718643"/>
                </a:lnTo>
                <a:lnTo>
                  <a:pt x="836324" y="692897"/>
                </a:lnTo>
                <a:cubicBezTo>
                  <a:pt x="836324" y="688521"/>
                  <a:pt x="834810" y="684819"/>
                  <a:pt x="831781" y="681790"/>
                </a:cubicBezTo>
                <a:cubicBezTo>
                  <a:pt x="828752" y="678761"/>
                  <a:pt x="825050" y="677247"/>
                  <a:pt x="820674" y="677247"/>
                </a:cubicBezTo>
                <a:close/>
                <a:moveTo>
                  <a:pt x="70171" y="662607"/>
                </a:moveTo>
                <a:lnTo>
                  <a:pt x="70171" y="927135"/>
                </a:lnTo>
                <a:lnTo>
                  <a:pt x="356912" y="927135"/>
                </a:lnTo>
                <a:cubicBezTo>
                  <a:pt x="361287" y="927135"/>
                  <a:pt x="364989" y="925621"/>
                  <a:pt x="368018" y="922592"/>
                </a:cubicBezTo>
                <a:cubicBezTo>
                  <a:pt x="371047" y="919563"/>
                  <a:pt x="372561" y="915693"/>
                  <a:pt x="372561" y="910981"/>
                </a:cubicBezTo>
                <a:lnTo>
                  <a:pt x="372561" y="662607"/>
                </a:lnTo>
                <a:close/>
                <a:moveTo>
                  <a:pt x="1870501" y="639890"/>
                </a:moveTo>
                <a:lnTo>
                  <a:pt x="2044161" y="639890"/>
                </a:lnTo>
                <a:cubicBezTo>
                  <a:pt x="2087239" y="639890"/>
                  <a:pt x="2117192" y="647126"/>
                  <a:pt x="2134020" y="661597"/>
                </a:cubicBezTo>
                <a:cubicBezTo>
                  <a:pt x="2144116" y="669675"/>
                  <a:pt x="2151857" y="680528"/>
                  <a:pt x="2157242" y="694159"/>
                </a:cubicBezTo>
                <a:cubicBezTo>
                  <a:pt x="2162626" y="707789"/>
                  <a:pt x="2165319" y="722513"/>
                  <a:pt x="2165319" y="738331"/>
                </a:cubicBezTo>
                <a:cubicBezTo>
                  <a:pt x="2165319" y="757851"/>
                  <a:pt x="2161953" y="775099"/>
                  <a:pt x="2155222" y="790075"/>
                </a:cubicBezTo>
                <a:cubicBezTo>
                  <a:pt x="2148491" y="805052"/>
                  <a:pt x="2139236" y="816074"/>
                  <a:pt x="2127457" y="823141"/>
                </a:cubicBezTo>
                <a:cubicBezTo>
                  <a:pt x="2109956" y="833574"/>
                  <a:pt x="2083705" y="838791"/>
                  <a:pt x="2048704" y="838791"/>
                </a:cubicBezTo>
                <a:lnTo>
                  <a:pt x="2001251" y="838791"/>
                </a:lnTo>
                <a:cubicBezTo>
                  <a:pt x="1984423" y="838791"/>
                  <a:pt x="1971887" y="839801"/>
                  <a:pt x="1963641" y="841820"/>
                </a:cubicBezTo>
                <a:cubicBezTo>
                  <a:pt x="1955396" y="843839"/>
                  <a:pt x="1949254" y="847541"/>
                  <a:pt x="1945215" y="852926"/>
                </a:cubicBezTo>
                <a:cubicBezTo>
                  <a:pt x="1939830" y="858311"/>
                  <a:pt x="1936970" y="869754"/>
                  <a:pt x="1936633" y="887254"/>
                </a:cubicBezTo>
                <a:lnTo>
                  <a:pt x="1936633" y="917039"/>
                </a:lnTo>
                <a:lnTo>
                  <a:pt x="2156737" y="917039"/>
                </a:lnTo>
                <a:lnTo>
                  <a:pt x="2156737" y="976608"/>
                </a:lnTo>
                <a:lnTo>
                  <a:pt x="1865453" y="976608"/>
                </a:lnTo>
                <a:lnTo>
                  <a:pt x="1865453" y="887254"/>
                </a:lnTo>
                <a:cubicBezTo>
                  <a:pt x="1864780" y="849561"/>
                  <a:pt x="1874203" y="820786"/>
                  <a:pt x="1893723" y="800929"/>
                </a:cubicBezTo>
                <a:cubicBezTo>
                  <a:pt x="1902810" y="792179"/>
                  <a:pt x="1912738" y="786289"/>
                  <a:pt x="1923508" y="783260"/>
                </a:cubicBezTo>
                <a:cubicBezTo>
                  <a:pt x="1934277" y="780231"/>
                  <a:pt x="1951105" y="778717"/>
                  <a:pt x="1973990" y="778717"/>
                </a:cubicBezTo>
                <a:lnTo>
                  <a:pt x="2029016" y="778717"/>
                </a:lnTo>
                <a:cubicBezTo>
                  <a:pt x="2047526" y="778717"/>
                  <a:pt x="2060652" y="776529"/>
                  <a:pt x="2068392" y="772154"/>
                </a:cubicBezTo>
                <a:cubicBezTo>
                  <a:pt x="2080508" y="765087"/>
                  <a:pt x="2086566" y="754653"/>
                  <a:pt x="2086566" y="740855"/>
                </a:cubicBezTo>
                <a:cubicBezTo>
                  <a:pt x="2086566" y="725710"/>
                  <a:pt x="2081013" y="714604"/>
                  <a:pt x="2069907" y="707536"/>
                </a:cubicBezTo>
                <a:cubicBezTo>
                  <a:pt x="2061493" y="702488"/>
                  <a:pt x="2047863" y="699964"/>
                  <a:pt x="2029016" y="699964"/>
                </a:cubicBezTo>
                <a:lnTo>
                  <a:pt x="1870501" y="699964"/>
                </a:lnTo>
                <a:close/>
                <a:moveTo>
                  <a:pt x="2361381" y="638375"/>
                </a:moveTo>
                <a:cubicBezTo>
                  <a:pt x="2424653" y="638375"/>
                  <a:pt x="2469414" y="655203"/>
                  <a:pt x="2495665" y="688858"/>
                </a:cubicBezTo>
                <a:cubicBezTo>
                  <a:pt x="2517877" y="717465"/>
                  <a:pt x="2528983" y="757346"/>
                  <a:pt x="2528983" y="808501"/>
                </a:cubicBezTo>
                <a:cubicBezTo>
                  <a:pt x="2528983" y="869417"/>
                  <a:pt x="2514343" y="913842"/>
                  <a:pt x="2485063" y="941775"/>
                </a:cubicBezTo>
                <a:cubicBezTo>
                  <a:pt x="2458476" y="966343"/>
                  <a:pt x="2420278" y="978627"/>
                  <a:pt x="2370468" y="978627"/>
                </a:cubicBezTo>
                <a:cubicBezTo>
                  <a:pt x="2303831" y="978627"/>
                  <a:pt x="2256378" y="960286"/>
                  <a:pt x="2228107" y="923602"/>
                </a:cubicBezTo>
                <a:cubicBezTo>
                  <a:pt x="2207241" y="896004"/>
                  <a:pt x="2196808" y="857301"/>
                  <a:pt x="2196808" y="807492"/>
                </a:cubicBezTo>
                <a:cubicBezTo>
                  <a:pt x="2196808" y="749942"/>
                  <a:pt x="2210186" y="707452"/>
                  <a:pt x="2236942" y="680023"/>
                </a:cubicBezTo>
                <a:cubicBezTo>
                  <a:pt x="2263698" y="652595"/>
                  <a:pt x="2305177" y="638712"/>
                  <a:pt x="2361381" y="638375"/>
                </a:cubicBezTo>
                <a:close/>
                <a:moveTo>
                  <a:pt x="1690517" y="636356"/>
                </a:moveTo>
                <a:lnTo>
                  <a:pt x="1748572" y="636356"/>
                </a:lnTo>
                <a:lnTo>
                  <a:pt x="1748572" y="907447"/>
                </a:lnTo>
                <a:lnTo>
                  <a:pt x="1690517" y="907447"/>
                </a:lnTo>
                <a:close/>
                <a:moveTo>
                  <a:pt x="2610251" y="615658"/>
                </a:moveTo>
                <a:lnTo>
                  <a:pt x="2640035" y="615658"/>
                </a:lnTo>
                <a:lnTo>
                  <a:pt x="2684460" y="615658"/>
                </a:lnTo>
                <a:lnTo>
                  <a:pt x="2938892" y="615658"/>
                </a:lnTo>
                <a:lnTo>
                  <a:pt x="2996946" y="764077"/>
                </a:lnTo>
                <a:lnTo>
                  <a:pt x="2923747" y="764077"/>
                </a:lnTo>
                <a:lnTo>
                  <a:pt x="2887904" y="658568"/>
                </a:lnTo>
                <a:lnTo>
                  <a:pt x="2666791" y="658568"/>
                </a:lnTo>
                <a:lnTo>
                  <a:pt x="2626405" y="759533"/>
                </a:lnTo>
                <a:lnTo>
                  <a:pt x="2553205" y="759533"/>
                </a:lnTo>
                <a:close/>
                <a:moveTo>
                  <a:pt x="3094645" y="613134"/>
                </a:moveTo>
                <a:lnTo>
                  <a:pt x="3120390" y="613134"/>
                </a:lnTo>
                <a:lnTo>
                  <a:pt x="3162291" y="613134"/>
                </a:lnTo>
                <a:lnTo>
                  <a:pt x="3323835" y="613134"/>
                </a:lnTo>
                <a:lnTo>
                  <a:pt x="3358163" y="613134"/>
                </a:lnTo>
                <a:lnTo>
                  <a:pt x="3391482" y="613134"/>
                </a:lnTo>
                <a:lnTo>
                  <a:pt x="3460643" y="819608"/>
                </a:lnTo>
                <a:lnTo>
                  <a:pt x="3392996" y="819608"/>
                </a:lnTo>
                <a:lnTo>
                  <a:pt x="3339485" y="660083"/>
                </a:lnTo>
                <a:lnTo>
                  <a:pt x="3145632" y="660083"/>
                </a:lnTo>
                <a:lnTo>
                  <a:pt x="3088586" y="819608"/>
                </a:lnTo>
                <a:lnTo>
                  <a:pt x="3020940" y="819608"/>
                </a:lnTo>
                <a:close/>
                <a:moveTo>
                  <a:pt x="624802" y="613134"/>
                </a:moveTo>
                <a:lnTo>
                  <a:pt x="700526" y="613134"/>
                </a:lnTo>
                <a:lnTo>
                  <a:pt x="708099" y="630803"/>
                </a:lnTo>
                <a:lnTo>
                  <a:pt x="845916" y="630803"/>
                </a:lnTo>
                <a:cubicBezTo>
                  <a:pt x="853320" y="630803"/>
                  <a:pt x="860387" y="632233"/>
                  <a:pt x="867118" y="635094"/>
                </a:cubicBezTo>
                <a:cubicBezTo>
                  <a:pt x="873849" y="637955"/>
                  <a:pt x="879739" y="641909"/>
                  <a:pt x="884787" y="646957"/>
                </a:cubicBezTo>
                <a:cubicBezTo>
                  <a:pt x="889836" y="652006"/>
                  <a:pt x="893790" y="657895"/>
                  <a:pt x="896651" y="664626"/>
                </a:cubicBezTo>
                <a:cubicBezTo>
                  <a:pt x="899511" y="671357"/>
                  <a:pt x="900942" y="678425"/>
                  <a:pt x="900942" y="685829"/>
                </a:cubicBezTo>
                <a:lnTo>
                  <a:pt x="900942" y="725710"/>
                </a:lnTo>
                <a:lnTo>
                  <a:pt x="846925" y="725710"/>
                </a:lnTo>
                <a:lnTo>
                  <a:pt x="846925" y="763067"/>
                </a:lnTo>
                <a:lnTo>
                  <a:pt x="708603" y="763067"/>
                </a:lnTo>
                <a:lnTo>
                  <a:pt x="734349" y="807997"/>
                </a:lnTo>
                <a:lnTo>
                  <a:pt x="734349" y="838286"/>
                </a:lnTo>
                <a:lnTo>
                  <a:pt x="777260" y="772659"/>
                </a:lnTo>
                <a:lnTo>
                  <a:pt x="846925" y="772659"/>
                </a:lnTo>
                <a:lnTo>
                  <a:pt x="800986" y="842830"/>
                </a:lnTo>
                <a:lnTo>
                  <a:pt x="825723" y="842830"/>
                </a:lnTo>
                <a:lnTo>
                  <a:pt x="890845" y="976608"/>
                </a:lnTo>
                <a:lnTo>
                  <a:pt x="823199" y="976608"/>
                </a:lnTo>
                <a:lnTo>
                  <a:pt x="763124" y="850402"/>
                </a:lnTo>
                <a:lnTo>
                  <a:pt x="734349" y="850402"/>
                </a:lnTo>
                <a:lnTo>
                  <a:pt x="734349" y="921077"/>
                </a:lnTo>
                <a:cubicBezTo>
                  <a:pt x="734349" y="928818"/>
                  <a:pt x="732919" y="936054"/>
                  <a:pt x="730058" y="942785"/>
                </a:cubicBezTo>
                <a:cubicBezTo>
                  <a:pt x="727198" y="949516"/>
                  <a:pt x="723243" y="955406"/>
                  <a:pt x="718195" y="960454"/>
                </a:cubicBezTo>
                <a:cubicBezTo>
                  <a:pt x="713147" y="965502"/>
                  <a:pt x="707257" y="969456"/>
                  <a:pt x="700526" y="972317"/>
                </a:cubicBezTo>
                <a:cubicBezTo>
                  <a:pt x="693795" y="975178"/>
                  <a:pt x="686728" y="976608"/>
                  <a:pt x="679323" y="976608"/>
                </a:cubicBezTo>
                <a:lnTo>
                  <a:pt x="612182" y="976608"/>
                </a:lnTo>
                <a:lnTo>
                  <a:pt x="633889" y="932184"/>
                </a:lnTo>
                <a:lnTo>
                  <a:pt x="648529" y="932184"/>
                </a:lnTo>
                <a:cubicBezTo>
                  <a:pt x="653241" y="932184"/>
                  <a:pt x="657111" y="930669"/>
                  <a:pt x="660140" y="927640"/>
                </a:cubicBezTo>
                <a:cubicBezTo>
                  <a:pt x="663169" y="924611"/>
                  <a:pt x="664684" y="920741"/>
                  <a:pt x="664684" y="916029"/>
                </a:cubicBezTo>
                <a:lnTo>
                  <a:pt x="664684" y="914010"/>
                </a:lnTo>
                <a:lnTo>
                  <a:pt x="457705" y="964997"/>
                </a:lnTo>
                <a:lnTo>
                  <a:pt x="457705" y="922592"/>
                </a:lnTo>
                <a:lnTo>
                  <a:pt x="664684" y="869585"/>
                </a:lnTo>
                <a:lnTo>
                  <a:pt x="664684" y="856460"/>
                </a:lnTo>
                <a:lnTo>
                  <a:pt x="457705" y="907447"/>
                </a:lnTo>
                <a:lnTo>
                  <a:pt x="457705" y="865042"/>
                </a:lnTo>
                <a:lnTo>
                  <a:pt x="663169" y="814559"/>
                </a:lnTo>
                <a:lnTo>
                  <a:pt x="655597" y="801939"/>
                </a:lnTo>
                <a:lnTo>
                  <a:pt x="457705" y="850402"/>
                </a:lnTo>
                <a:lnTo>
                  <a:pt x="457705" y="802444"/>
                </a:lnTo>
                <a:lnTo>
                  <a:pt x="633384" y="763067"/>
                </a:lnTo>
                <a:lnTo>
                  <a:pt x="632880" y="763067"/>
                </a:lnTo>
                <a:lnTo>
                  <a:pt x="499606" y="763067"/>
                </a:lnTo>
                <a:lnTo>
                  <a:pt x="499606" y="725710"/>
                </a:lnTo>
                <a:lnTo>
                  <a:pt x="456191" y="725710"/>
                </a:lnTo>
                <a:lnTo>
                  <a:pt x="456191" y="630803"/>
                </a:lnTo>
                <a:lnTo>
                  <a:pt x="632375" y="630803"/>
                </a:lnTo>
                <a:close/>
                <a:moveTo>
                  <a:pt x="1776337" y="612124"/>
                </a:moveTo>
                <a:lnTo>
                  <a:pt x="1834392" y="612124"/>
                </a:lnTo>
                <a:lnTo>
                  <a:pt x="1834392" y="921582"/>
                </a:lnTo>
                <a:cubicBezTo>
                  <a:pt x="1834392" y="929323"/>
                  <a:pt x="1832877" y="936559"/>
                  <a:pt x="1829848" y="943290"/>
                </a:cubicBezTo>
                <a:cubicBezTo>
                  <a:pt x="1826819" y="950021"/>
                  <a:pt x="1822781" y="955910"/>
                  <a:pt x="1817733" y="960959"/>
                </a:cubicBezTo>
                <a:cubicBezTo>
                  <a:pt x="1812684" y="966007"/>
                  <a:pt x="1806795" y="969961"/>
                  <a:pt x="1800064" y="972822"/>
                </a:cubicBezTo>
                <a:cubicBezTo>
                  <a:pt x="1793333" y="975683"/>
                  <a:pt x="1786265" y="977113"/>
                  <a:pt x="1778861" y="977113"/>
                </a:cubicBezTo>
                <a:lnTo>
                  <a:pt x="1737465" y="977113"/>
                </a:lnTo>
                <a:lnTo>
                  <a:pt x="1756144" y="927135"/>
                </a:lnTo>
                <a:lnTo>
                  <a:pt x="1760182" y="927135"/>
                </a:lnTo>
                <a:cubicBezTo>
                  <a:pt x="1764894" y="927135"/>
                  <a:pt x="1768764" y="925621"/>
                  <a:pt x="1771794" y="922592"/>
                </a:cubicBezTo>
                <a:cubicBezTo>
                  <a:pt x="1774822" y="919563"/>
                  <a:pt x="1776337" y="915693"/>
                  <a:pt x="1776337" y="910981"/>
                </a:cubicBezTo>
                <a:close/>
                <a:moveTo>
                  <a:pt x="1658713" y="612124"/>
                </a:moveTo>
                <a:lnTo>
                  <a:pt x="1658713" y="655035"/>
                </a:lnTo>
                <a:lnTo>
                  <a:pt x="1557748" y="663112"/>
                </a:lnTo>
                <a:lnTo>
                  <a:pt x="1557748" y="694411"/>
                </a:lnTo>
                <a:lnTo>
                  <a:pt x="1658713" y="694411"/>
                </a:lnTo>
                <a:lnTo>
                  <a:pt x="1658713" y="737321"/>
                </a:lnTo>
                <a:lnTo>
                  <a:pt x="1557748" y="737321"/>
                </a:lnTo>
                <a:lnTo>
                  <a:pt x="1557748" y="976608"/>
                </a:lnTo>
                <a:lnTo>
                  <a:pt x="1497169" y="976608"/>
                </a:lnTo>
                <a:lnTo>
                  <a:pt x="1497169" y="737321"/>
                </a:lnTo>
                <a:lnTo>
                  <a:pt x="1396204" y="737321"/>
                </a:lnTo>
                <a:lnTo>
                  <a:pt x="1396204" y="694411"/>
                </a:lnTo>
                <a:lnTo>
                  <a:pt x="1497169" y="694411"/>
                </a:lnTo>
                <a:lnTo>
                  <a:pt x="1497169" y="667655"/>
                </a:lnTo>
                <a:lnTo>
                  <a:pt x="1396204" y="675228"/>
                </a:lnTo>
                <a:lnTo>
                  <a:pt x="1396204" y="632317"/>
                </a:lnTo>
                <a:close/>
                <a:moveTo>
                  <a:pt x="1073859" y="612124"/>
                </a:moveTo>
                <a:lnTo>
                  <a:pt x="1147058" y="612124"/>
                </a:lnTo>
                <a:lnTo>
                  <a:pt x="1137971" y="633832"/>
                </a:lnTo>
                <a:lnTo>
                  <a:pt x="1349493" y="633832"/>
                </a:lnTo>
                <a:lnTo>
                  <a:pt x="1349493" y="680276"/>
                </a:lnTo>
                <a:lnTo>
                  <a:pt x="1117274" y="680276"/>
                </a:lnTo>
                <a:lnTo>
                  <a:pt x="1100109" y="718643"/>
                </a:lnTo>
                <a:lnTo>
                  <a:pt x="1366657" y="718643"/>
                </a:lnTo>
                <a:lnTo>
                  <a:pt x="1366657" y="765087"/>
                </a:lnTo>
                <a:lnTo>
                  <a:pt x="1079412" y="765087"/>
                </a:lnTo>
                <a:lnTo>
                  <a:pt x="1061238" y="805977"/>
                </a:lnTo>
                <a:lnTo>
                  <a:pt x="1270236" y="805977"/>
                </a:lnTo>
                <a:lnTo>
                  <a:pt x="1343940" y="805977"/>
                </a:lnTo>
                <a:lnTo>
                  <a:pt x="1338892" y="817588"/>
                </a:lnTo>
                <a:lnTo>
                  <a:pt x="1276293" y="958434"/>
                </a:lnTo>
                <a:lnTo>
                  <a:pt x="1202589" y="958434"/>
                </a:lnTo>
                <a:lnTo>
                  <a:pt x="1068305" y="958434"/>
                </a:lnTo>
                <a:lnTo>
                  <a:pt x="1076888" y="977618"/>
                </a:lnTo>
                <a:lnTo>
                  <a:pt x="1003183" y="977618"/>
                </a:lnTo>
                <a:lnTo>
                  <a:pt x="963302" y="890283"/>
                </a:lnTo>
                <a:lnTo>
                  <a:pt x="1037511" y="890283"/>
                </a:lnTo>
                <a:lnTo>
                  <a:pt x="1047103" y="911991"/>
                </a:lnTo>
                <a:lnTo>
                  <a:pt x="1223287" y="911991"/>
                </a:lnTo>
                <a:lnTo>
                  <a:pt x="1249538" y="852421"/>
                </a:lnTo>
                <a:lnTo>
                  <a:pt x="1040540" y="852421"/>
                </a:lnTo>
                <a:lnTo>
                  <a:pt x="977437" y="852421"/>
                </a:lnTo>
                <a:lnTo>
                  <a:pt x="966836" y="852421"/>
                </a:lnTo>
                <a:lnTo>
                  <a:pt x="1005707" y="765087"/>
                </a:lnTo>
                <a:lnTo>
                  <a:pt x="924430" y="765087"/>
                </a:lnTo>
                <a:lnTo>
                  <a:pt x="924430" y="718643"/>
                </a:lnTo>
                <a:lnTo>
                  <a:pt x="1026405" y="718643"/>
                </a:lnTo>
                <a:lnTo>
                  <a:pt x="1043569" y="680276"/>
                </a:lnTo>
                <a:lnTo>
                  <a:pt x="943109" y="680276"/>
                </a:lnTo>
                <a:lnTo>
                  <a:pt x="943109" y="633832"/>
                </a:lnTo>
                <a:lnTo>
                  <a:pt x="1063762" y="633832"/>
                </a:lnTo>
                <a:close/>
                <a:moveTo>
                  <a:pt x="372561" y="612124"/>
                </a:moveTo>
                <a:lnTo>
                  <a:pt x="442732" y="612124"/>
                </a:lnTo>
                <a:lnTo>
                  <a:pt x="442732" y="921582"/>
                </a:lnTo>
                <a:cubicBezTo>
                  <a:pt x="442732" y="929323"/>
                  <a:pt x="441302" y="936559"/>
                  <a:pt x="438441" y="943290"/>
                </a:cubicBezTo>
                <a:cubicBezTo>
                  <a:pt x="435580" y="950021"/>
                  <a:pt x="431626" y="955910"/>
                  <a:pt x="426578" y="960959"/>
                </a:cubicBezTo>
                <a:cubicBezTo>
                  <a:pt x="421529" y="966007"/>
                  <a:pt x="415640" y="969961"/>
                  <a:pt x="408909" y="972822"/>
                </a:cubicBezTo>
                <a:cubicBezTo>
                  <a:pt x="402178" y="975683"/>
                  <a:pt x="394942" y="977113"/>
                  <a:pt x="387201" y="977113"/>
                </a:cubicBezTo>
                <a:lnTo>
                  <a:pt x="506" y="977113"/>
                </a:lnTo>
                <a:lnTo>
                  <a:pt x="506" y="959444"/>
                </a:lnTo>
                <a:lnTo>
                  <a:pt x="0" y="959444"/>
                </a:lnTo>
                <a:lnTo>
                  <a:pt x="0" y="612629"/>
                </a:lnTo>
                <a:lnTo>
                  <a:pt x="12621" y="612629"/>
                </a:lnTo>
                <a:lnTo>
                  <a:pt x="70171" y="612629"/>
                </a:lnTo>
                <a:lnTo>
                  <a:pt x="372561" y="612629"/>
                </a:lnTo>
                <a:close/>
                <a:moveTo>
                  <a:pt x="943614" y="324603"/>
                </a:moveTo>
                <a:lnTo>
                  <a:pt x="1090518" y="324603"/>
                </a:lnTo>
                <a:lnTo>
                  <a:pt x="1090518" y="370542"/>
                </a:lnTo>
                <a:lnTo>
                  <a:pt x="943614" y="370542"/>
                </a:lnTo>
                <a:close/>
                <a:moveTo>
                  <a:pt x="1987420" y="315011"/>
                </a:moveTo>
                <a:lnTo>
                  <a:pt x="1987420" y="332680"/>
                </a:lnTo>
                <a:lnTo>
                  <a:pt x="2211563" y="332680"/>
                </a:lnTo>
                <a:cubicBezTo>
                  <a:pt x="2215938" y="332680"/>
                  <a:pt x="2219640" y="331165"/>
                  <a:pt x="2222669" y="328137"/>
                </a:cubicBezTo>
                <a:cubicBezTo>
                  <a:pt x="2225698" y="325108"/>
                  <a:pt x="2227212" y="321406"/>
                  <a:pt x="2227212" y="317030"/>
                </a:cubicBezTo>
                <a:lnTo>
                  <a:pt x="2227212" y="315011"/>
                </a:lnTo>
                <a:close/>
                <a:moveTo>
                  <a:pt x="1918764" y="280178"/>
                </a:moveTo>
                <a:lnTo>
                  <a:pt x="1976314" y="280178"/>
                </a:lnTo>
                <a:lnTo>
                  <a:pt x="1987420" y="280178"/>
                </a:lnTo>
                <a:lnTo>
                  <a:pt x="2296373" y="280178"/>
                </a:lnTo>
                <a:lnTo>
                  <a:pt x="2296373" y="320059"/>
                </a:lnTo>
                <a:cubicBezTo>
                  <a:pt x="2296373" y="326790"/>
                  <a:pt x="2295111" y="332932"/>
                  <a:pt x="2292587" y="338485"/>
                </a:cubicBezTo>
                <a:cubicBezTo>
                  <a:pt x="2290063" y="344039"/>
                  <a:pt x="2286613" y="349003"/>
                  <a:pt x="2282238" y="353378"/>
                </a:cubicBezTo>
                <a:cubicBezTo>
                  <a:pt x="2277863" y="357753"/>
                  <a:pt x="2272731" y="361118"/>
                  <a:pt x="2266841" y="363474"/>
                </a:cubicBezTo>
                <a:cubicBezTo>
                  <a:pt x="2260951" y="365830"/>
                  <a:pt x="2254809" y="367008"/>
                  <a:pt x="2248415" y="367008"/>
                </a:cubicBezTo>
                <a:lnTo>
                  <a:pt x="1976314" y="367008"/>
                </a:lnTo>
                <a:lnTo>
                  <a:pt x="1918764" y="367008"/>
                </a:lnTo>
                <a:close/>
                <a:moveTo>
                  <a:pt x="1766983" y="269577"/>
                </a:moveTo>
                <a:lnTo>
                  <a:pt x="1839678" y="269577"/>
                </a:lnTo>
                <a:lnTo>
                  <a:pt x="1865424" y="364989"/>
                </a:lnTo>
                <a:lnTo>
                  <a:pt x="1792729" y="364989"/>
                </a:lnTo>
                <a:close/>
                <a:moveTo>
                  <a:pt x="1467622" y="269577"/>
                </a:moveTo>
                <a:lnTo>
                  <a:pt x="1540317" y="269577"/>
                </a:lnTo>
                <a:lnTo>
                  <a:pt x="1514571" y="364989"/>
                </a:lnTo>
                <a:lnTo>
                  <a:pt x="1442381" y="364989"/>
                </a:lnTo>
                <a:close/>
                <a:moveTo>
                  <a:pt x="3366479" y="255947"/>
                </a:moveTo>
                <a:lnTo>
                  <a:pt x="3434125" y="255947"/>
                </a:lnTo>
                <a:lnTo>
                  <a:pt x="3480064" y="364484"/>
                </a:lnTo>
                <a:lnTo>
                  <a:pt x="3411913" y="364484"/>
                </a:lnTo>
                <a:close/>
                <a:moveTo>
                  <a:pt x="3122648" y="255947"/>
                </a:moveTo>
                <a:lnTo>
                  <a:pt x="3190295" y="255947"/>
                </a:lnTo>
                <a:lnTo>
                  <a:pt x="3144860" y="364484"/>
                </a:lnTo>
                <a:lnTo>
                  <a:pt x="3076709" y="364484"/>
                </a:lnTo>
                <a:close/>
                <a:moveTo>
                  <a:pt x="1918764" y="226667"/>
                </a:moveTo>
                <a:lnTo>
                  <a:pt x="2296373" y="226667"/>
                </a:lnTo>
                <a:lnTo>
                  <a:pt x="2296373" y="262004"/>
                </a:lnTo>
                <a:lnTo>
                  <a:pt x="1918764" y="262004"/>
                </a:lnTo>
                <a:close/>
                <a:moveTo>
                  <a:pt x="1918764" y="173660"/>
                </a:moveTo>
                <a:lnTo>
                  <a:pt x="2296373" y="173660"/>
                </a:lnTo>
                <a:lnTo>
                  <a:pt x="2296373" y="208998"/>
                </a:lnTo>
                <a:lnTo>
                  <a:pt x="1918764" y="208998"/>
                </a:lnTo>
                <a:close/>
                <a:moveTo>
                  <a:pt x="1616041" y="162554"/>
                </a:moveTo>
                <a:lnTo>
                  <a:pt x="1691260" y="162554"/>
                </a:lnTo>
                <a:lnTo>
                  <a:pt x="1691260" y="198901"/>
                </a:lnTo>
                <a:lnTo>
                  <a:pt x="1870473" y="198901"/>
                </a:lnTo>
                <a:lnTo>
                  <a:pt x="1870473" y="248374"/>
                </a:lnTo>
                <a:lnTo>
                  <a:pt x="1691260" y="248374"/>
                </a:lnTo>
                <a:lnTo>
                  <a:pt x="1691260" y="366503"/>
                </a:lnTo>
                <a:lnTo>
                  <a:pt x="1616041" y="366503"/>
                </a:lnTo>
                <a:lnTo>
                  <a:pt x="1616041" y="248374"/>
                </a:lnTo>
                <a:lnTo>
                  <a:pt x="1429255" y="248374"/>
                </a:lnTo>
                <a:lnTo>
                  <a:pt x="1429255" y="198901"/>
                </a:lnTo>
                <a:lnTo>
                  <a:pt x="1616041" y="198901"/>
                </a:lnTo>
                <a:close/>
                <a:moveTo>
                  <a:pt x="3793827" y="152962"/>
                </a:moveTo>
                <a:lnTo>
                  <a:pt x="3863493" y="152962"/>
                </a:lnTo>
                <a:lnTo>
                  <a:pt x="3863493" y="269072"/>
                </a:lnTo>
                <a:lnTo>
                  <a:pt x="3852892" y="282702"/>
                </a:lnTo>
                <a:lnTo>
                  <a:pt x="3895802" y="282702"/>
                </a:lnTo>
                <a:lnTo>
                  <a:pt x="3967487" y="363979"/>
                </a:lnTo>
                <a:lnTo>
                  <a:pt x="3894287" y="363979"/>
                </a:lnTo>
                <a:lnTo>
                  <a:pt x="3838756" y="299362"/>
                </a:lnTo>
                <a:lnTo>
                  <a:pt x="3785750" y="363979"/>
                </a:lnTo>
                <a:lnTo>
                  <a:pt x="3711541" y="363979"/>
                </a:lnTo>
                <a:lnTo>
                  <a:pt x="3793827" y="257966"/>
                </a:lnTo>
                <a:close/>
                <a:moveTo>
                  <a:pt x="3154452" y="102480"/>
                </a:moveTo>
                <a:lnTo>
                  <a:pt x="3404845" y="102480"/>
                </a:lnTo>
                <a:lnTo>
                  <a:pt x="3404845" y="152457"/>
                </a:lnTo>
                <a:lnTo>
                  <a:pt x="3309433" y="152457"/>
                </a:lnTo>
                <a:lnTo>
                  <a:pt x="3309433" y="190319"/>
                </a:lnTo>
                <a:lnTo>
                  <a:pt x="3500257" y="190319"/>
                </a:lnTo>
                <a:lnTo>
                  <a:pt x="3500257" y="237268"/>
                </a:lnTo>
                <a:lnTo>
                  <a:pt x="3309433" y="237268"/>
                </a:lnTo>
                <a:lnTo>
                  <a:pt x="3309433" y="308953"/>
                </a:lnTo>
                <a:cubicBezTo>
                  <a:pt x="3309433" y="316694"/>
                  <a:pt x="3308003" y="323930"/>
                  <a:pt x="3305142" y="330661"/>
                </a:cubicBezTo>
                <a:cubicBezTo>
                  <a:pt x="3302282" y="337392"/>
                  <a:pt x="3298327" y="343281"/>
                  <a:pt x="3293279" y="348330"/>
                </a:cubicBezTo>
                <a:cubicBezTo>
                  <a:pt x="3288230" y="353378"/>
                  <a:pt x="3282341" y="357332"/>
                  <a:pt x="3275610" y="360193"/>
                </a:cubicBezTo>
                <a:cubicBezTo>
                  <a:pt x="3268879" y="363054"/>
                  <a:pt x="3261643" y="364484"/>
                  <a:pt x="3253902" y="364484"/>
                </a:cubicBezTo>
                <a:lnTo>
                  <a:pt x="3207459" y="364484"/>
                </a:lnTo>
                <a:lnTo>
                  <a:pt x="3224118" y="318040"/>
                </a:lnTo>
                <a:lnTo>
                  <a:pt x="3231185" y="318040"/>
                </a:lnTo>
                <a:cubicBezTo>
                  <a:pt x="3235897" y="318040"/>
                  <a:pt x="3239767" y="316526"/>
                  <a:pt x="3242796" y="313497"/>
                </a:cubicBezTo>
                <a:cubicBezTo>
                  <a:pt x="3245825" y="310468"/>
                  <a:pt x="3247340" y="306597"/>
                  <a:pt x="3247340" y="301886"/>
                </a:cubicBezTo>
                <a:lnTo>
                  <a:pt x="3247340" y="237268"/>
                </a:lnTo>
                <a:lnTo>
                  <a:pt x="3056516" y="237268"/>
                </a:lnTo>
                <a:lnTo>
                  <a:pt x="3056516" y="190319"/>
                </a:lnTo>
                <a:lnTo>
                  <a:pt x="3247340" y="190319"/>
                </a:lnTo>
                <a:lnTo>
                  <a:pt x="3247340" y="152457"/>
                </a:lnTo>
                <a:lnTo>
                  <a:pt x="3154452" y="152457"/>
                </a:lnTo>
                <a:close/>
                <a:moveTo>
                  <a:pt x="1429255" y="87335"/>
                </a:moveTo>
                <a:lnTo>
                  <a:pt x="1828067" y="87335"/>
                </a:lnTo>
                <a:cubicBezTo>
                  <a:pt x="1839846" y="87335"/>
                  <a:pt x="1849943" y="91542"/>
                  <a:pt x="1858357" y="99956"/>
                </a:cubicBezTo>
                <a:cubicBezTo>
                  <a:pt x="1866770" y="108369"/>
                  <a:pt x="1870977" y="118466"/>
                  <a:pt x="1870977" y="130245"/>
                </a:cubicBezTo>
                <a:lnTo>
                  <a:pt x="1870977" y="181737"/>
                </a:lnTo>
                <a:lnTo>
                  <a:pt x="1800807" y="181737"/>
                </a:lnTo>
                <a:lnTo>
                  <a:pt x="1800807" y="153467"/>
                </a:lnTo>
                <a:cubicBezTo>
                  <a:pt x="1800807" y="149092"/>
                  <a:pt x="1799208" y="145390"/>
                  <a:pt x="1796011" y="142361"/>
                </a:cubicBezTo>
                <a:cubicBezTo>
                  <a:pt x="1792814" y="139332"/>
                  <a:pt x="1789027" y="137818"/>
                  <a:pt x="1784652" y="137818"/>
                </a:cubicBezTo>
                <a:lnTo>
                  <a:pt x="1499426" y="137818"/>
                </a:lnTo>
                <a:lnTo>
                  <a:pt x="1499426" y="181737"/>
                </a:lnTo>
                <a:lnTo>
                  <a:pt x="1429255" y="181737"/>
                </a:lnTo>
                <a:close/>
                <a:moveTo>
                  <a:pt x="2864692" y="84811"/>
                </a:moveTo>
                <a:cubicBezTo>
                  <a:pt x="2849547" y="84811"/>
                  <a:pt x="2835833" y="88092"/>
                  <a:pt x="2823549" y="94655"/>
                </a:cubicBezTo>
                <a:cubicBezTo>
                  <a:pt x="2811264" y="101218"/>
                  <a:pt x="2801925" y="110389"/>
                  <a:pt x="2795531" y="122168"/>
                </a:cubicBezTo>
                <a:cubicBezTo>
                  <a:pt x="2791156" y="129572"/>
                  <a:pt x="2787538" y="140258"/>
                  <a:pt x="2784677" y="154224"/>
                </a:cubicBezTo>
                <a:cubicBezTo>
                  <a:pt x="2781817" y="168191"/>
                  <a:pt x="2780386" y="181737"/>
                  <a:pt x="2780386" y="194863"/>
                </a:cubicBezTo>
                <a:cubicBezTo>
                  <a:pt x="2780386" y="210008"/>
                  <a:pt x="2781901" y="225152"/>
                  <a:pt x="2784929" y="240297"/>
                </a:cubicBezTo>
                <a:cubicBezTo>
                  <a:pt x="2787958" y="255442"/>
                  <a:pt x="2791660" y="267221"/>
                  <a:pt x="2796036" y="275635"/>
                </a:cubicBezTo>
                <a:cubicBezTo>
                  <a:pt x="2809161" y="300203"/>
                  <a:pt x="2834402" y="312487"/>
                  <a:pt x="2871759" y="312487"/>
                </a:cubicBezTo>
                <a:cubicBezTo>
                  <a:pt x="2892289" y="312487"/>
                  <a:pt x="2908107" y="308280"/>
                  <a:pt x="2919213" y="299866"/>
                </a:cubicBezTo>
                <a:cubicBezTo>
                  <a:pt x="2934694" y="288424"/>
                  <a:pt x="2944791" y="271428"/>
                  <a:pt x="2949503" y="248879"/>
                </a:cubicBezTo>
                <a:cubicBezTo>
                  <a:pt x="2953205" y="231378"/>
                  <a:pt x="2955055" y="213710"/>
                  <a:pt x="2955055" y="195872"/>
                </a:cubicBezTo>
                <a:cubicBezTo>
                  <a:pt x="2955055" y="178708"/>
                  <a:pt x="2953036" y="162638"/>
                  <a:pt x="2948998" y="147662"/>
                </a:cubicBezTo>
                <a:cubicBezTo>
                  <a:pt x="2944959" y="132685"/>
                  <a:pt x="2939574" y="120990"/>
                  <a:pt x="2932843" y="112576"/>
                </a:cubicBezTo>
                <a:cubicBezTo>
                  <a:pt x="2926112" y="104163"/>
                  <a:pt x="2916689" y="97516"/>
                  <a:pt x="2904573" y="92636"/>
                </a:cubicBezTo>
                <a:cubicBezTo>
                  <a:pt x="2892457" y="87756"/>
                  <a:pt x="2879163" y="85147"/>
                  <a:pt x="2864692" y="84811"/>
                </a:cubicBezTo>
                <a:close/>
                <a:moveTo>
                  <a:pt x="2022758" y="72695"/>
                </a:moveTo>
                <a:lnTo>
                  <a:pt x="1980858" y="120653"/>
                </a:lnTo>
                <a:lnTo>
                  <a:pt x="2071221" y="120653"/>
                </a:lnTo>
                <a:lnTo>
                  <a:pt x="2059610" y="93898"/>
                </a:lnTo>
                <a:lnTo>
                  <a:pt x="2139373" y="93898"/>
                </a:lnTo>
                <a:lnTo>
                  <a:pt x="2150984" y="120653"/>
                </a:lnTo>
                <a:lnTo>
                  <a:pt x="2233775" y="120653"/>
                </a:lnTo>
                <a:lnTo>
                  <a:pt x="2191874" y="72695"/>
                </a:lnTo>
                <a:close/>
                <a:moveTo>
                  <a:pt x="86326" y="70171"/>
                </a:moveTo>
                <a:lnTo>
                  <a:pt x="356407" y="70171"/>
                </a:lnTo>
                <a:lnTo>
                  <a:pt x="356407" y="120149"/>
                </a:lnTo>
                <a:lnTo>
                  <a:pt x="258471" y="120149"/>
                </a:lnTo>
                <a:lnTo>
                  <a:pt x="258471" y="157001"/>
                </a:lnTo>
                <a:lnTo>
                  <a:pt x="345301" y="157001"/>
                </a:lnTo>
                <a:lnTo>
                  <a:pt x="345301" y="206979"/>
                </a:lnTo>
                <a:lnTo>
                  <a:pt x="258471" y="206979"/>
                </a:lnTo>
                <a:lnTo>
                  <a:pt x="258471" y="249889"/>
                </a:lnTo>
                <a:lnTo>
                  <a:pt x="287246" y="249889"/>
                </a:lnTo>
                <a:lnTo>
                  <a:pt x="280178" y="219094"/>
                </a:lnTo>
                <a:lnTo>
                  <a:pt x="340252" y="219094"/>
                </a:lnTo>
                <a:lnTo>
                  <a:pt x="358427" y="299866"/>
                </a:lnTo>
                <a:lnTo>
                  <a:pt x="309458" y="299866"/>
                </a:lnTo>
                <a:lnTo>
                  <a:pt x="298353" y="299866"/>
                </a:lnTo>
                <a:lnTo>
                  <a:pt x="86326" y="299866"/>
                </a:lnTo>
                <a:lnTo>
                  <a:pt x="86326" y="249889"/>
                </a:lnTo>
                <a:lnTo>
                  <a:pt x="184766" y="249889"/>
                </a:lnTo>
                <a:lnTo>
                  <a:pt x="184766" y="206979"/>
                </a:lnTo>
                <a:lnTo>
                  <a:pt x="97432" y="206979"/>
                </a:lnTo>
                <a:lnTo>
                  <a:pt x="97432" y="157001"/>
                </a:lnTo>
                <a:lnTo>
                  <a:pt x="184766" y="157001"/>
                </a:lnTo>
                <a:lnTo>
                  <a:pt x="184766" y="120149"/>
                </a:lnTo>
                <a:lnTo>
                  <a:pt x="86326" y="120149"/>
                </a:lnTo>
                <a:close/>
                <a:moveTo>
                  <a:pt x="520808" y="67647"/>
                </a:moveTo>
                <a:lnTo>
                  <a:pt x="520808" y="109042"/>
                </a:lnTo>
                <a:lnTo>
                  <a:pt x="836324" y="109042"/>
                </a:lnTo>
                <a:lnTo>
                  <a:pt x="836324" y="83296"/>
                </a:lnTo>
                <a:cubicBezTo>
                  <a:pt x="836324" y="78921"/>
                  <a:pt x="834810" y="75219"/>
                  <a:pt x="831781" y="72190"/>
                </a:cubicBezTo>
                <a:cubicBezTo>
                  <a:pt x="828752" y="69161"/>
                  <a:pt x="825050" y="67647"/>
                  <a:pt x="820675" y="67647"/>
                </a:cubicBezTo>
                <a:close/>
                <a:moveTo>
                  <a:pt x="70171" y="53007"/>
                </a:moveTo>
                <a:lnTo>
                  <a:pt x="70171" y="317535"/>
                </a:lnTo>
                <a:lnTo>
                  <a:pt x="356912" y="317535"/>
                </a:lnTo>
                <a:cubicBezTo>
                  <a:pt x="361287" y="317535"/>
                  <a:pt x="364989" y="316021"/>
                  <a:pt x="368018" y="312992"/>
                </a:cubicBezTo>
                <a:cubicBezTo>
                  <a:pt x="371047" y="309963"/>
                  <a:pt x="372561" y="306093"/>
                  <a:pt x="372561" y="301381"/>
                </a:cubicBezTo>
                <a:lnTo>
                  <a:pt x="372561" y="53007"/>
                </a:lnTo>
                <a:close/>
                <a:moveTo>
                  <a:pt x="2370849" y="30290"/>
                </a:moveTo>
                <a:lnTo>
                  <a:pt x="2647493" y="30290"/>
                </a:lnTo>
                <a:lnTo>
                  <a:pt x="2647493" y="90364"/>
                </a:lnTo>
                <a:lnTo>
                  <a:pt x="2442029" y="90364"/>
                </a:lnTo>
                <a:lnTo>
                  <a:pt x="2442029" y="167097"/>
                </a:lnTo>
                <a:lnTo>
                  <a:pt x="2549052" y="167097"/>
                </a:lnTo>
                <a:cubicBezTo>
                  <a:pt x="2569918" y="167097"/>
                  <a:pt x="2586494" y="168444"/>
                  <a:pt x="2598778" y="171136"/>
                </a:cubicBezTo>
                <a:cubicBezTo>
                  <a:pt x="2611062" y="173828"/>
                  <a:pt x="2621579" y="178540"/>
                  <a:pt x="2630329" y="185271"/>
                </a:cubicBezTo>
                <a:cubicBezTo>
                  <a:pt x="2653888" y="203108"/>
                  <a:pt x="2665667" y="229191"/>
                  <a:pt x="2665667" y="263519"/>
                </a:cubicBezTo>
                <a:cubicBezTo>
                  <a:pt x="2665667" y="306934"/>
                  <a:pt x="2647493" y="337055"/>
                  <a:pt x="2611146" y="353883"/>
                </a:cubicBezTo>
                <a:cubicBezTo>
                  <a:pt x="2591962" y="362633"/>
                  <a:pt x="2561000" y="367008"/>
                  <a:pt x="2518258" y="367008"/>
                </a:cubicBezTo>
                <a:lnTo>
                  <a:pt x="2370849" y="367008"/>
                </a:lnTo>
                <a:lnTo>
                  <a:pt x="2370849" y="307439"/>
                </a:lnTo>
                <a:lnTo>
                  <a:pt x="2518258" y="307439"/>
                </a:lnTo>
                <a:cubicBezTo>
                  <a:pt x="2538451" y="307439"/>
                  <a:pt x="2553932" y="305756"/>
                  <a:pt x="2564702" y="302390"/>
                </a:cubicBezTo>
                <a:cubicBezTo>
                  <a:pt x="2571433" y="300035"/>
                  <a:pt x="2576734" y="295744"/>
                  <a:pt x="2580604" y="289517"/>
                </a:cubicBezTo>
                <a:cubicBezTo>
                  <a:pt x="2584474" y="283291"/>
                  <a:pt x="2586410" y="275971"/>
                  <a:pt x="2586410" y="267558"/>
                </a:cubicBezTo>
                <a:cubicBezTo>
                  <a:pt x="2586410" y="258134"/>
                  <a:pt x="2584222" y="249973"/>
                  <a:pt x="2579847" y="243074"/>
                </a:cubicBezTo>
                <a:cubicBezTo>
                  <a:pt x="2575472" y="236174"/>
                  <a:pt x="2569750" y="231715"/>
                  <a:pt x="2562683" y="229696"/>
                </a:cubicBezTo>
                <a:cubicBezTo>
                  <a:pt x="2556961" y="228013"/>
                  <a:pt x="2542153" y="227003"/>
                  <a:pt x="2518258" y="226667"/>
                </a:cubicBezTo>
                <a:lnTo>
                  <a:pt x="2370849" y="226667"/>
                </a:lnTo>
                <a:close/>
                <a:moveTo>
                  <a:pt x="2866206" y="28775"/>
                </a:moveTo>
                <a:cubicBezTo>
                  <a:pt x="2929478" y="28775"/>
                  <a:pt x="2974239" y="45603"/>
                  <a:pt x="3000490" y="79258"/>
                </a:cubicBezTo>
                <a:cubicBezTo>
                  <a:pt x="3022702" y="107865"/>
                  <a:pt x="3033808" y="147746"/>
                  <a:pt x="3033808" y="198901"/>
                </a:cubicBezTo>
                <a:cubicBezTo>
                  <a:pt x="3033808" y="259817"/>
                  <a:pt x="3019168" y="304242"/>
                  <a:pt x="2989888" y="332175"/>
                </a:cubicBezTo>
                <a:cubicBezTo>
                  <a:pt x="2963301" y="356743"/>
                  <a:pt x="2925103" y="369027"/>
                  <a:pt x="2875293" y="369027"/>
                </a:cubicBezTo>
                <a:cubicBezTo>
                  <a:pt x="2808656" y="369027"/>
                  <a:pt x="2761203" y="350685"/>
                  <a:pt x="2732933" y="314001"/>
                </a:cubicBezTo>
                <a:cubicBezTo>
                  <a:pt x="2712066" y="286404"/>
                  <a:pt x="2701633" y="247701"/>
                  <a:pt x="2701633" y="197892"/>
                </a:cubicBezTo>
                <a:cubicBezTo>
                  <a:pt x="2701633" y="140342"/>
                  <a:pt x="2715011" y="97852"/>
                  <a:pt x="2741767" y="70423"/>
                </a:cubicBezTo>
                <a:cubicBezTo>
                  <a:pt x="2768523" y="42995"/>
                  <a:pt x="2810002" y="29112"/>
                  <a:pt x="2866206" y="28775"/>
                </a:cubicBezTo>
                <a:close/>
                <a:moveTo>
                  <a:pt x="3526775" y="7068"/>
                </a:moveTo>
                <a:lnTo>
                  <a:pt x="3689833" y="7068"/>
                </a:lnTo>
                <a:lnTo>
                  <a:pt x="3689833" y="57046"/>
                </a:lnTo>
                <a:lnTo>
                  <a:pt x="3641370" y="57046"/>
                </a:lnTo>
                <a:lnTo>
                  <a:pt x="3641370" y="311982"/>
                </a:lnTo>
                <a:lnTo>
                  <a:pt x="3689833" y="307944"/>
                </a:lnTo>
                <a:lnTo>
                  <a:pt x="3689833" y="350854"/>
                </a:lnTo>
                <a:lnTo>
                  <a:pt x="3524251" y="364484"/>
                </a:lnTo>
                <a:lnTo>
                  <a:pt x="3524251" y="322079"/>
                </a:lnTo>
                <a:lnTo>
                  <a:pt x="3572714" y="318040"/>
                </a:lnTo>
                <a:lnTo>
                  <a:pt x="3572714" y="57046"/>
                </a:lnTo>
                <a:lnTo>
                  <a:pt x="3526775" y="57046"/>
                </a:lnTo>
                <a:close/>
                <a:moveTo>
                  <a:pt x="3115076" y="6058"/>
                </a:moveTo>
                <a:lnTo>
                  <a:pt x="3144860" y="6058"/>
                </a:lnTo>
                <a:lnTo>
                  <a:pt x="3189285" y="6058"/>
                </a:lnTo>
                <a:lnTo>
                  <a:pt x="3443717" y="6058"/>
                </a:lnTo>
                <a:lnTo>
                  <a:pt x="3501771" y="154477"/>
                </a:lnTo>
                <a:lnTo>
                  <a:pt x="3428572" y="154477"/>
                </a:lnTo>
                <a:lnTo>
                  <a:pt x="3392729" y="48968"/>
                </a:lnTo>
                <a:lnTo>
                  <a:pt x="3171616" y="48968"/>
                </a:lnTo>
                <a:lnTo>
                  <a:pt x="3131230" y="149933"/>
                </a:lnTo>
                <a:lnTo>
                  <a:pt x="3058030" y="149933"/>
                </a:lnTo>
                <a:close/>
                <a:moveTo>
                  <a:pt x="3703968" y="5553"/>
                </a:moveTo>
                <a:lnTo>
                  <a:pt x="3958905" y="5553"/>
                </a:lnTo>
                <a:lnTo>
                  <a:pt x="3958905" y="55531"/>
                </a:lnTo>
                <a:lnTo>
                  <a:pt x="3867027" y="55531"/>
                </a:lnTo>
                <a:lnTo>
                  <a:pt x="3854911" y="83296"/>
                </a:lnTo>
                <a:lnTo>
                  <a:pt x="3911956" y="83296"/>
                </a:lnTo>
                <a:cubicBezTo>
                  <a:pt x="3919360" y="83296"/>
                  <a:pt x="3926428" y="84727"/>
                  <a:pt x="3933159" y="87587"/>
                </a:cubicBezTo>
                <a:cubicBezTo>
                  <a:pt x="3939890" y="90448"/>
                  <a:pt x="3945779" y="94403"/>
                  <a:pt x="3950828" y="99451"/>
                </a:cubicBezTo>
                <a:cubicBezTo>
                  <a:pt x="3955876" y="104499"/>
                  <a:pt x="3959830" y="110389"/>
                  <a:pt x="3962691" y="117120"/>
                </a:cubicBezTo>
                <a:cubicBezTo>
                  <a:pt x="3965552" y="123851"/>
                  <a:pt x="3966982" y="131087"/>
                  <a:pt x="3966982" y="138827"/>
                </a:cubicBezTo>
                <a:lnTo>
                  <a:pt x="3966982" y="277149"/>
                </a:lnTo>
                <a:lnTo>
                  <a:pt x="3898831" y="277149"/>
                </a:lnTo>
                <a:lnTo>
                  <a:pt x="3898831" y="149429"/>
                </a:lnTo>
                <a:cubicBezTo>
                  <a:pt x="3898831" y="144717"/>
                  <a:pt x="3897316" y="140846"/>
                  <a:pt x="3894287" y="137818"/>
                </a:cubicBezTo>
                <a:cubicBezTo>
                  <a:pt x="3891258" y="134789"/>
                  <a:pt x="3887388" y="133274"/>
                  <a:pt x="3882676" y="133274"/>
                </a:cubicBezTo>
                <a:lnTo>
                  <a:pt x="3765052" y="133274"/>
                </a:lnTo>
                <a:lnTo>
                  <a:pt x="3765052" y="277149"/>
                </a:lnTo>
                <a:lnTo>
                  <a:pt x="3696396" y="277149"/>
                </a:lnTo>
                <a:lnTo>
                  <a:pt x="3696396" y="83296"/>
                </a:lnTo>
                <a:lnTo>
                  <a:pt x="3786760" y="83296"/>
                </a:lnTo>
                <a:lnTo>
                  <a:pt x="3799380" y="55531"/>
                </a:lnTo>
                <a:lnTo>
                  <a:pt x="3703968" y="55531"/>
                </a:lnTo>
                <a:close/>
                <a:moveTo>
                  <a:pt x="1478728" y="4039"/>
                </a:moveTo>
                <a:lnTo>
                  <a:pt x="1548394" y="4039"/>
                </a:lnTo>
                <a:lnTo>
                  <a:pt x="1557481" y="24232"/>
                </a:lnTo>
                <a:lnTo>
                  <a:pt x="1747295" y="24232"/>
                </a:lnTo>
                <a:lnTo>
                  <a:pt x="1756382" y="4039"/>
                </a:lnTo>
                <a:lnTo>
                  <a:pt x="1826048" y="4039"/>
                </a:lnTo>
                <a:lnTo>
                  <a:pt x="1817466" y="24232"/>
                </a:lnTo>
                <a:lnTo>
                  <a:pt x="1871482" y="24232"/>
                </a:lnTo>
                <a:lnTo>
                  <a:pt x="1871482" y="60579"/>
                </a:lnTo>
                <a:lnTo>
                  <a:pt x="1801816" y="60579"/>
                </a:lnTo>
                <a:lnTo>
                  <a:pt x="1794749" y="76734"/>
                </a:lnTo>
                <a:lnTo>
                  <a:pt x="1724578" y="76734"/>
                </a:lnTo>
                <a:lnTo>
                  <a:pt x="1731646" y="60579"/>
                </a:lnTo>
                <a:lnTo>
                  <a:pt x="1573130" y="60579"/>
                </a:lnTo>
                <a:lnTo>
                  <a:pt x="1580198" y="76734"/>
                </a:lnTo>
                <a:lnTo>
                  <a:pt x="1510027" y="76734"/>
                </a:lnTo>
                <a:lnTo>
                  <a:pt x="1502960" y="60579"/>
                </a:lnTo>
                <a:lnTo>
                  <a:pt x="1428751" y="60579"/>
                </a:lnTo>
                <a:lnTo>
                  <a:pt x="1428751" y="24232"/>
                </a:lnTo>
                <a:lnTo>
                  <a:pt x="1487310" y="24232"/>
                </a:lnTo>
                <a:close/>
                <a:moveTo>
                  <a:pt x="1928356" y="3534"/>
                </a:moveTo>
                <a:lnTo>
                  <a:pt x="2008118" y="3534"/>
                </a:lnTo>
                <a:lnTo>
                  <a:pt x="2022758" y="37357"/>
                </a:lnTo>
                <a:lnTo>
                  <a:pt x="2057591" y="37357"/>
                </a:lnTo>
                <a:lnTo>
                  <a:pt x="2042951" y="3534"/>
                </a:lnTo>
                <a:lnTo>
                  <a:pt x="2122713" y="3534"/>
                </a:lnTo>
                <a:lnTo>
                  <a:pt x="2137353" y="37357"/>
                </a:lnTo>
                <a:lnTo>
                  <a:pt x="2186826" y="37357"/>
                </a:lnTo>
                <a:lnTo>
                  <a:pt x="2208029" y="4544"/>
                </a:lnTo>
                <a:lnTo>
                  <a:pt x="2287791" y="4544"/>
                </a:lnTo>
                <a:lnTo>
                  <a:pt x="2266589" y="37357"/>
                </a:lnTo>
                <a:lnTo>
                  <a:pt x="2329187" y="37357"/>
                </a:lnTo>
                <a:lnTo>
                  <a:pt x="2329187" y="72695"/>
                </a:lnTo>
                <a:lnTo>
                  <a:pt x="2274161" y="72695"/>
                </a:lnTo>
                <a:lnTo>
                  <a:pt x="2329187" y="135798"/>
                </a:lnTo>
                <a:lnTo>
                  <a:pt x="2304450" y="135798"/>
                </a:lnTo>
                <a:lnTo>
                  <a:pt x="2304450" y="155991"/>
                </a:lnTo>
                <a:lnTo>
                  <a:pt x="1910687" y="155991"/>
                </a:lnTo>
                <a:lnTo>
                  <a:pt x="1910687" y="135798"/>
                </a:lnTo>
                <a:lnTo>
                  <a:pt x="1885446" y="135798"/>
                </a:lnTo>
                <a:lnTo>
                  <a:pt x="1940472" y="72695"/>
                </a:lnTo>
                <a:lnTo>
                  <a:pt x="1885951" y="72695"/>
                </a:lnTo>
                <a:lnTo>
                  <a:pt x="1885951" y="37357"/>
                </a:lnTo>
                <a:lnTo>
                  <a:pt x="1942996" y="37357"/>
                </a:lnTo>
                <a:close/>
                <a:moveTo>
                  <a:pt x="1018328" y="3534"/>
                </a:moveTo>
                <a:lnTo>
                  <a:pt x="1092537" y="3534"/>
                </a:lnTo>
                <a:lnTo>
                  <a:pt x="1038016" y="129236"/>
                </a:lnTo>
                <a:lnTo>
                  <a:pt x="1094052" y="129236"/>
                </a:lnTo>
                <a:lnTo>
                  <a:pt x="1038016" y="254432"/>
                </a:lnTo>
                <a:lnTo>
                  <a:pt x="1090518" y="254432"/>
                </a:lnTo>
                <a:lnTo>
                  <a:pt x="1090518" y="300371"/>
                </a:lnTo>
                <a:lnTo>
                  <a:pt x="943614" y="300371"/>
                </a:lnTo>
                <a:lnTo>
                  <a:pt x="999649" y="174670"/>
                </a:lnTo>
                <a:lnTo>
                  <a:pt x="943614" y="174670"/>
                </a:lnTo>
                <a:close/>
                <a:moveTo>
                  <a:pt x="624802" y="3534"/>
                </a:moveTo>
                <a:lnTo>
                  <a:pt x="700526" y="3534"/>
                </a:lnTo>
                <a:lnTo>
                  <a:pt x="708099" y="21203"/>
                </a:lnTo>
                <a:lnTo>
                  <a:pt x="845916" y="21203"/>
                </a:lnTo>
                <a:cubicBezTo>
                  <a:pt x="853320" y="21203"/>
                  <a:pt x="860387" y="22633"/>
                  <a:pt x="867118" y="25494"/>
                </a:cubicBezTo>
                <a:cubicBezTo>
                  <a:pt x="873849" y="28355"/>
                  <a:pt x="879739" y="32309"/>
                  <a:pt x="884787" y="37357"/>
                </a:cubicBezTo>
                <a:cubicBezTo>
                  <a:pt x="889836" y="42406"/>
                  <a:pt x="893790" y="48295"/>
                  <a:pt x="896651" y="55026"/>
                </a:cubicBezTo>
                <a:cubicBezTo>
                  <a:pt x="899511" y="61757"/>
                  <a:pt x="900942" y="68825"/>
                  <a:pt x="900942" y="76229"/>
                </a:cubicBezTo>
                <a:lnTo>
                  <a:pt x="900942" y="116110"/>
                </a:lnTo>
                <a:lnTo>
                  <a:pt x="846925" y="116110"/>
                </a:lnTo>
                <a:lnTo>
                  <a:pt x="846925" y="153467"/>
                </a:lnTo>
                <a:lnTo>
                  <a:pt x="708603" y="153467"/>
                </a:lnTo>
                <a:lnTo>
                  <a:pt x="734349" y="198397"/>
                </a:lnTo>
                <a:lnTo>
                  <a:pt x="734349" y="228686"/>
                </a:lnTo>
                <a:lnTo>
                  <a:pt x="777260" y="163059"/>
                </a:lnTo>
                <a:lnTo>
                  <a:pt x="846925" y="163059"/>
                </a:lnTo>
                <a:lnTo>
                  <a:pt x="800986" y="233229"/>
                </a:lnTo>
                <a:lnTo>
                  <a:pt x="825723" y="233229"/>
                </a:lnTo>
                <a:lnTo>
                  <a:pt x="890845" y="367008"/>
                </a:lnTo>
                <a:lnTo>
                  <a:pt x="823199" y="367008"/>
                </a:lnTo>
                <a:lnTo>
                  <a:pt x="763124" y="240802"/>
                </a:lnTo>
                <a:lnTo>
                  <a:pt x="734349" y="240802"/>
                </a:lnTo>
                <a:lnTo>
                  <a:pt x="734349" y="311477"/>
                </a:lnTo>
                <a:cubicBezTo>
                  <a:pt x="734349" y="319218"/>
                  <a:pt x="732919" y="326454"/>
                  <a:pt x="730058" y="333185"/>
                </a:cubicBezTo>
                <a:cubicBezTo>
                  <a:pt x="727198" y="339916"/>
                  <a:pt x="723243" y="345805"/>
                  <a:pt x="718195" y="350854"/>
                </a:cubicBezTo>
                <a:cubicBezTo>
                  <a:pt x="713147" y="355902"/>
                  <a:pt x="707257" y="359856"/>
                  <a:pt x="700526" y="362717"/>
                </a:cubicBezTo>
                <a:cubicBezTo>
                  <a:pt x="693795" y="365578"/>
                  <a:pt x="686728" y="367008"/>
                  <a:pt x="679324" y="367008"/>
                </a:cubicBezTo>
                <a:lnTo>
                  <a:pt x="612182" y="367008"/>
                </a:lnTo>
                <a:lnTo>
                  <a:pt x="633889" y="322583"/>
                </a:lnTo>
                <a:lnTo>
                  <a:pt x="648529" y="322583"/>
                </a:lnTo>
                <a:cubicBezTo>
                  <a:pt x="653241" y="322583"/>
                  <a:pt x="657111" y="321069"/>
                  <a:pt x="660140" y="318040"/>
                </a:cubicBezTo>
                <a:cubicBezTo>
                  <a:pt x="663169" y="315011"/>
                  <a:pt x="664684" y="311141"/>
                  <a:pt x="664684" y="306429"/>
                </a:cubicBezTo>
                <a:lnTo>
                  <a:pt x="664684" y="304410"/>
                </a:lnTo>
                <a:lnTo>
                  <a:pt x="457705" y="355397"/>
                </a:lnTo>
                <a:lnTo>
                  <a:pt x="457705" y="312992"/>
                </a:lnTo>
                <a:lnTo>
                  <a:pt x="664684" y="259985"/>
                </a:lnTo>
                <a:lnTo>
                  <a:pt x="664684" y="246860"/>
                </a:lnTo>
                <a:lnTo>
                  <a:pt x="457705" y="297847"/>
                </a:lnTo>
                <a:lnTo>
                  <a:pt x="457705" y="255442"/>
                </a:lnTo>
                <a:lnTo>
                  <a:pt x="663169" y="204959"/>
                </a:lnTo>
                <a:lnTo>
                  <a:pt x="655597" y="192339"/>
                </a:lnTo>
                <a:lnTo>
                  <a:pt x="457705" y="240802"/>
                </a:lnTo>
                <a:lnTo>
                  <a:pt x="457705" y="192843"/>
                </a:lnTo>
                <a:lnTo>
                  <a:pt x="633384" y="153467"/>
                </a:lnTo>
                <a:lnTo>
                  <a:pt x="632880" y="153467"/>
                </a:lnTo>
                <a:lnTo>
                  <a:pt x="499606" y="153467"/>
                </a:lnTo>
                <a:lnTo>
                  <a:pt x="499606" y="116110"/>
                </a:lnTo>
                <a:lnTo>
                  <a:pt x="456191" y="116110"/>
                </a:lnTo>
                <a:lnTo>
                  <a:pt x="456191" y="21203"/>
                </a:lnTo>
                <a:lnTo>
                  <a:pt x="632375" y="21203"/>
                </a:lnTo>
                <a:close/>
                <a:moveTo>
                  <a:pt x="372561" y="2524"/>
                </a:moveTo>
                <a:lnTo>
                  <a:pt x="442732" y="2524"/>
                </a:lnTo>
                <a:lnTo>
                  <a:pt x="442732" y="311982"/>
                </a:lnTo>
                <a:cubicBezTo>
                  <a:pt x="442732" y="319723"/>
                  <a:pt x="441302" y="326959"/>
                  <a:pt x="438441" y="333690"/>
                </a:cubicBezTo>
                <a:cubicBezTo>
                  <a:pt x="435580" y="340421"/>
                  <a:pt x="431626" y="346310"/>
                  <a:pt x="426578" y="351359"/>
                </a:cubicBezTo>
                <a:cubicBezTo>
                  <a:pt x="421529" y="356407"/>
                  <a:pt x="415640" y="360361"/>
                  <a:pt x="408909" y="363222"/>
                </a:cubicBezTo>
                <a:cubicBezTo>
                  <a:pt x="402178" y="366083"/>
                  <a:pt x="394942" y="367513"/>
                  <a:pt x="387201" y="367513"/>
                </a:cubicBezTo>
                <a:lnTo>
                  <a:pt x="506" y="367513"/>
                </a:lnTo>
                <a:lnTo>
                  <a:pt x="506" y="349844"/>
                </a:lnTo>
                <a:lnTo>
                  <a:pt x="0" y="349844"/>
                </a:lnTo>
                <a:lnTo>
                  <a:pt x="0" y="3029"/>
                </a:lnTo>
                <a:lnTo>
                  <a:pt x="12621" y="3029"/>
                </a:lnTo>
                <a:lnTo>
                  <a:pt x="70171" y="3029"/>
                </a:lnTo>
                <a:lnTo>
                  <a:pt x="372561" y="3029"/>
                </a:lnTo>
                <a:close/>
                <a:moveTo>
                  <a:pt x="1102634" y="0"/>
                </a:moveTo>
                <a:lnTo>
                  <a:pt x="1379278" y="0"/>
                </a:lnTo>
                <a:lnTo>
                  <a:pt x="1329805" y="109042"/>
                </a:lnTo>
                <a:lnTo>
                  <a:pt x="1387355" y="109042"/>
                </a:lnTo>
                <a:lnTo>
                  <a:pt x="1319204" y="275635"/>
                </a:lnTo>
                <a:lnTo>
                  <a:pt x="1386850" y="365494"/>
                </a:lnTo>
                <a:lnTo>
                  <a:pt x="1312136" y="365494"/>
                </a:lnTo>
                <a:lnTo>
                  <a:pt x="1292448" y="340252"/>
                </a:lnTo>
                <a:lnTo>
                  <a:pt x="1282351" y="365494"/>
                </a:lnTo>
                <a:lnTo>
                  <a:pt x="1213190" y="365494"/>
                </a:lnTo>
                <a:lnTo>
                  <a:pt x="1248023" y="280683"/>
                </a:lnTo>
                <a:lnTo>
                  <a:pt x="1183406" y="194863"/>
                </a:lnTo>
                <a:lnTo>
                  <a:pt x="1258120" y="194863"/>
                </a:lnTo>
                <a:lnTo>
                  <a:pt x="1274274" y="216570"/>
                </a:lnTo>
                <a:lnTo>
                  <a:pt x="1301030" y="151953"/>
                </a:lnTo>
                <a:lnTo>
                  <a:pt x="1241965" y="151953"/>
                </a:lnTo>
                <a:lnTo>
                  <a:pt x="1290933" y="42910"/>
                </a:lnTo>
                <a:lnTo>
                  <a:pt x="1177348" y="42910"/>
                </a:lnTo>
                <a:lnTo>
                  <a:pt x="1177348" y="298352"/>
                </a:lnTo>
                <a:lnTo>
                  <a:pt x="1156650" y="365494"/>
                </a:lnTo>
                <a:lnTo>
                  <a:pt x="1098595" y="365494"/>
                </a:lnTo>
                <a:lnTo>
                  <a:pt x="1118788" y="298352"/>
                </a:lnTo>
                <a:lnTo>
                  <a:pt x="1118788" y="42910"/>
                </a:lnTo>
                <a:lnTo>
                  <a:pt x="1102634" y="42910"/>
                </a:lnTo>
                <a:close/>
              </a:path>
            </a:pathLst>
          </a:custGeom>
          <a:gradFill flip="none" rotWithShape="1">
            <a:gsLst>
              <a:gs pos="27000">
                <a:prstClr val="black"/>
              </a:gs>
              <a:gs pos="58000">
                <a:srgbClr val="737373"/>
              </a:gs>
              <a:gs pos="81000">
                <a:prstClr val="black"/>
              </a:gs>
            </a:gsLst>
            <a:lin ang="2400000" scaled="0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27000">
                    <a:prstClr val="black"/>
                  </a:gs>
                  <a:gs pos="58000">
                    <a:srgbClr val="737373"/>
                  </a:gs>
                  <a:gs pos="81000">
                    <a:prstClr val="black"/>
                  </a:gs>
                </a:gsLst>
                <a:lin ang="2400000" scaled="0"/>
                <a:tileRect/>
              </a:gra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9E52989-91C6-4380-B60C-B5ACB8769891}"/>
              </a:ext>
            </a:extLst>
          </p:cNvPr>
          <p:cNvSpPr/>
          <p:nvPr/>
        </p:nvSpPr>
        <p:spPr>
          <a:xfrm>
            <a:off x="1363890" y="1431130"/>
            <a:ext cx="89466" cy="9667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21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DCA2705-3B0F-4E79-B928-3EBB2D39D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CAC474C-1362-448B-AFB1-2DF9047FCC94}"/>
              </a:ext>
            </a:extLst>
          </p:cNvPr>
          <p:cNvSpPr txBox="1"/>
          <p:nvPr/>
        </p:nvSpPr>
        <p:spPr>
          <a:xfrm>
            <a:off x="652145" y="2524295"/>
            <a:ext cx="6517912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rgbClr val="FFC3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前后案例分析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E8EEADB-DF89-4B84-B847-6694F084889D}"/>
              </a:ext>
            </a:extLst>
          </p:cNvPr>
          <p:cNvSpPr/>
          <p:nvPr/>
        </p:nvSpPr>
        <p:spPr>
          <a:xfrm>
            <a:off x="773115" y="1587500"/>
            <a:ext cx="1576386" cy="542365"/>
          </a:xfrm>
          <a:prstGeom prst="rect">
            <a:avLst/>
          </a:prstGeom>
          <a:noFill/>
          <a:ln w="15875">
            <a:solidFill>
              <a:srgbClr val="FFE0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E05D"/>
                </a:solidFill>
              </a:ln>
              <a:solidFill>
                <a:srgbClr val="FEFFCF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FC8F506-238C-4B0A-985E-49D3A6FC9269}"/>
              </a:ext>
            </a:extLst>
          </p:cNvPr>
          <p:cNvSpPr txBox="1"/>
          <p:nvPr/>
        </p:nvSpPr>
        <p:spPr>
          <a:xfrm>
            <a:off x="928093" y="1627849"/>
            <a:ext cx="1266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FFC3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第三章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15D825E-DDBB-4C99-A4E7-FE84562324C9}"/>
              </a:ext>
            </a:extLst>
          </p:cNvPr>
          <p:cNvSpPr txBox="1"/>
          <p:nvPr/>
        </p:nvSpPr>
        <p:spPr>
          <a:xfrm>
            <a:off x="687387" y="4819224"/>
            <a:ext cx="286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公众号：向天歌</a:t>
            </a:r>
          </a:p>
        </p:txBody>
      </p:sp>
    </p:spTree>
    <p:extLst>
      <p:ext uri="{BB962C8B-B14F-4D97-AF65-F5344CB8AC3E}">
        <p14:creationId xmlns:p14="http://schemas.microsoft.com/office/powerpoint/2010/main" val="1907212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chemeClr val="bg1"/>
          </a:fgClr>
          <a:bgClr>
            <a:srgbClr val="FBFBFB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3FB2052A-4919-426E-B073-83B2F763DE94}"/>
              </a:ext>
            </a:extLst>
          </p:cNvPr>
          <p:cNvGrpSpPr/>
          <p:nvPr/>
        </p:nvGrpSpPr>
        <p:grpSpPr>
          <a:xfrm>
            <a:off x="1020818" y="783203"/>
            <a:ext cx="10159889" cy="5246328"/>
            <a:chOff x="1627186" y="1919531"/>
            <a:chExt cx="8531302" cy="4038210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2A6EFFE9-BD66-4AC3-8235-9F9526C6D6E0}"/>
                </a:ext>
              </a:extLst>
            </p:cNvPr>
            <p:cNvSpPr/>
            <p:nvPr/>
          </p:nvSpPr>
          <p:spPr>
            <a:xfrm>
              <a:off x="1833759" y="2093832"/>
              <a:ext cx="8324729" cy="3863909"/>
            </a:xfrm>
            <a:prstGeom prst="rect">
              <a:avLst/>
            </a:prstGeom>
            <a:solidFill>
              <a:srgbClr val="FFC3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BE25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矩形: 剪去单角 9">
              <a:extLst>
                <a:ext uri="{FF2B5EF4-FFF2-40B4-BE49-F238E27FC236}">
                  <a16:creationId xmlns:a16="http://schemas.microsoft.com/office/drawing/2014/main" id="{43CE567B-420C-4A8F-AE25-EDD79302CC63}"/>
                </a:ext>
              </a:extLst>
            </p:cNvPr>
            <p:cNvSpPr/>
            <p:nvPr/>
          </p:nvSpPr>
          <p:spPr>
            <a:xfrm flipH="1">
              <a:off x="1627187" y="1919531"/>
              <a:ext cx="8432800" cy="3945726"/>
            </a:xfrm>
            <a:prstGeom prst="snip1Rect">
              <a:avLst>
                <a:gd name="adj" fmla="val 6367"/>
              </a:avLst>
            </a:prstGeom>
            <a:pattFill prst="wdUpDiag">
              <a:fgClr>
                <a:srgbClr val="08526C"/>
              </a:fgClr>
              <a:bgClr>
                <a:srgbClr val="085068"/>
              </a:bgClr>
            </a:patt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直角三角形 10">
              <a:extLst>
                <a:ext uri="{FF2B5EF4-FFF2-40B4-BE49-F238E27FC236}">
                  <a16:creationId xmlns:a16="http://schemas.microsoft.com/office/drawing/2014/main" id="{1CAD5501-A377-475B-BAFC-88C3EA52B5F7}"/>
                </a:ext>
              </a:extLst>
            </p:cNvPr>
            <p:cNvSpPr/>
            <p:nvPr/>
          </p:nvSpPr>
          <p:spPr>
            <a:xfrm flipH="1">
              <a:off x="1627186" y="1919531"/>
              <a:ext cx="276987" cy="261144"/>
            </a:xfrm>
            <a:prstGeom prst="rtTriangle">
              <a:avLst/>
            </a:prstGeom>
            <a:solidFill>
              <a:srgbClr val="FFC3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2035968" y="2351273"/>
            <a:ext cx="7359650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34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简介：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346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是一个专门为 “场景化”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C346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346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提供解决方案的专栏。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035968" y="2928740"/>
            <a:ext cx="8031957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34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目的：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346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向天歌团队认为：在实战中，对于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C346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346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的最大痛点应该是场景化的存在。大到融资路演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C346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346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怎么做，党政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C346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346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怎么做，提案类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C346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346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怎么做；小到时间轴页怎么做，合作伙伴页怎么做等。人们对于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C346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346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的需求已不再是基础操作了。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943100" y="5035995"/>
            <a:ext cx="8305800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346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栏目策划与制作：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C346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346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   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B25581E-015E-4D03-96DF-700FE9EAEB19}"/>
              </a:ext>
            </a:extLst>
          </p:cNvPr>
          <p:cNvGrpSpPr/>
          <p:nvPr/>
        </p:nvGrpSpPr>
        <p:grpSpPr>
          <a:xfrm>
            <a:off x="3947700" y="1266767"/>
            <a:ext cx="4296600" cy="714298"/>
            <a:chOff x="-1244327" y="1831292"/>
            <a:chExt cx="6349896" cy="1055653"/>
          </a:xfrm>
          <a:solidFill>
            <a:srgbClr val="FFC346"/>
          </a:solidFill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E454168D-37C3-4256-8DA2-F7EA7F3EE3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06578" y="1851259"/>
              <a:ext cx="398991" cy="1035686"/>
            </a:xfrm>
            <a:custGeom>
              <a:avLst/>
              <a:gdLst>
                <a:gd name="T0" fmla="*/ 84 w 159"/>
                <a:gd name="T1" fmla="*/ 60 h 375"/>
                <a:gd name="T2" fmla="*/ 75 w 159"/>
                <a:gd name="T3" fmla="*/ 0 h 375"/>
                <a:gd name="T4" fmla="*/ 56 w 159"/>
                <a:gd name="T5" fmla="*/ 47 h 375"/>
                <a:gd name="T6" fmla="*/ 51 w 159"/>
                <a:gd name="T7" fmla="*/ 69 h 375"/>
                <a:gd name="T8" fmla="*/ 56 w 159"/>
                <a:gd name="T9" fmla="*/ 47 h 375"/>
                <a:gd name="T10" fmla="*/ 103 w 159"/>
                <a:gd name="T11" fmla="*/ 90 h 375"/>
                <a:gd name="T12" fmla="*/ 104 w 159"/>
                <a:gd name="T13" fmla="*/ 30 h 375"/>
                <a:gd name="T14" fmla="*/ 77 w 159"/>
                <a:gd name="T15" fmla="*/ 72 h 375"/>
                <a:gd name="T16" fmla="*/ 68 w 159"/>
                <a:gd name="T17" fmla="*/ 93 h 375"/>
                <a:gd name="T18" fmla="*/ 77 w 159"/>
                <a:gd name="T19" fmla="*/ 72 h 375"/>
                <a:gd name="T20" fmla="*/ 116 w 159"/>
                <a:gd name="T21" fmla="*/ 123 h 375"/>
                <a:gd name="T22" fmla="*/ 128 w 159"/>
                <a:gd name="T23" fmla="*/ 64 h 375"/>
                <a:gd name="T24" fmla="*/ 94 w 159"/>
                <a:gd name="T25" fmla="*/ 101 h 375"/>
                <a:gd name="T26" fmla="*/ 82 w 159"/>
                <a:gd name="T27" fmla="*/ 119 h 375"/>
                <a:gd name="T28" fmla="*/ 94 w 159"/>
                <a:gd name="T29" fmla="*/ 101 h 375"/>
                <a:gd name="T30" fmla="*/ 123 w 159"/>
                <a:gd name="T31" fmla="*/ 158 h 375"/>
                <a:gd name="T32" fmla="*/ 146 w 159"/>
                <a:gd name="T33" fmla="*/ 102 h 375"/>
                <a:gd name="T34" fmla="*/ 105 w 159"/>
                <a:gd name="T35" fmla="*/ 132 h 375"/>
                <a:gd name="T36" fmla="*/ 90 w 159"/>
                <a:gd name="T37" fmla="*/ 148 h 375"/>
                <a:gd name="T38" fmla="*/ 105 w 159"/>
                <a:gd name="T39" fmla="*/ 132 h 375"/>
                <a:gd name="T40" fmla="*/ 123 w 159"/>
                <a:gd name="T41" fmla="*/ 193 h 375"/>
                <a:gd name="T42" fmla="*/ 156 w 159"/>
                <a:gd name="T43" fmla="*/ 143 h 375"/>
                <a:gd name="T44" fmla="*/ 111 w 159"/>
                <a:gd name="T45" fmla="*/ 164 h 375"/>
                <a:gd name="T46" fmla="*/ 93 w 159"/>
                <a:gd name="T47" fmla="*/ 177 h 375"/>
                <a:gd name="T48" fmla="*/ 111 w 159"/>
                <a:gd name="T49" fmla="*/ 164 h 375"/>
                <a:gd name="T50" fmla="*/ 117 w 159"/>
                <a:gd name="T51" fmla="*/ 228 h 375"/>
                <a:gd name="T52" fmla="*/ 158 w 159"/>
                <a:gd name="T53" fmla="*/ 184 h 375"/>
                <a:gd name="T54" fmla="*/ 110 w 159"/>
                <a:gd name="T55" fmla="*/ 198 h 375"/>
                <a:gd name="T56" fmla="*/ 90 w 159"/>
                <a:gd name="T57" fmla="*/ 207 h 375"/>
                <a:gd name="T58" fmla="*/ 110 w 159"/>
                <a:gd name="T59" fmla="*/ 198 h 375"/>
                <a:gd name="T60" fmla="*/ 105 w 159"/>
                <a:gd name="T61" fmla="*/ 261 h 375"/>
                <a:gd name="T62" fmla="*/ 153 w 159"/>
                <a:gd name="T63" fmla="*/ 226 h 375"/>
                <a:gd name="T64" fmla="*/ 104 w 159"/>
                <a:gd name="T65" fmla="*/ 230 h 375"/>
                <a:gd name="T66" fmla="*/ 82 w 159"/>
                <a:gd name="T67" fmla="*/ 236 h 375"/>
                <a:gd name="T68" fmla="*/ 104 w 159"/>
                <a:gd name="T69" fmla="*/ 230 h 375"/>
                <a:gd name="T70" fmla="*/ 87 w 159"/>
                <a:gd name="T71" fmla="*/ 292 h 375"/>
                <a:gd name="T72" fmla="*/ 141 w 159"/>
                <a:gd name="T73" fmla="*/ 266 h 375"/>
                <a:gd name="T74" fmla="*/ 91 w 159"/>
                <a:gd name="T75" fmla="*/ 261 h 375"/>
                <a:gd name="T76" fmla="*/ 69 w 159"/>
                <a:gd name="T77" fmla="*/ 262 h 375"/>
                <a:gd name="T78" fmla="*/ 91 w 159"/>
                <a:gd name="T79" fmla="*/ 261 h 375"/>
                <a:gd name="T80" fmla="*/ 64 w 159"/>
                <a:gd name="T81" fmla="*/ 318 h 375"/>
                <a:gd name="T82" fmla="*/ 121 w 159"/>
                <a:gd name="T83" fmla="*/ 303 h 375"/>
                <a:gd name="T84" fmla="*/ 73 w 159"/>
                <a:gd name="T85" fmla="*/ 289 h 375"/>
                <a:gd name="T86" fmla="*/ 51 w 159"/>
                <a:gd name="T87" fmla="*/ 286 h 375"/>
                <a:gd name="T88" fmla="*/ 73 w 159"/>
                <a:gd name="T89" fmla="*/ 289 h 375"/>
                <a:gd name="T90" fmla="*/ 36 w 159"/>
                <a:gd name="T91" fmla="*/ 341 h 375"/>
                <a:gd name="T92" fmla="*/ 96 w 159"/>
                <a:gd name="T93" fmla="*/ 335 h 375"/>
                <a:gd name="T94" fmla="*/ 51 w 159"/>
                <a:gd name="T95" fmla="*/ 313 h 375"/>
                <a:gd name="T96" fmla="*/ 29 w 159"/>
                <a:gd name="T97" fmla="*/ 307 h 375"/>
                <a:gd name="T98" fmla="*/ 51 w 159"/>
                <a:gd name="T99" fmla="*/ 313 h 375"/>
                <a:gd name="T100" fmla="*/ 5 w 159"/>
                <a:gd name="T101" fmla="*/ 357 h 375"/>
                <a:gd name="T102" fmla="*/ 64 w 159"/>
                <a:gd name="T103" fmla="*/ 363 h 375"/>
                <a:gd name="T104" fmla="*/ 24 w 159"/>
                <a:gd name="T105" fmla="*/ 333 h 375"/>
                <a:gd name="T106" fmla="*/ 4 w 159"/>
                <a:gd name="T107" fmla="*/ 323 h 375"/>
                <a:gd name="T108" fmla="*/ 24 w 159"/>
                <a:gd name="T109" fmla="*/ 333 h 375"/>
                <a:gd name="T110" fmla="*/ 68 w 159"/>
                <a:gd name="T111" fmla="*/ 45 h 375"/>
                <a:gd name="T112" fmla="*/ 24 w 159"/>
                <a:gd name="T113" fmla="*/ 1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9" h="375">
                  <a:moveTo>
                    <a:pt x="94" y="30"/>
                  </a:moveTo>
                  <a:cubicBezTo>
                    <a:pt x="96" y="42"/>
                    <a:pt x="91" y="52"/>
                    <a:pt x="84" y="60"/>
                  </a:cubicBezTo>
                  <a:cubicBezTo>
                    <a:pt x="77" y="52"/>
                    <a:pt x="72" y="43"/>
                    <a:pt x="70" y="32"/>
                  </a:cubicBezTo>
                  <a:cubicBezTo>
                    <a:pt x="68" y="21"/>
                    <a:pt x="70" y="10"/>
                    <a:pt x="75" y="0"/>
                  </a:cubicBezTo>
                  <a:cubicBezTo>
                    <a:pt x="85" y="7"/>
                    <a:pt x="92" y="18"/>
                    <a:pt x="94" y="30"/>
                  </a:cubicBezTo>
                  <a:close/>
                  <a:moveTo>
                    <a:pt x="56" y="47"/>
                  </a:moveTo>
                  <a:cubicBezTo>
                    <a:pt x="66" y="48"/>
                    <a:pt x="76" y="54"/>
                    <a:pt x="80" y="63"/>
                  </a:cubicBezTo>
                  <a:cubicBezTo>
                    <a:pt x="71" y="68"/>
                    <a:pt x="61" y="69"/>
                    <a:pt x="51" y="69"/>
                  </a:cubicBezTo>
                  <a:cubicBezTo>
                    <a:pt x="41" y="67"/>
                    <a:pt x="33" y="64"/>
                    <a:pt x="28" y="58"/>
                  </a:cubicBezTo>
                  <a:cubicBezTo>
                    <a:pt x="35" y="50"/>
                    <a:pt x="45" y="46"/>
                    <a:pt x="56" y="47"/>
                  </a:cubicBezTo>
                  <a:close/>
                  <a:moveTo>
                    <a:pt x="118" y="62"/>
                  </a:moveTo>
                  <a:cubicBezTo>
                    <a:pt x="118" y="74"/>
                    <a:pt x="111" y="84"/>
                    <a:pt x="103" y="90"/>
                  </a:cubicBezTo>
                  <a:cubicBezTo>
                    <a:pt x="97" y="81"/>
                    <a:pt x="94" y="71"/>
                    <a:pt x="94" y="60"/>
                  </a:cubicBezTo>
                  <a:cubicBezTo>
                    <a:pt x="94" y="49"/>
                    <a:pt x="98" y="38"/>
                    <a:pt x="104" y="30"/>
                  </a:cubicBezTo>
                  <a:cubicBezTo>
                    <a:pt x="113" y="38"/>
                    <a:pt x="119" y="50"/>
                    <a:pt x="118" y="62"/>
                  </a:cubicBezTo>
                  <a:close/>
                  <a:moveTo>
                    <a:pt x="77" y="72"/>
                  </a:moveTo>
                  <a:cubicBezTo>
                    <a:pt x="88" y="75"/>
                    <a:pt x="95" y="82"/>
                    <a:pt x="99" y="92"/>
                  </a:cubicBezTo>
                  <a:cubicBezTo>
                    <a:pt x="89" y="95"/>
                    <a:pt x="78" y="95"/>
                    <a:pt x="68" y="93"/>
                  </a:cubicBezTo>
                  <a:cubicBezTo>
                    <a:pt x="59" y="90"/>
                    <a:pt x="52" y="85"/>
                    <a:pt x="48" y="77"/>
                  </a:cubicBezTo>
                  <a:cubicBezTo>
                    <a:pt x="57" y="72"/>
                    <a:pt x="67" y="69"/>
                    <a:pt x="77" y="72"/>
                  </a:cubicBezTo>
                  <a:close/>
                  <a:moveTo>
                    <a:pt x="136" y="98"/>
                  </a:moveTo>
                  <a:cubicBezTo>
                    <a:pt x="133" y="110"/>
                    <a:pt x="126" y="118"/>
                    <a:pt x="116" y="123"/>
                  </a:cubicBezTo>
                  <a:cubicBezTo>
                    <a:pt x="112" y="113"/>
                    <a:pt x="111" y="103"/>
                    <a:pt x="113" y="92"/>
                  </a:cubicBezTo>
                  <a:cubicBezTo>
                    <a:pt x="115" y="81"/>
                    <a:pt x="120" y="71"/>
                    <a:pt x="128" y="64"/>
                  </a:cubicBezTo>
                  <a:cubicBezTo>
                    <a:pt x="135" y="74"/>
                    <a:pt x="139" y="86"/>
                    <a:pt x="136" y="98"/>
                  </a:cubicBezTo>
                  <a:close/>
                  <a:moveTo>
                    <a:pt x="94" y="101"/>
                  </a:moveTo>
                  <a:cubicBezTo>
                    <a:pt x="104" y="105"/>
                    <a:pt x="110" y="114"/>
                    <a:pt x="111" y="124"/>
                  </a:cubicBezTo>
                  <a:cubicBezTo>
                    <a:pt x="101" y="125"/>
                    <a:pt x="90" y="124"/>
                    <a:pt x="82" y="119"/>
                  </a:cubicBezTo>
                  <a:cubicBezTo>
                    <a:pt x="73" y="115"/>
                    <a:pt x="67" y="108"/>
                    <a:pt x="64" y="101"/>
                  </a:cubicBezTo>
                  <a:cubicBezTo>
                    <a:pt x="74" y="97"/>
                    <a:pt x="84" y="96"/>
                    <a:pt x="94" y="101"/>
                  </a:cubicBezTo>
                  <a:close/>
                  <a:moveTo>
                    <a:pt x="147" y="137"/>
                  </a:moveTo>
                  <a:cubicBezTo>
                    <a:pt x="142" y="148"/>
                    <a:pt x="133" y="155"/>
                    <a:pt x="123" y="158"/>
                  </a:cubicBezTo>
                  <a:cubicBezTo>
                    <a:pt x="120" y="148"/>
                    <a:pt x="121" y="137"/>
                    <a:pt x="125" y="126"/>
                  </a:cubicBezTo>
                  <a:cubicBezTo>
                    <a:pt x="130" y="116"/>
                    <a:pt x="137" y="107"/>
                    <a:pt x="146" y="102"/>
                  </a:cubicBezTo>
                  <a:cubicBezTo>
                    <a:pt x="151" y="113"/>
                    <a:pt x="151" y="126"/>
                    <a:pt x="147" y="137"/>
                  </a:cubicBezTo>
                  <a:close/>
                  <a:moveTo>
                    <a:pt x="105" y="132"/>
                  </a:moveTo>
                  <a:cubicBezTo>
                    <a:pt x="114" y="138"/>
                    <a:pt x="118" y="148"/>
                    <a:pt x="118" y="158"/>
                  </a:cubicBezTo>
                  <a:cubicBezTo>
                    <a:pt x="108" y="158"/>
                    <a:pt x="97" y="154"/>
                    <a:pt x="90" y="148"/>
                  </a:cubicBezTo>
                  <a:cubicBezTo>
                    <a:pt x="82" y="142"/>
                    <a:pt x="78" y="134"/>
                    <a:pt x="76" y="126"/>
                  </a:cubicBezTo>
                  <a:cubicBezTo>
                    <a:pt x="86" y="124"/>
                    <a:pt x="97" y="125"/>
                    <a:pt x="105" y="132"/>
                  </a:cubicBezTo>
                  <a:close/>
                  <a:moveTo>
                    <a:pt x="151" y="177"/>
                  </a:moveTo>
                  <a:cubicBezTo>
                    <a:pt x="144" y="187"/>
                    <a:pt x="134" y="192"/>
                    <a:pt x="123" y="193"/>
                  </a:cubicBezTo>
                  <a:cubicBezTo>
                    <a:pt x="123" y="183"/>
                    <a:pt x="125" y="173"/>
                    <a:pt x="131" y="163"/>
                  </a:cubicBezTo>
                  <a:cubicBezTo>
                    <a:pt x="138" y="153"/>
                    <a:pt x="146" y="146"/>
                    <a:pt x="156" y="143"/>
                  </a:cubicBezTo>
                  <a:cubicBezTo>
                    <a:pt x="159" y="154"/>
                    <a:pt x="157" y="167"/>
                    <a:pt x="151" y="177"/>
                  </a:cubicBezTo>
                  <a:close/>
                  <a:moveTo>
                    <a:pt x="111" y="164"/>
                  </a:moveTo>
                  <a:cubicBezTo>
                    <a:pt x="118" y="172"/>
                    <a:pt x="121" y="183"/>
                    <a:pt x="119" y="193"/>
                  </a:cubicBezTo>
                  <a:cubicBezTo>
                    <a:pt x="108" y="190"/>
                    <a:pt x="99" y="185"/>
                    <a:pt x="93" y="177"/>
                  </a:cubicBezTo>
                  <a:cubicBezTo>
                    <a:pt x="85" y="170"/>
                    <a:pt x="83" y="162"/>
                    <a:pt x="83" y="154"/>
                  </a:cubicBezTo>
                  <a:cubicBezTo>
                    <a:pt x="93" y="154"/>
                    <a:pt x="104" y="157"/>
                    <a:pt x="111" y="164"/>
                  </a:cubicBezTo>
                  <a:close/>
                  <a:moveTo>
                    <a:pt x="147" y="217"/>
                  </a:moveTo>
                  <a:cubicBezTo>
                    <a:pt x="139" y="226"/>
                    <a:pt x="127" y="229"/>
                    <a:pt x="117" y="228"/>
                  </a:cubicBezTo>
                  <a:cubicBezTo>
                    <a:pt x="119" y="218"/>
                    <a:pt x="123" y="208"/>
                    <a:pt x="131" y="200"/>
                  </a:cubicBezTo>
                  <a:cubicBezTo>
                    <a:pt x="138" y="191"/>
                    <a:pt x="148" y="186"/>
                    <a:pt x="158" y="184"/>
                  </a:cubicBezTo>
                  <a:cubicBezTo>
                    <a:pt x="159" y="196"/>
                    <a:pt x="155" y="209"/>
                    <a:pt x="147" y="217"/>
                  </a:cubicBezTo>
                  <a:close/>
                  <a:moveTo>
                    <a:pt x="110" y="198"/>
                  </a:moveTo>
                  <a:cubicBezTo>
                    <a:pt x="116" y="206"/>
                    <a:pt x="117" y="218"/>
                    <a:pt x="113" y="227"/>
                  </a:cubicBezTo>
                  <a:cubicBezTo>
                    <a:pt x="103" y="223"/>
                    <a:pt x="95" y="216"/>
                    <a:pt x="90" y="207"/>
                  </a:cubicBezTo>
                  <a:cubicBezTo>
                    <a:pt x="85" y="199"/>
                    <a:pt x="83" y="190"/>
                    <a:pt x="85" y="182"/>
                  </a:cubicBezTo>
                  <a:cubicBezTo>
                    <a:pt x="95" y="184"/>
                    <a:pt x="104" y="189"/>
                    <a:pt x="110" y="198"/>
                  </a:cubicBezTo>
                  <a:close/>
                  <a:moveTo>
                    <a:pt x="136" y="256"/>
                  </a:moveTo>
                  <a:cubicBezTo>
                    <a:pt x="127" y="263"/>
                    <a:pt x="115" y="264"/>
                    <a:pt x="105" y="261"/>
                  </a:cubicBezTo>
                  <a:cubicBezTo>
                    <a:pt x="109" y="252"/>
                    <a:pt x="114" y="243"/>
                    <a:pt x="123" y="236"/>
                  </a:cubicBezTo>
                  <a:cubicBezTo>
                    <a:pt x="132" y="229"/>
                    <a:pt x="143" y="225"/>
                    <a:pt x="153" y="226"/>
                  </a:cubicBezTo>
                  <a:cubicBezTo>
                    <a:pt x="152" y="238"/>
                    <a:pt x="146" y="249"/>
                    <a:pt x="136" y="256"/>
                  </a:cubicBezTo>
                  <a:close/>
                  <a:moveTo>
                    <a:pt x="104" y="230"/>
                  </a:moveTo>
                  <a:cubicBezTo>
                    <a:pt x="107" y="240"/>
                    <a:pt x="107" y="251"/>
                    <a:pt x="101" y="259"/>
                  </a:cubicBezTo>
                  <a:cubicBezTo>
                    <a:pt x="92" y="253"/>
                    <a:pt x="86" y="245"/>
                    <a:pt x="82" y="236"/>
                  </a:cubicBezTo>
                  <a:cubicBezTo>
                    <a:pt x="79" y="226"/>
                    <a:pt x="78" y="218"/>
                    <a:pt x="81" y="210"/>
                  </a:cubicBezTo>
                  <a:cubicBezTo>
                    <a:pt x="91" y="214"/>
                    <a:pt x="99" y="220"/>
                    <a:pt x="104" y="230"/>
                  </a:cubicBezTo>
                  <a:close/>
                  <a:moveTo>
                    <a:pt x="118" y="293"/>
                  </a:moveTo>
                  <a:cubicBezTo>
                    <a:pt x="108" y="298"/>
                    <a:pt x="96" y="297"/>
                    <a:pt x="87" y="292"/>
                  </a:cubicBezTo>
                  <a:cubicBezTo>
                    <a:pt x="92" y="283"/>
                    <a:pt x="99" y="275"/>
                    <a:pt x="109" y="270"/>
                  </a:cubicBezTo>
                  <a:cubicBezTo>
                    <a:pt x="119" y="265"/>
                    <a:pt x="131" y="264"/>
                    <a:pt x="141" y="266"/>
                  </a:cubicBezTo>
                  <a:cubicBezTo>
                    <a:pt x="137" y="277"/>
                    <a:pt x="130" y="288"/>
                    <a:pt x="118" y="293"/>
                  </a:cubicBezTo>
                  <a:close/>
                  <a:moveTo>
                    <a:pt x="91" y="261"/>
                  </a:moveTo>
                  <a:cubicBezTo>
                    <a:pt x="93" y="271"/>
                    <a:pt x="90" y="282"/>
                    <a:pt x="83" y="289"/>
                  </a:cubicBezTo>
                  <a:cubicBezTo>
                    <a:pt x="76" y="282"/>
                    <a:pt x="71" y="272"/>
                    <a:pt x="69" y="262"/>
                  </a:cubicBezTo>
                  <a:cubicBezTo>
                    <a:pt x="67" y="253"/>
                    <a:pt x="68" y="244"/>
                    <a:pt x="73" y="237"/>
                  </a:cubicBezTo>
                  <a:cubicBezTo>
                    <a:pt x="82" y="242"/>
                    <a:pt x="89" y="250"/>
                    <a:pt x="91" y="261"/>
                  </a:cubicBezTo>
                  <a:close/>
                  <a:moveTo>
                    <a:pt x="94" y="325"/>
                  </a:moveTo>
                  <a:cubicBezTo>
                    <a:pt x="83" y="328"/>
                    <a:pt x="72" y="325"/>
                    <a:pt x="64" y="318"/>
                  </a:cubicBezTo>
                  <a:cubicBezTo>
                    <a:pt x="70" y="310"/>
                    <a:pt x="79" y="305"/>
                    <a:pt x="90" y="301"/>
                  </a:cubicBezTo>
                  <a:cubicBezTo>
                    <a:pt x="100" y="298"/>
                    <a:pt x="112" y="299"/>
                    <a:pt x="121" y="303"/>
                  </a:cubicBezTo>
                  <a:cubicBezTo>
                    <a:pt x="116" y="313"/>
                    <a:pt x="106" y="322"/>
                    <a:pt x="94" y="325"/>
                  </a:cubicBezTo>
                  <a:close/>
                  <a:moveTo>
                    <a:pt x="73" y="289"/>
                  </a:moveTo>
                  <a:cubicBezTo>
                    <a:pt x="74" y="300"/>
                    <a:pt x="68" y="309"/>
                    <a:pt x="60" y="315"/>
                  </a:cubicBezTo>
                  <a:cubicBezTo>
                    <a:pt x="55" y="307"/>
                    <a:pt x="51" y="296"/>
                    <a:pt x="51" y="286"/>
                  </a:cubicBezTo>
                  <a:cubicBezTo>
                    <a:pt x="51" y="277"/>
                    <a:pt x="54" y="268"/>
                    <a:pt x="60" y="262"/>
                  </a:cubicBezTo>
                  <a:cubicBezTo>
                    <a:pt x="68" y="269"/>
                    <a:pt x="73" y="278"/>
                    <a:pt x="73" y="289"/>
                  </a:cubicBezTo>
                  <a:close/>
                  <a:moveTo>
                    <a:pt x="65" y="352"/>
                  </a:moveTo>
                  <a:cubicBezTo>
                    <a:pt x="53" y="353"/>
                    <a:pt x="43" y="349"/>
                    <a:pt x="36" y="341"/>
                  </a:cubicBezTo>
                  <a:cubicBezTo>
                    <a:pt x="43" y="334"/>
                    <a:pt x="53" y="330"/>
                    <a:pt x="65" y="328"/>
                  </a:cubicBezTo>
                  <a:cubicBezTo>
                    <a:pt x="76" y="327"/>
                    <a:pt x="87" y="330"/>
                    <a:pt x="96" y="335"/>
                  </a:cubicBezTo>
                  <a:cubicBezTo>
                    <a:pt x="88" y="345"/>
                    <a:pt x="77" y="352"/>
                    <a:pt x="65" y="352"/>
                  </a:cubicBezTo>
                  <a:close/>
                  <a:moveTo>
                    <a:pt x="51" y="313"/>
                  </a:moveTo>
                  <a:cubicBezTo>
                    <a:pt x="49" y="324"/>
                    <a:pt x="42" y="332"/>
                    <a:pt x="33" y="337"/>
                  </a:cubicBezTo>
                  <a:cubicBezTo>
                    <a:pt x="29" y="327"/>
                    <a:pt x="28" y="316"/>
                    <a:pt x="29" y="307"/>
                  </a:cubicBezTo>
                  <a:cubicBezTo>
                    <a:pt x="31" y="297"/>
                    <a:pt x="35" y="290"/>
                    <a:pt x="42" y="285"/>
                  </a:cubicBezTo>
                  <a:cubicBezTo>
                    <a:pt x="49" y="293"/>
                    <a:pt x="53" y="303"/>
                    <a:pt x="51" y="313"/>
                  </a:cubicBezTo>
                  <a:close/>
                  <a:moveTo>
                    <a:pt x="31" y="374"/>
                  </a:moveTo>
                  <a:cubicBezTo>
                    <a:pt x="19" y="373"/>
                    <a:pt x="10" y="366"/>
                    <a:pt x="5" y="357"/>
                  </a:cubicBezTo>
                  <a:cubicBezTo>
                    <a:pt x="13" y="352"/>
                    <a:pt x="24" y="350"/>
                    <a:pt x="35" y="350"/>
                  </a:cubicBezTo>
                  <a:cubicBezTo>
                    <a:pt x="46" y="352"/>
                    <a:pt x="57" y="356"/>
                    <a:pt x="64" y="363"/>
                  </a:cubicBezTo>
                  <a:cubicBezTo>
                    <a:pt x="56" y="371"/>
                    <a:pt x="43" y="375"/>
                    <a:pt x="31" y="374"/>
                  </a:cubicBezTo>
                  <a:close/>
                  <a:moveTo>
                    <a:pt x="24" y="333"/>
                  </a:moveTo>
                  <a:cubicBezTo>
                    <a:pt x="21" y="343"/>
                    <a:pt x="12" y="350"/>
                    <a:pt x="3" y="353"/>
                  </a:cubicBezTo>
                  <a:cubicBezTo>
                    <a:pt x="0" y="343"/>
                    <a:pt x="1" y="332"/>
                    <a:pt x="4" y="323"/>
                  </a:cubicBezTo>
                  <a:cubicBezTo>
                    <a:pt x="8" y="313"/>
                    <a:pt x="14" y="307"/>
                    <a:pt x="21" y="303"/>
                  </a:cubicBezTo>
                  <a:cubicBezTo>
                    <a:pt x="26" y="312"/>
                    <a:pt x="28" y="323"/>
                    <a:pt x="24" y="333"/>
                  </a:cubicBezTo>
                  <a:close/>
                  <a:moveTo>
                    <a:pt x="40" y="35"/>
                  </a:moveTo>
                  <a:cubicBezTo>
                    <a:pt x="48" y="41"/>
                    <a:pt x="58" y="44"/>
                    <a:pt x="68" y="45"/>
                  </a:cubicBezTo>
                  <a:cubicBezTo>
                    <a:pt x="68" y="34"/>
                    <a:pt x="64" y="24"/>
                    <a:pt x="54" y="17"/>
                  </a:cubicBezTo>
                  <a:cubicBezTo>
                    <a:pt x="45" y="9"/>
                    <a:pt x="34" y="8"/>
                    <a:pt x="24" y="10"/>
                  </a:cubicBezTo>
                  <a:cubicBezTo>
                    <a:pt x="27" y="20"/>
                    <a:pt x="32" y="29"/>
                    <a:pt x="40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0888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7FB15B5-69D8-4A4F-9731-CCB75638DEDE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-1244327" y="1831292"/>
              <a:ext cx="398991" cy="1035687"/>
            </a:xfrm>
            <a:custGeom>
              <a:avLst/>
              <a:gdLst>
                <a:gd name="T0" fmla="*/ 84 w 159"/>
                <a:gd name="T1" fmla="*/ 60 h 375"/>
                <a:gd name="T2" fmla="*/ 75 w 159"/>
                <a:gd name="T3" fmla="*/ 0 h 375"/>
                <a:gd name="T4" fmla="*/ 56 w 159"/>
                <a:gd name="T5" fmla="*/ 47 h 375"/>
                <a:gd name="T6" fmla="*/ 51 w 159"/>
                <a:gd name="T7" fmla="*/ 69 h 375"/>
                <a:gd name="T8" fmla="*/ 56 w 159"/>
                <a:gd name="T9" fmla="*/ 47 h 375"/>
                <a:gd name="T10" fmla="*/ 103 w 159"/>
                <a:gd name="T11" fmla="*/ 90 h 375"/>
                <a:gd name="T12" fmla="*/ 104 w 159"/>
                <a:gd name="T13" fmla="*/ 30 h 375"/>
                <a:gd name="T14" fmla="*/ 77 w 159"/>
                <a:gd name="T15" fmla="*/ 72 h 375"/>
                <a:gd name="T16" fmla="*/ 68 w 159"/>
                <a:gd name="T17" fmla="*/ 93 h 375"/>
                <a:gd name="T18" fmla="*/ 77 w 159"/>
                <a:gd name="T19" fmla="*/ 72 h 375"/>
                <a:gd name="T20" fmla="*/ 116 w 159"/>
                <a:gd name="T21" fmla="*/ 123 h 375"/>
                <a:gd name="T22" fmla="*/ 128 w 159"/>
                <a:gd name="T23" fmla="*/ 64 h 375"/>
                <a:gd name="T24" fmla="*/ 94 w 159"/>
                <a:gd name="T25" fmla="*/ 101 h 375"/>
                <a:gd name="T26" fmla="*/ 82 w 159"/>
                <a:gd name="T27" fmla="*/ 119 h 375"/>
                <a:gd name="T28" fmla="*/ 94 w 159"/>
                <a:gd name="T29" fmla="*/ 101 h 375"/>
                <a:gd name="T30" fmla="*/ 123 w 159"/>
                <a:gd name="T31" fmla="*/ 158 h 375"/>
                <a:gd name="T32" fmla="*/ 146 w 159"/>
                <a:gd name="T33" fmla="*/ 102 h 375"/>
                <a:gd name="T34" fmla="*/ 105 w 159"/>
                <a:gd name="T35" fmla="*/ 132 h 375"/>
                <a:gd name="T36" fmla="*/ 90 w 159"/>
                <a:gd name="T37" fmla="*/ 148 h 375"/>
                <a:gd name="T38" fmla="*/ 105 w 159"/>
                <a:gd name="T39" fmla="*/ 132 h 375"/>
                <a:gd name="T40" fmla="*/ 123 w 159"/>
                <a:gd name="T41" fmla="*/ 193 h 375"/>
                <a:gd name="T42" fmla="*/ 156 w 159"/>
                <a:gd name="T43" fmla="*/ 143 h 375"/>
                <a:gd name="T44" fmla="*/ 111 w 159"/>
                <a:gd name="T45" fmla="*/ 164 h 375"/>
                <a:gd name="T46" fmla="*/ 93 w 159"/>
                <a:gd name="T47" fmla="*/ 177 h 375"/>
                <a:gd name="T48" fmla="*/ 111 w 159"/>
                <a:gd name="T49" fmla="*/ 164 h 375"/>
                <a:gd name="T50" fmla="*/ 117 w 159"/>
                <a:gd name="T51" fmla="*/ 228 h 375"/>
                <a:gd name="T52" fmla="*/ 158 w 159"/>
                <a:gd name="T53" fmla="*/ 184 h 375"/>
                <a:gd name="T54" fmla="*/ 110 w 159"/>
                <a:gd name="T55" fmla="*/ 198 h 375"/>
                <a:gd name="T56" fmla="*/ 90 w 159"/>
                <a:gd name="T57" fmla="*/ 207 h 375"/>
                <a:gd name="T58" fmla="*/ 110 w 159"/>
                <a:gd name="T59" fmla="*/ 198 h 375"/>
                <a:gd name="T60" fmla="*/ 105 w 159"/>
                <a:gd name="T61" fmla="*/ 261 h 375"/>
                <a:gd name="T62" fmla="*/ 153 w 159"/>
                <a:gd name="T63" fmla="*/ 226 h 375"/>
                <a:gd name="T64" fmla="*/ 104 w 159"/>
                <a:gd name="T65" fmla="*/ 230 h 375"/>
                <a:gd name="T66" fmla="*/ 82 w 159"/>
                <a:gd name="T67" fmla="*/ 236 h 375"/>
                <a:gd name="T68" fmla="*/ 104 w 159"/>
                <a:gd name="T69" fmla="*/ 230 h 375"/>
                <a:gd name="T70" fmla="*/ 87 w 159"/>
                <a:gd name="T71" fmla="*/ 292 h 375"/>
                <a:gd name="T72" fmla="*/ 141 w 159"/>
                <a:gd name="T73" fmla="*/ 266 h 375"/>
                <a:gd name="T74" fmla="*/ 91 w 159"/>
                <a:gd name="T75" fmla="*/ 261 h 375"/>
                <a:gd name="T76" fmla="*/ 69 w 159"/>
                <a:gd name="T77" fmla="*/ 262 h 375"/>
                <a:gd name="T78" fmla="*/ 91 w 159"/>
                <a:gd name="T79" fmla="*/ 261 h 375"/>
                <a:gd name="T80" fmla="*/ 64 w 159"/>
                <a:gd name="T81" fmla="*/ 318 h 375"/>
                <a:gd name="T82" fmla="*/ 121 w 159"/>
                <a:gd name="T83" fmla="*/ 303 h 375"/>
                <a:gd name="T84" fmla="*/ 73 w 159"/>
                <a:gd name="T85" fmla="*/ 289 h 375"/>
                <a:gd name="T86" fmla="*/ 51 w 159"/>
                <a:gd name="T87" fmla="*/ 286 h 375"/>
                <a:gd name="T88" fmla="*/ 73 w 159"/>
                <a:gd name="T89" fmla="*/ 289 h 375"/>
                <a:gd name="T90" fmla="*/ 36 w 159"/>
                <a:gd name="T91" fmla="*/ 341 h 375"/>
                <a:gd name="T92" fmla="*/ 96 w 159"/>
                <a:gd name="T93" fmla="*/ 335 h 375"/>
                <a:gd name="T94" fmla="*/ 51 w 159"/>
                <a:gd name="T95" fmla="*/ 313 h 375"/>
                <a:gd name="T96" fmla="*/ 29 w 159"/>
                <a:gd name="T97" fmla="*/ 307 h 375"/>
                <a:gd name="T98" fmla="*/ 51 w 159"/>
                <a:gd name="T99" fmla="*/ 313 h 375"/>
                <a:gd name="T100" fmla="*/ 5 w 159"/>
                <a:gd name="T101" fmla="*/ 357 h 375"/>
                <a:gd name="T102" fmla="*/ 64 w 159"/>
                <a:gd name="T103" fmla="*/ 363 h 375"/>
                <a:gd name="T104" fmla="*/ 24 w 159"/>
                <a:gd name="T105" fmla="*/ 333 h 375"/>
                <a:gd name="T106" fmla="*/ 4 w 159"/>
                <a:gd name="T107" fmla="*/ 323 h 375"/>
                <a:gd name="T108" fmla="*/ 24 w 159"/>
                <a:gd name="T109" fmla="*/ 333 h 375"/>
                <a:gd name="T110" fmla="*/ 68 w 159"/>
                <a:gd name="T111" fmla="*/ 45 h 375"/>
                <a:gd name="T112" fmla="*/ 24 w 159"/>
                <a:gd name="T113" fmla="*/ 1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9" h="375">
                  <a:moveTo>
                    <a:pt x="94" y="30"/>
                  </a:moveTo>
                  <a:cubicBezTo>
                    <a:pt x="96" y="42"/>
                    <a:pt x="91" y="52"/>
                    <a:pt x="84" y="60"/>
                  </a:cubicBezTo>
                  <a:cubicBezTo>
                    <a:pt x="77" y="52"/>
                    <a:pt x="72" y="43"/>
                    <a:pt x="70" y="32"/>
                  </a:cubicBezTo>
                  <a:cubicBezTo>
                    <a:pt x="68" y="21"/>
                    <a:pt x="70" y="10"/>
                    <a:pt x="75" y="0"/>
                  </a:cubicBezTo>
                  <a:cubicBezTo>
                    <a:pt x="85" y="7"/>
                    <a:pt x="92" y="18"/>
                    <a:pt x="94" y="30"/>
                  </a:cubicBezTo>
                  <a:close/>
                  <a:moveTo>
                    <a:pt x="56" y="47"/>
                  </a:moveTo>
                  <a:cubicBezTo>
                    <a:pt x="66" y="48"/>
                    <a:pt x="76" y="54"/>
                    <a:pt x="80" y="63"/>
                  </a:cubicBezTo>
                  <a:cubicBezTo>
                    <a:pt x="71" y="68"/>
                    <a:pt x="61" y="69"/>
                    <a:pt x="51" y="69"/>
                  </a:cubicBezTo>
                  <a:cubicBezTo>
                    <a:pt x="41" y="67"/>
                    <a:pt x="33" y="64"/>
                    <a:pt x="28" y="58"/>
                  </a:cubicBezTo>
                  <a:cubicBezTo>
                    <a:pt x="35" y="50"/>
                    <a:pt x="45" y="46"/>
                    <a:pt x="56" y="47"/>
                  </a:cubicBezTo>
                  <a:close/>
                  <a:moveTo>
                    <a:pt x="118" y="62"/>
                  </a:moveTo>
                  <a:cubicBezTo>
                    <a:pt x="118" y="74"/>
                    <a:pt x="111" y="84"/>
                    <a:pt x="103" y="90"/>
                  </a:cubicBezTo>
                  <a:cubicBezTo>
                    <a:pt x="97" y="81"/>
                    <a:pt x="94" y="71"/>
                    <a:pt x="94" y="60"/>
                  </a:cubicBezTo>
                  <a:cubicBezTo>
                    <a:pt x="94" y="49"/>
                    <a:pt x="98" y="38"/>
                    <a:pt x="104" y="30"/>
                  </a:cubicBezTo>
                  <a:cubicBezTo>
                    <a:pt x="113" y="38"/>
                    <a:pt x="119" y="50"/>
                    <a:pt x="118" y="62"/>
                  </a:cubicBezTo>
                  <a:close/>
                  <a:moveTo>
                    <a:pt x="77" y="72"/>
                  </a:moveTo>
                  <a:cubicBezTo>
                    <a:pt x="88" y="75"/>
                    <a:pt x="95" y="82"/>
                    <a:pt x="99" y="92"/>
                  </a:cubicBezTo>
                  <a:cubicBezTo>
                    <a:pt x="89" y="95"/>
                    <a:pt x="78" y="95"/>
                    <a:pt x="68" y="93"/>
                  </a:cubicBezTo>
                  <a:cubicBezTo>
                    <a:pt x="59" y="90"/>
                    <a:pt x="52" y="85"/>
                    <a:pt x="48" y="77"/>
                  </a:cubicBezTo>
                  <a:cubicBezTo>
                    <a:pt x="57" y="72"/>
                    <a:pt x="67" y="69"/>
                    <a:pt x="77" y="72"/>
                  </a:cubicBezTo>
                  <a:close/>
                  <a:moveTo>
                    <a:pt x="136" y="98"/>
                  </a:moveTo>
                  <a:cubicBezTo>
                    <a:pt x="133" y="110"/>
                    <a:pt x="126" y="118"/>
                    <a:pt x="116" y="123"/>
                  </a:cubicBezTo>
                  <a:cubicBezTo>
                    <a:pt x="112" y="113"/>
                    <a:pt x="111" y="103"/>
                    <a:pt x="113" y="92"/>
                  </a:cubicBezTo>
                  <a:cubicBezTo>
                    <a:pt x="115" y="81"/>
                    <a:pt x="120" y="71"/>
                    <a:pt x="128" y="64"/>
                  </a:cubicBezTo>
                  <a:cubicBezTo>
                    <a:pt x="135" y="74"/>
                    <a:pt x="139" y="86"/>
                    <a:pt x="136" y="98"/>
                  </a:cubicBezTo>
                  <a:close/>
                  <a:moveTo>
                    <a:pt x="94" y="101"/>
                  </a:moveTo>
                  <a:cubicBezTo>
                    <a:pt x="104" y="105"/>
                    <a:pt x="110" y="114"/>
                    <a:pt x="111" y="124"/>
                  </a:cubicBezTo>
                  <a:cubicBezTo>
                    <a:pt x="101" y="125"/>
                    <a:pt x="90" y="124"/>
                    <a:pt x="82" y="119"/>
                  </a:cubicBezTo>
                  <a:cubicBezTo>
                    <a:pt x="73" y="115"/>
                    <a:pt x="67" y="108"/>
                    <a:pt x="64" y="101"/>
                  </a:cubicBezTo>
                  <a:cubicBezTo>
                    <a:pt x="74" y="97"/>
                    <a:pt x="84" y="96"/>
                    <a:pt x="94" y="101"/>
                  </a:cubicBezTo>
                  <a:close/>
                  <a:moveTo>
                    <a:pt x="147" y="137"/>
                  </a:moveTo>
                  <a:cubicBezTo>
                    <a:pt x="142" y="148"/>
                    <a:pt x="133" y="155"/>
                    <a:pt x="123" y="158"/>
                  </a:cubicBezTo>
                  <a:cubicBezTo>
                    <a:pt x="120" y="148"/>
                    <a:pt x="121" y="137"/>
                    <a:pt x="125" y="126"/>
                  </a:cubicBezTo>
                  <a:cubicBezTo>
                    <a:pt x="130" y="116"/>
                    <a:pt x="137" y="107"/>
                    <a:pt x="146" y="102"/>
                  </a:cubicBezTo>
                  <a:cubicBezTo>
                    <a:pt x="151" y="113"/>
                    <a:pt x="151" y="126"/>
                    <a:pt x="147" y="137"/>
                  </a:cubicBezTo>
                  <a:close/>
                  <a:moveTo>
                    <a:pt x="105" y="132"/>
                  </a:moveTo>
                  <a:cubicBezTo>
                    <a:pt x="114" y="138"/>
                    <a:pt x="118" y="148"/>
                    <a:pt x="118" y="158"/>
                  </a:cubicBezTo>
                  <a:cubicBezTo>
                    <a:pt x="108" y="158"/>
                    <a:pt x="97" y="154"/>
                    <a:pt x="90" y="148"/>
                  </a:cubicBezTo>
                  <a:cubicBezTo>
                    <a:pt x="82" y="142"/>
                    <a:pt x="78" y="134"/>
                    <a:pt x="76" y="126"/>
                  </a:cubicBezTo>
                  <a:cubicBezTo>
                    <a:pt x="86" y="124"/>
                    <a:pt x="97" y="125"/>
                    <a:pt x="105" y="132"/>
                  </a:cubicBezTo>
                  <a:close/>
                  <a:moveTo>
                    <a:pt x="151" y="177"/>
                  </a:moveTo>
                  <a:cubicBezTo>
                    <a:pt x="144" y="187"/>
                    <a:pt x="134" y="192"/>
                    <a:pt x="123" y="193"/>
                  </a:cubicBezTo>
                  <a:cubicBezTo>
                    <a:pt x="123" y="183"/>
                    <a:pt x="125" y="173"/>
                    <a:pt x="131" y="163"/>
                  </a:cubicBezTo>
                  <a:cubicBezTo>
                    <a:pt x="138" y="153"/>
                    <a:pt x="146" y="146"/>
                    <a:pt x="156" y="143"/>
                  </a:cubicBezTo>
                  <a:cubicBezTo>
                    <a:pt x="159" y="154"/>
                    <a:pt x="157" y="167"/>
                    <a:pt x="151" y="177"/>
                  </a:cubicBezTo>
                  <a:close/>
                  <a:moveTo>
                    <a:pt x="111" y="164"/>
                  </a:moveTo>
                  <a:cubicBezTo>
                    <a:pt x="118" y="172"/>
                    <a:pt x="121" y="183"/>
                    <a:pt x="119" y="193"/>
                  </a:cubicBezTo>
                  <a:cubicBezTo>
                    <a:pt x="108" y="190"/>
                    <a:pt x="99" y="185"/>
                    <a:pt x="93" y="177"/>
                  </a:cubicBezTo>
                  <a:cubicBezTo>
                    <a:pt x="85" y="170"/>
                    <a:pt x="83" y="162"/>
                    <a:pt x="83" y="154"/>
                  </a:cubicBezTo>
                  <a:cubicBezTo>
                    <a:pt x="93" y="154"/>
                    <a:pt x="104" y="157"/>
                    <a:pt x="111" y="164"/>
                  </a:cubicBezTo>
                  <a:close/>
                  <a:moveTo>
                    <a:pt x="147" y="217"/>
                  </a:moveTo>
                  <a:cubicBezTo>
                    <a:pt x="139" y="226"/>
                    <a:pt x="127" y="229"/>
                    <a:pt x="117" y="228"/>
                  </a:cubicBezTo>
                  <a:cubicBezTo>
                    <a:pt x="119" y="218"/>
                    <a:pt x="123" y="208"/>
                    <a:pt x="131" y="200"/>
                  </a:cubicBezTo>
                  <a:cubicBezTo>
                    <a:pt x="138" y="191"/>
                    <a:pt x="148" y="186"/>
                    <a:pt x="158" y="184"/>
                  </a:cubicBezTo>
                  <a:cubicBezTo>
                    <a:pt x="159" y="196"/>
                    <a:pt x="155" y="209"/>
                    <a:pt x="147" y="217"/>
                  </a:cubicBezTo>
                  <a:close/>
                  <a:moveTo>
                    <a:pt x="110" y="198"/>
                  </a:moveTo>
                  <a:cubicBezTo>
                    <a:pt x="116" y="206"/>
                    <a:pt x="117" y="218"/>
                    <a:pt x="113" y="227"/>
                  </a:cubicBezTo>
                  <a:cubicBezTo>
                    <a:pt x="103" y="223"/>
                    <a:pt x="95" y="216"/>
                    <a:pt x="90" y="207"/>
                  </a:cubicBezTo>
                  <a:cubicBezTo>
                    <a:pt x="85" y="199"/>
                    <a:pt x="83" y="190"/>
                    <a:pt x="85" y="182"/>
                  </a:cubicBezTo>
                  <a:cubicBezTo>
                    <a:pt x="95" y="184"/>
                    <a:pt x="104" y="189"/>
                    <a:pt x="110" y="198"/>
                  </a:cubicBezTo>
                  <a:close/>
                  <a:moveTo>
                    <a:pt x="136" y="256"/>
                  </a:moveTo>
                  <a:cubicBezTo>
                    <a:pt x="127" y="263"/>
                    <a:pt x="115" y="264"/>
                    <a:pt x="105" y="261"/>
                  </a:cubicBezTo>
                  <a:cubicBezTo>
                    <a:pt x="109" y="252"/>
                    <a:pt x="114" y="243"/>
                    <a:pt x="123" y="236"/>
                  </a:cubicBezTo>
                  <a:cubicBezTo>
                    <a:pt x="132" y="229"/>
                    <a:pt x="143" y="225"/>
                    <a:pt x="153" y="226"/>
                  </a:cubicBezTo>
                  <a:cubicBezTo>
                    <a:pt x="152" y="238"/>
                    <a:pt x="146" y="249"/>
                    <a:pt x="136" y="256"/>
                  </a:cubicBezTo>
                  <a:close/>
                  <a:moveTo>
                    <a:pt x="104" y="230"/>
                  </a:moveTo>
                  <a:cubicBezTo>
                    <a:pt x="107" y="240"/>
                    <a:pt x="107" y="251"/>
                    <a:pt x="101" y="259"/>
                  </a:cubicBezTo>
                  <a:cubicBezTo>
                    <a:pt x="92" y="253"/>
                    <a:pt x="86" y="245"/>
                    <a:pt x="82" y="236"/>
                  </a:cubicBezTo>
                  <a:cubicBezTo>
                    <a:pt x="79" y="226"/>
                    <a:pt x="78" y="218"/>
                    <a:pt x="81" y="210"/>
                  </a:cubicBezTo>
                  <a:cubicBezTo>
                    <a:pt x="91" y="214"/>
                    <a:pt x="99" y="220"/>
                    <a:pt x="104" y="230"/>
                  </a:cubicBezTo>
                  <a:close/>
                  <a:moveTo>
                    <a:pt x="118" y="293"/>
                  </a:moveTo>
                  <a:cubicBezTo>
                    <a:pt x="108" y="298"/>
                    <a:pt x="96" y="297"/>
                    <a:pt x="87" y="292"/>
                  </a:cubicBezTo>
                  <a:cubicBezTo>
                    <a:pt x="92" y="283"/>
                    <a:pt x="99" y="275"/>
                    <a:pt x="109" y="270"/>
                  </a:cubicBezTo>
                  <a:cubicBezTo>
                    <a:pt x="119" y="265"/>
                    <a:pt x="131" y="264"/>
                    <a:pt x="141" y="266"/>
                  </a:cubicBezTo>
                  <a:cubicBezTo>
                    <a:pt x="137" y="277"/>
                    <a:pt x="130" y="288"/>
                    <a:pt x="118" y="293"/>
                  </a:cubicBezTo>
                  <a:close/>
                  <a:moveTo>
                    <a:pt x="91" y="261"/>
                  </a:moveTo>
                  <a:cubicBezTo>
                    <a:pt x="93" y="271"/>
                    <a:pt x="90" y="282"/>
                    <a:pt x="83" y="289"/>
                  </a:cubicBezTo>
                  <a:cubicBezTo>
                    <a:pt x="76" y="282"/>
                    <a:pt x="71" y="272"/>
                    <a:pt x="69" y="262"/>
                  </a:cubicBezTo>
                  <a:cubicBezTo>
                    <a:pt x="67" y="253"/>
                    <a:pt x="68" y="244"/>
                    <a:pt x="73" y="237"/>
                  </a:cubicBezTo>
                  <a:cubicBezTo>
                    <a:pt x="82" y="242"/>
                    <a:pt x="89" y="250"/>
                    <a:pt x="91" y="261"/>
                  </a:cubicBezTo>
                  <a:close/>
                  <a:moveTo>
                    <a:pt x="94" y="325"/>
                  </a:moveTo>
                  <a:cubicBezTo>
                    <a:pt x="83" y="328"/>
                    <a:pt x="72" y="325"/>
                    <a:pt x="64" y="318"/>
                  </a:cubicBezTo>
                  <a:cubicBezTo>
                    <a:pt x="70" y="310"/>
                    <a:pt x="79" y="305"/>
                    <a:pt x="90" y="301"/>
                  </a:cubicBezTo>
                  <a:cubicBezTo>
                    <a:pt x="100" y="298"/>
                    <a:pt x="112" y="299"/>
                    <a:pt x="121" y="303"/>
                  </a:cubicBezTo>
                  <a:cubicBezTo>
                    <a:pt x="116" y="313"/>
                    <a:pt x="106" y="322"/>
                    <a:pt x="94" y="325"/>
                  </a:cubicBezTo>
                  <a:close/>
                  <a:moveTo>
                    <a:pt x="73" y="289"/>
                  </a:moveTo>
                  <a:cubicBezTo>
                    <a:pt x="74" y="300"/>
                    <a:pt x="68" y="309"/>
                    <a:pt x="60" y="315"/>
                  </a:cubicBezTo>
                  <a:cubicBezTo>
                    <a:pt x="55" y="307"/>
                    <a:pt x="51" y="296"/>
                    <a:pt x="51" y="286"/>
                  </a:cubicBezTo>
                  <a:cubicBezTo>
                    <a:pt x="51" y="277"/>
                    <a:pt x="54" y="268"/>
                    <a:pt x="60" y="262"/>
                  </a:cubicBezTo>
                  <a:cubicBezTo>
                    <a:pt x="68" y="269"/>
                    <a:pt x="73" y="278"/>
                    <a:pt x="73" y="289"/>
                  </a:cubicBezTo>
                  <a:close/>
                  <a:moveTo>
                    <a:pt x="65" y="352"/>
                  </a:moveTo>
                  <a:cubicBezTo>
                    <a:pt x="53" y="353"/>
                    <a:pt x="43" y="349"/>
                    <a:pt x="36" y="341"/>
                  </a:cubicBezTo>
                  <a:cubicBezTo>
                    <a:pt x="43" y="334"/>
                    <a:pt x="53" y="330"/>
                    <a:pt x="65" y="328"/>
                  </a:cubicBezTo>
                  <a:cubicBezTo>
                    <a:pt x="76" y="327"/>
                    <a:pt x="87" y="330"/>
                    <a:pt x="96" y="335"/>
                  </a:cubicBezTo>
                  <a:cubicBezTo>
                    <a:pt x="88" y="345"/>
                    <a:pt x="77" y="352"/>
                    <a:pt x="65" y="352"/>
                  </a:cubicBezTo>
                  <a:close/>
                  <a:moveTo>
                    <a:pt x="51" y="313"/>
                  </a:moveTo>
                  <a:cubicBezTo>
                    <a:pt x="49" y="324"/>
                    <a:pt x="42" y="332"/>
                    <a:pt x="33" y="337"/>
                  </a:cubicBezTo>
                  <a:cubicBezTo>
                    <a:pt x="29" y="327"/>
                    <a:pt x="28" y="316"/>
                    <a:pt x="29" y="307"/>
                  </a:cubicBezTo>
                  <a:cubicBezTo>
                    <a:pt x="31" y="297"/>
                    <a:pt x="35" y="290"/>
                    <a:pt x="42" y="285"/>
                  </a:cubicBezTo>
                  <a:cubicBezTo>
                    <a:pt x="49" y="293"/>
                    <a:pt x="53" y="303"/>
                    <a:pt x="51" y="313"/>
                  </a:cubicBezTo>
                  <a:close/>
                  <a:moveTo>
                    <a:pt x="31" y="374"/>
                  </a:moveTo>
                  <a:cubicBezTo>
                    <a:pt x="19" y="373"/>
                    <a:pt x="10" y="366"/>
                    <a:pt x="5" y="357"/>
                  </a:cubicBezTo>
                  <a:cubicBezTo>
                    <a:pt x="13" y="352"/>
                    <a:pt x="24" y="350"/>
                    <a:pt x="35" y="350"/>
                  </a:cubicBezTo>
                  <a:cubicBezTo>
                    <a:pt x="46" y="352"/>
                    <a:pt x="57" y="356"/>
                    <a:pt x="64" y="363"/>
                  </a:cubicBezTo>
                  <a:cubicBezTo>
                    <a:pt x="56" y="371"/>
                    <a:pt x="43" y="375"/>
                    <a:pt x="31" y="374"/>
                  </a:cubicBezTo>
                  <a:close/>
                  <a:moveTo>
                    <a:pt x="24" y="333"/>
                  </a:moveTo>
                  <a:cubicBezTo>
                    <a:pt x="21" y="343"/>
                    <a:pt x="12" y="350"/>
                    <a:pt x="3" y="353"/>
                  </a:cubicBezTo>
                  <a:cubicBezTo>
                    <a:pt x="0" y="343"/>
                    <a:pt x="1" y="332"/>
                    <a:pt x="4" y="323"/>
                  </a:cubicBezTo>
                  <a:cubicBezTo>
                    <a:pt x="8" y="313"/>
                    <a:pt x="14" y="307"/>
                    <a:pt x="21" y="303"/>
                  </a:cubicBezTo>
                  <a:cubicBezTo>
                    <a:pt x="26" y="312"/>
                    <a:pt x="28" y="323"/>
                    <a:pt x="24" y="333"/>
                  </a:cubicBezTo>
                  <a:close/>
                  <a:moveTo>
                    <a:pt x="40" y="35"/>
                  </a:moveTo>
                  <a:cubicBezTo>
                    <a:pt x="48" y="41"/>
                    <a:pt x="58" y="44"/>
                    <a:pt x="68" y="45"/>
                  </a:cubicBezTo>
                  <a:cubicBezTo>
                    <a:pt x="68" y="34"/>
                    <a:pt x="64" y="24"/>
                    <a:pt x="54" y="17"/>
                  </a:cubicBezTo>
                  <a:cubicBezTo>
                    <a:pt x="45" y="9"/>
                    <a:pt x="34" y="8"/>
                    <a:pt x="24" y="10"/>
                  </a:cubicBezTo>
                  <a:cubicBezTo>
                    <a:pt x="27" y="20"/>
                    <a:pt x="32" y="29"/>
                    <a:pt x="40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0888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0C104D60-FCB5-4C17-B5F7-96804A1D0FA8}"/>
              </a:ext>
            </a:extLst>
          </p:cNvPr>
          <p:cNvSpPr/>
          <p:nvPr/>
        </p:nvSpPr>
        <p:spPr>
          <a:xfrm>
            <a:off x="4357301" y="1406214"/>
            <a:ext cx="3482447" cy="396033"/>
          </a:xfrm>
          <a:custGeom>
            <a:avLst/>
            <a:gdLst/>
            <a:ahLst/>
            <a:cxnLst/>
            <a:rect l="l" t="t" r="r" b="b"/>
            <a:pathLst>
              <a:path w="3482447" h="396033">
                <a:moveTo>
                  <a:pt x="3319027" y="272725"/>
                </a:moveTo>
                <a:lnTo>
                  <a:pt x="3319027" y="346910"/>
                </a:lnTo>
                <a:lnTo>
                  <a:pt x="3398075" y="346910"/>
                </a:lnTo>
                <a:lnTo>
                  <a:pt x="3398075" y="272725"/>
                </a:lnTo>
                <a:close/>
                <a:moveTo>
                  <a:pt x="913136" y="246513"/>
                </a:moveTo>
                <a:lnTo>
                  <a:pt x="913136" y="302266"/>
                </a:lnTo>
                <a:lnTo>
                  <a:pt x="933614" y="302266"/>
                </a:lnTo>
                <a:lnTo>
                  <a:pt x="933614" y="246513"/>
                </a:lnTo>
                <a:close/>
                <a:moveTo>
                  <a:pt x="950407" y="213767"/>
                </a:moveTo>
                <a:lnTo>
                  <a:pt x="992593" y="245289"/>
                </a:lnTo>
                <a:cubicBezTo>
                  <a:pt x="991561" y="246559"/>
                  <a:pt x="989939" y="247804"/>
                  <a:pt x="987730" y="249025"/>
                </a:cubicBezTo>
                <a:cubicBezTo>
                  <a:pt x="985520" y="250245"/>
                  <a:pt x="982772" y="251184"/>
                  <a:pt x="979487" y="251842"/>
                </a:cubicBezTo>
                <a:lnTo>
                  <a:pt x="979487" y="313275"/>
                </a:lnTo>
                <a:cubicBezTo>
                  <a:pt x="978685" y="315435"/>
                  <a:pt x="974248" y="318082"/>
                  <a:pt x="966176" y="321216"/>
                </a:cubicBezTo>
                <a:cubicBezTo>
                  <a:pt x="958104" y="324350"/>
                  <a:pt x="949980" y="326075"/>
                  <a:pt x="941806" y="326391"/>
                </a:cubicBezTo>
                <a:lnTo>
                  <a:pt x="933614" y="326391"/>
                </a:lnTo>
                <a:lnTo>
                  <a:pt x="933614" y="313683"/>
                </a:lnTo>
                <a:lnTo>
                  <a:pt x="913136" y="313683"/>
                </a:lnTo>
                <a:lnTo>
                  <a:pt x="913136" y="330900"/>
                </a:lnTo>
                <a:cubicBezTo>
                  <a:pt x="912692" y="333274"/>
                  <a:pt x="908562" y="336109"/>
                  <a:pt x="900746" y="339405"/>
                </a:cubicBezTo>
                <a:cubicBezTo>
                  <a:pt x="892930" y="342701"/>
                  <a:pt x="884090" y="344512"/>
                  <a:pt x="874226" y="344836"/>
                </a:cubicBezTo>
                <a:lnTo>
                  <a:pt x="867673" y="344836"/>
                </a:lnTo>
                <a:lnTo>
                  <a:pt x="867673" y="216638"/>
                </a:lnTo>
                <a:lnTo>
                  <a:pt x="914364" y="235096"/>
                </a:lnTo>
                <a:lnTo>
                  <a:pt x="929928" y="235096"/>
                </a:lnTo>
                <a:close/>
                <a:moveTo>
                  <a:pt x="2880467" y="197783"/>
                </a:moveTo>
                <a:cubicBezTo>
                  <a:pt x="2875356" y="200255"/>
                  <a:pt x="2869912" y="202587"/>
                  <a:pt x="2864135" y="204779"/>
                </a:cubicBezTo>
                <a:cubicBezTo>
                  <a:pt x="2858359" y="206971"/>
                  <a:pt x="2852198" y="208949"/>
                  <a:pt x="2845653" y="210712"/>
                </a:cubicBezTo>
                <a:lnTo>
                  <a:pt x="2890297" y="214415"/>
                </a:lnTo>
                <a:cubicBezTo>
                  <a:pt x="2890024" y="217343"/>
                  <a:pt x="2888829" y="219804"/>
                  <a:pt x="2886713" y="221797"/>
                </a:cubicBezTo>
                <a:cubicBezTo>
                  <a:pt x="2884597" y="223790"/>
                  <a:pt x="2880740" y="225210"/>
                  <a:pt x="2875143" y="226060"/>
                </a:cubicBezTo>
                <a:lnTo>
                  <a:pt x="2875143" y="255165"/>
                </a:lnTo>
                <a:lnTo>
                  <a:pt x="2957877" y="255165"/>
                </a:lnTo>
                <a:lnTo>
                  <a:pt x="2983270" y="220735"/>
                </a:lnTo>
                <a:cubicBezTo>
                  <a:pt x="2978065" y="223048"/>
                  <a:pt x="2972297" y="224465"/>
                  <a:pt x="2965966" y="224985"/>
                </a:cubicBezTo>
                <a:cubicBezTo>
                  <a:pt x="2959635" y="225506"/>
                  <a:pt x="2953252" y="224772"/>
                  <a:pt x="2946818" y="222783"/>
                </a:cubicBezTo>
                <a:cubicBezTo>
                  <a:pt x="2938396" y="218463"/>
                  <a:pt x="2928618" y="214194"/>
                  <a:pt x="2917483" y="209976"/>
                </a:cubicBezTo>
                <a:cubicBezTo>
                  <a:pt x="2906347" y="205758"/>
                  <a:pt x="2894009" y="201694"/>
                  <a:pt x="2880467" y="197783"/>
                </a:cubicBezTo>
                <a:close/>
                <a:moveTo>
                  <a:pt x="144119" y="167055"/>
                </a:moveTo>
                <a:lnTo>
                  <a:pt x="144119" y="251069"/>
                </a:lnTo>
                <a:lnTo>
                  <a:pt x="194138" y="251069"/>
                </a:lnTo>
                <a:lnTo>
                  <a:pt x="194138" y="167055"/>
                </a:lnTo>
                <a:close/>
                <a:moveTo>
                  <a:pt x="3133489" y="147679"/>
                </a:moveTo>
                <a:lnTo>
                  <a:pt x="3195745" y="153827"/>
                </a:lnTo>
                <a:cubicBezTo>
                  <a:pt x="3195574" y="155723"/>
                  <a:pt x="3194789" y="157357"/>
                  <a:pt x="3193390" y="158731"/>
                </a:cubicBezTo>
                <a:cubicBezTo>
                  <a:pt x="3191990" y="160104"/>
                  <a:pt x="3189772" y="161113"/>
                  <a:pt x="3186734" y="161756"/>
                </a:cubicBezTo>
                <a:lnTo>
                  <a:pt x="3186734" y="305924"/>
                </a:lnTo>
                <a:cubicBezTo>
                  <a:pt x="3195574" y="302406"/>
                  <a:pt x="3204721" y="298683"/>
                  <a:pt x="3214175" y="294756"/>
                </a:cubicBezTo>
                <a:cubicBezTo>
                  <a:pt x="3223630" y="290828"/>
                  <a:pt x="3233187" y="286900"/>
                  <a:pt x="3242846" y="282972"/>
                </a:cubicBezTo>
                <a:lnTo>
                  <a:pt x="3244484" y="286661"/>
                </a:lnTo>
                <a:cubicBezTo>
                  <a:pt x="3237018" y="295525"/>
                  <a:pt x="3226454" y="307306"/>
                  <a:pt x="3212793" y="322003"/>
                </a:cubicBezTo>
                <a:cubicBezTo>
                  <a:pt x="3199132" y="336699"/>
                  <a:pt x="3182937" y="352766"/>
                  <a:pt x="3164207" y="370204"/>
                </a:cubicBezTo>
                <a:cubicBezTo>
                  <a:pt x="3162091" y="375717"/>
                  <a:pt x="3159463" y="380256"/>
                  <a:pt x="3156323" y="383823"/>
                </a:cubicBezTo>
                <a:cubicBezTo>
                  <a:pt x="3153183" y="387389"/>
                  <a:pt x="3149941" y="390086"/>
                  <a:pt x="3146596" y="391912"/>
                </a:cubicBezTo>
                <a:lnTo>
                  <a:pt x="3114239" y="332155"/>
                </a:lnTo>
                <a:cubicBezTo>
                  <a:pt x="3122388" y="327843"/>
                  <a:pt x="3127696" y="324069"/>
                  <a:pt x="3130161" y="320833"/>
                </a:cubicBezTo>
                <a:cubicBezTo>
                  <a:pt x="3132628" y="317596"/>
                  <a:pt x="3133737" y="313720"/>
                  <a:pt x="3133489" y="309203"/>
                </a:cubicBezTo>
                <a:close/>
                <a:moveTo>
                  <a:pt x="3319027" y="140433"/>
                </a:moveTo>
                <a:lnTo>
                  <a:pt x="3319027" y="203149"/>
                </a:lnTo>
                <a:lnTo>
                  <a:pt x="3384149" y="203149"/>
                </a:lnTo>
                <a:lnTo>
                  <a:pt x="3384149" y="140433"/>
                </a:lnTo>
                <a:close/>
                <a:moveTo>
                  <a:pt x="214598" y="128992"/>
                </a:moveTo>
                <a:lnTo>
                  <a:pt x="264968" y="167055"/>
                </a:lnTo>
                <a:cubicBezTo>
                  <a:pt x="263541" y="168737"/>
                  <a:pt x="261473" y="170393"/>
                  <a:pt x="258764" y="172024"/>
                </a:cubicBezTo>
                <a:cubicBezTo>
                  <a:pt x="256055" y="173655"/>
                  <a:pt x="252654" y="175004"/>
                  <a:pt x="248560" y="176071"/>
                </a:cubicBezTo>
                <a:lnTo>
                  <a:pt x="248560" y="284210"/>
                </a:lnTo>
                <a:cubicBezTo>
                  <a:pt x="248217" y="285419"/>
                  <a:pt x="245630" y="287145"/>
                  <a:pt x="240801" y="289387"/>
                </a:cubicBezTo>
                <a:cubicBezTo>
                  <a:pt x="235971" y="291628"/>
                  <a:pt x="230142" y="293688"/>
                  <a:pt x="223312" y="295565"/>
                </a:cubicBezTo>
                <a:cubicBezTo>
                  <a:pt x="216482" y="297442"/>
                  <a:pt x="209894" y="298439"/>
                  <a:pt x="203549" y="298556"/>
                </a:cubicBezTo>
                <a:lnTo>
                  <a:pt x="194138" y="298556"/>
                </a:lnTo>
                <a:lnTo>
                  <a:pt x="194138" y="262486"/>
                </a:lnTo>
                <a:lnTo>
                  <a:pt x="144119" y="262486"/>
                </a:lnTo>
                <a:lnTo>
                  <a:pt x="144119" y="293227"/>
                </a:lnTo>
                <a:cubicBezTo>
                  <a:pt x="143607" y="296259"/>
                  <a:pt x="138799" y="299726"/>
                  <a:pt x="129695" y="303628"/>
                </a:cubicBezTo>
                <a:cubicBezTo>
                  <a:pt x="120591" y="307530"/>
                  <a:pt x="110259" y="309665"/>
                  <a:pt x="98700" y="310032"/>
                </a:cubicBezTo>
                <a:lnTo>
                  <a:pt x="90925" y="310032"/>
                </a:lnTo>
                <a:lnTo>
                  <a:pt x="90925" y="134321"/>
                </a:lnTo>
                <a:lnTo>
                  <a:pt x="145759" y="155638"/>
                </a:lnTo>
                <a:lnTo>
                  <a:pt x="190038" y="155638"/>
                </a:lnTo>
                <a:close/>
                <a:moveTo>
                  <a:pt x="2819441" y="124459"/>
                </a:moveTo>
                <a:cubicBezTo>
                  <a:pt x="2814705" y="130031"/>
                  <a:pt x="2809943" y="135604"/>
                  <a:pt x="2805157" y="141176"/>
                </a:cubicBezTo>
                <a:cubicBezTo>
                  <a:pt x="2800370" y="146748"/>
                  <a:pt x="2795711" y="152115"/>
                  <a:pt x="2791180" y="157277"/>
                </a:cubicBezTo>
                <a:cubicBezTo>
                  <a:pt x="2804679" y="156875"/>
                  <a:pt x="2817410" y="156653"/>
                  <a:pt x="2829373" y="156610"/>
                </a:cubicBezTo>
                <a:cubicBezTo>
                  <a:pt x="2841336" y="156567"/>
                  <a:pt x="2852633" y="156653"/>
                  <a:pt x="2863265" y="156866"/>
                </a:cubicBezTo>
                <a:cubicBezTo>
                  <a:pt x="2867975" y="152157"/>
                  <a:pt x="2872276" y="147115"/>
                  <a:pt x="2876167" y="141740"/>
                </a:cubicBezTo>
                <a:cubicBezTo>
                  <a:pt x="2880057" y="136364"/>
                  <a:pt x="2883539" y="130604"/>
                  <a:pt x="2886611" y="124459"/>
                </a:cubicBezTo>
                <a:close/>
                <a:moveTo>
                  <a:pt x="1106071" y="118751"/>
                </a:moveTo>
                <a:lnTo>
                  <a:pt x="1171962" y="133905"/>
                </a:lnTo>
                <a:cubicBezTo>
                  <a:pt x="1171211" y="136619"/>
                  <a:pt x="1169641" y="138769"/>
                  <a:pt x="1167251" y="140356"/>
                </a:cubicBezTo>
                <a:cubicBezTo>
                  <a:pt x="1164862" y="141943"/>
                  <a:pt x="1161244" y="142660"/>
                  <a:pt x="1156398" y="142506"/>
                </a:cubicBezTo>
                <a:lnTo>
                  <a:pt x="1155988" y="148650"/>
                </a:lnTo>
                <a:cubicBezTo>
                  <a:pt x="1158701" y="193840"/>
                  <a:pt x="1166688" y="231555"/>
                  <a:pt x="1179948" y="261795"/>
                </a:cubicBezTo>
                <a:cubicBezTo>
                  <a:pt x="1193208" y="292035"/>
                  <a:pt x="1213892" y="315210"/>
                  <a:pt x="1241999" y="331320"/>
                </a:cubicBezTo>
                <a:lnTo>
                  <a:pt x="1241999" y="336235"/>
                </a:lnTo>
                <a:cubicBezTo>
                  <a:pt x="1229276" y="339725"/>
                  <a:pt x="1219191" y="346466"/>
                  <a:pt x="1211741" y="356458"/>
                </a:cubicBezTo>
                <a:cubicBezTo>
                  <a:pt x="1204292" y="366450"/>
                  <a:pt x="1199633" y="379642"/>
                  <a:pt x="1197765" y="396033"/>
                </a:cubicBezTo>
                <a:cubicBezTo>
                  <a:pt x="1182679" y="377833"/>
                  <a:pt x="1171688" y="351671"/>
                  <a:pt x="1164795" y="317548"/>
                </a:cubicBezTo>
                <a:cubicBezTo>
                  <a:pt x="1157900" y="283426"/>
                  <a:pt x="1153465" y="244874"/>
                  <a:pt x="1151487" y="201895"/>
                </a:cubicBezTo>
                <a:cubicBezTo>
                  <a:pt x="1148652" y="228133"/>
                  <a:pt x="1143458" y="253294"/>
                  <a:pt x="1135906" y="277378"/>
                </a:cubicBezTo>
                <a:cubicBezTo>
                  <a:pt x="1128353" y="301462"/>
                  <a:pt x="1116636" y="323498"/>
                  <a:pt x="1100753" y="343486"/>
                </a:cubicBezTo>
                <a:cubicBezTo>
                  <a:pt x="1084871" y="363474"/>
                  <a:pt x="1063016" y="380444"/>
                  <a:pt x="1035189" y="394395"/>
                </a:cubicBezTo>
                <a:lnTo>
                  <a:pt x="1031093" y="389070"/>
                </a:lnTo>
                <a:cubicBezTo>
                  <a:pt x="1054189" y="369001"/>
                  <a:pt x="1071048" y="344700"/>
                  <a:pt x="1081670" y="316166"/>
                </a:cubicBezTo>
                <a:cubicBezTo>
                  <a:pt x="1092292" y="287632"/>
                  <a:pt x="1099045" y="256505"/>
                  <a:pt x="1101928" y="222783"/>
                </a:cubicBezTo>
                <a:cubicBezTo>
                  <a:pt x="1104811" y="189061"/>
                  <a:pt x="1106192" y="154384"/>
                  <a:pt x="1106071" y="118751"/>
                </a:cubicBezTo>
                <a:close/>
                <a:moveTo>
                  <a:pt x="916796" y="91694"/>
                </a:moveTo>
                <a:lnTo>
                  <a:pt x="916796" y="143761"/>
                </a:lnTo>
                <a:lnTo>
                  <a:pt x="934459" y="143761"/>
                </a:lnTo>
                <a:lnTo>
                  <a:pt x="934459" y="91694"/>
                </a:lnTo>
                <a:close/>
                <a:moveTo>
                  <a:pt x="3279298" y="76949"/>
                </a:moveTo>
                <a:cubicBezTo>
                  <a:pt x="3280919" y="83952"/>
                  <a:pt x="3281670" y="90444"/>
                  <a:pt x="3281551" y="96422"/>
                </a:cubicBezTo>
                <a:cubicBezTo>
                  <a:pt x="3281431" y="102401"/>
                  <a:pt x="3280544" y="107663"/>
                  <a:pt x="3278888" y="112207"/>
                </a:cubicBezTo>
                <a:lnTo>
                  <a:pt x="3321075" y="129016"/>
                </a:lnTo>
                <a:lnTo>
                  <a:pt x="3380053" y="129016"/>
                </a:lnTo>
                <a:lnTo>
                  <a:pt x="3403809" y="103597"/>
                </a:lnTo>
                <a:lnTo>
                  <a:pt x="3417325" y="113437"/>
                </a:lnTo>
                <a:lnTo>
                  <a:pt x="3413229" y="76949"/>
                </a:lnTo>
                <a:close/>
                <a:moveTo>
                  <a:pt x="1716782" y="64252"/>
                </a:moveTo>
                <a:cubicBezTo>
                  <a:pt x="1716390" y="85360"/>
                  <a:pt x="1716151" y="106648"/>
                  <a:pt x="1716065" y="128116"/>
                </a:cubicBezTo>
                <a:cubicBezTo>
                  <a:pt x="1715980" y="149583"/>
                  <a:pt x="1715946" y="171178"/>
                  <a:pt x="1715963" y="192901"/>
                </a:cubicBezTo>
                <a:lnTo>
                  <a:pt x="1715963" y="217074"/>
                </a:lnTo>
                <a:lnTo>
                  <a:pt x="1729487" y="217074"/>
                </a:lnTo>
                <a:cubicBezTo>
                  <a:pt x="1753223" y="216699"/>
                  <a:pt x="1770913" y="209461"/>
                  <a:pt x="1782559" y="195360"/>
                </a:cubicBezTo>
                <a:cubicBezTo>
                  <a:pt x="1794205" y="181259"/>
                  <a:pt x="1800011" y="162549"/>
                  <a:pt x="1799977" y="139229"/>
                </a:cubicBezTo>
                <a:cubicBezTo>
                  <a:pt x="1799892" y="114416"/>
                  <a:pt x="1794120" y="95723"/>
                  <a:pt x="1782662" y="83150"/>
                </a:cubicBezTo>
                <a:cubicBezTo>
                  <a:pt x="1771204" y="70577"/>
                  <a:pt x="1754572" y="64277"/>
                  <a:pt x="1732766" y="64252"/>
                </a:cubicBezTo>
                <a:close/>
                <a:moveTo>
                  <a:pt x="1402457" y="64252"/>
                </a:moveTo>
                <a:cubicBezTo>
                  <a:pt x="1402065" y="85360"/>
                  <a:pt x="1401826" y="106648"/>
                  <a:pt x="1401740" y="128116"/>
                </a:cubicBezTo>
                <a:cubicBezTo>
                  <a:pt x="1401655" y="149583"/>
                  <a:pt x="1401621" y="171178"/>
                  <a:pt x="1401638" y="192901"/>
                </a:cubicBezTo>
                <a:lnTo>
                  <a:pt x="1401638" y="217074"/>
                </a:lnTo>
                <a:lnTo>
                  <a:pt x="1415162" y="217074"/>
                </a:lnTo>
                <a:cubicBezTo>
                  <a:pt x="1438898" y="216699"/>
                  <a:pt x="1456588" y="209461"/>
                  <a:pt x="1468234" y="195360"/>
                </a:cubicBezTo>
                <a:cubicBezTo>
                  <a:pt x="1479880" y="181259"/>
                  <a:pt x="1485686" y="162549"/>
                  <a:pt x="1485652" y="139229"/>
                </a:cubicBezTo>
                <a:cubicBezTo>
                  <a:pt x="1485567" y="114416"/>
                  <a:pt x="1479795" y="95723"/>
                  <a:pt x="1468337" y="83150"/>
                </a:cubicBezTo>
                <a:cubicBezTo>
                  <a:pt x="1456879" y="70577"/>
                  <a:pt x="1440247" y="64277"/>
                  <a:pt x="1418441" y="64252"/>
                </a:cubicBezTo>
                <a:close/>
                <a:moveTo>
                  <a:pt x="2801010" y="61794"/>
                </a:moveTo>
                <a:lnTo>
                  <a:pt x="2866951" y="84343"/>
                </a:lnTo>
                <a:cubicBezTo>
                  <a:pt x="2866311" y="86880"/>
                  <a:pt x="2864519" y="88879"/>
                  <a:pt x="2861575" y="90339"/>
                </a:cubicBezTo>
                <a:cubicBezTo>
                  <a:pt x="2858632" y="91800"/>
                  <a:pt x="2853461" y="92261"/>
                  <a:pt x="2846063" y="91723"/>
                </a:cubicBezTo>
                <a:lnTo>
                  <a:pt x="2828861" y="113042"/>
                </a:lnTo>
                <a:lnTo>
                  <a:pt x="2955010" y="113042"/>
                </a:lnTo>
                <a:lnTo>
                  <a:pt x="2970574" y="93363"/>
                </a:lnTo>
                <a:cubicBezTo>
                  <a:pt x="2963952" y="95823"/>
                  <a:pt x="2957536" y="97873"/>
                  <a:pt x="2951324" y="99513"/>
                </a:cubicBezTo>
                <a:lnTo>
                  <a:pt x="2948047" y="97053"/>
                </a:lnTo>
                <a:cubicBezTo>
                  <a:pt x="2950351" y="92022"/>
                  <a:pt x="2952706" y="86402"/>
                  <a:pt x="2955112" y="80192"/>
                </a:cubicBezTo>
                <a:cubicBezTo>
                  <a:pt x="2957518" y="73983"/>
                  <a:pt x="2959669" y="67850"/>
                  <a:pt x="2961563" y="61794"/>
                </a:cubicBezTo>
                <a:close/>
                <a:moveTo>
                  <a:pt x="951233" y="58979"/>
                </a:moveTo>
                <a:lnTo>
                  <a:pt x="993411" y="90468"/>
                </a:lnTo>
                <a:cubicBezTo>
                  <a:pt x="992376" y="91739"/>
                  <a:pt x="990752" y="92984"/>
                  <a:pt x="988538" y="94205"/>
                </a:cubicBezTo>
                <a:cubicBezTo>
                  <a:pt x="986324" y="95426"/>
                  <a:pt x="983571" y="96366"/>
                  <a:pt x="980280" y="97023"/>
                </a:cubicBezTo>
                <a:lnTo>
                  <a:pt x="980280" y="155177"/>
                </a:lnTo>
                <a:cubicBezTo>
                  <a:pt x="979479" y="157339"/>
                  <a:pt x="975047" y="159989"/>
                  <a:pt x="966984" y="163125"/>
                </a:cubicBezTo>
                <a:cubicBezTo>
                  <a:pt x="958921" y="166261"/>
                  <a:pt x="950807" y="167988"/>
                  <a:pt x="942642" y="168304"/>
                </a:cubicBezTo>
                <a:lnTo>
                  <a:pt x="934459" y="168304"/>
                </a:lnTo>
                <a:lnTo>
                  <a:pt x="934459" y="155177"/>
                </a:lnTo>
                <a:lnTo>
                  <a:pt x="916796" y="155177"/>
                </a:lnTo>
                <a:lnTo>
                  <a:pt x="916796" y="166253"/>
                </a:lnTo>
                <a:cubicBezTo>
                  <a:pt x="916328" y="168629"/>
                  <a:pt x="912151" y="171466"/>
                  <a:pt x="904267" y="174764"/>
                </a:cubicBezTo>
                <a:cubicBezTo>
                  <a:pt x="896383" y="178063"/>
                  <a:pt x="887604" y="179875"/>
                  <a:pt x="877931" y="180200"/>
                </a:cubicBezTo>
                <a:lnTo>
                  <a:pt x="871385" y="180200"/>
                </a:lnTo>
                <a:lnTo>
                  <a:pt x="871385" y="61846"/>
                </a:lnTo>
                <a:lnTo>
                  <a:pt x="918029" y="80276"/>
                </a:lnTo>
                <a:lnTo>
                  <a:pt x="930762" y="80276"/>
                </a:lnTo>
                <a:close/>
                <a:moveTo>
                  <a:pt x="1907770" y="48739"/>
                </a:moveTo>
                <a:lnTo>
                  <a:pt x="2178041" y="48739"/>
                </a:lnTo>
                <a:lnTo>
                  <a:pt x="2179678" y="136337"/>
                </a:lnTo>
                <a:lnTo>
                  <a:pt x="2155974" y="136337"/>
                </a:lnTo>
                <a:lnTo>
                  <a:pt x="2135085" y="64661"/>
                </a:lnTo>
                <a:lnTo>
                  <a:pt x="2078104" y="64661"/>
                </a:lnTo>
                <a:cubicBezTo>
                  <a:pt x="2077711" y="85750"/>
                  <a:pt x="2077472" y="106967"/>
                  <a:pt x="2077387" y="128312"/>
                </a:cubicBezTo>
                <a:cubicBezTo>
                  <a:pt x="2077301" y="149656"/>
                  <a:pt x="2077267" y="171180"/>
                  <a:pt x="2077284" y="192883"/>
                </a:cubicBezTo>
                <a:lnTo>
                  <a:pt x="2077284" y="210498"/>
                </a:lnTo>
                <a:cubicBezTo>
                  <a:pt x="2077267" y="231424"/>
                  <a:pt x="2077301" y="252453"/>
                  <a:pt x="2077387" y="273584"/>
                </a:cubicBezTo>
                <a:cubicBezTo>
                  <a:pt x="2077472" y="294715"/>
                  <a:pt x="2077711" y="315744"/>
                  <a:pt x="2078104" y="336670"/>
                </a:cubicBezTo>
                <a:lnTo>
                  <a:pt x="2119918" y="340760"/>
                </a:lnTo>
                <a:lnTo>
                  <a:pt x="2119918" y="354640"/>
                </a:lnTo>
                <a:lnTo>
                  <a:pt x="1965893" y="354640"/>
                </a:lnTo>
                <a:lnTo>
                  <a:pt x="1965893" y="340760"/>
                </a:lnTo>
                <a:lnTo>
                  <a:pt x="2007298" y="336670"/>
                </a:lnTo>
                <a:cubicBezTo>
                  <a:pt x="2007690" y="316170"/>
                  <a:pt x="2007929" y="295415"/>
                  <a:pt x="2008015" y="274403"/>
                </a:cubicBezTo>
                <a:cubicBezTo>
                  <a:pt x="2008100" y="253392"/>
                  <a:pt x="2008134" y="232226"/>
                  <a:pt x="2008117" y="210907"/>
                </a:cubicBezTo>
                <a:lnTo>
                  <a:pt x="2008117" y="192883"/>
                </a:lnTo>
                <a:cubicBezTo>
                  <a:pt x="2008134" y="171359"/>
                  <a:pt x="2008100" y="149887"/>
                  <a:pt x="2008015" y="128465"/>
                </a:cubicBezTo>
                <a:cubicBezTo>
                  <a:pt x="2007929" y="107044"/>
                  <a:pt x="2007690" y="85776"/>
                  <a:pt x="2007298" y="64661"/>
                </a:cubicBezTo>
                <a:lnTo>
                  <a:pt x="1950725" y="64661"/>
                </a:lnTo>
                <a:lnTo>
                  <a:pt x="1930247" y="136337"/>
                </a:lnTo>
                <a:lnTo>
                  <a:pt x="1906133" y="136337"/>
                </a:lnTo>
                <a:close/>
                <a:moveTo>
                  <a:pt x="1608705" y="48739"/>
                </a:moveTo>
                <a:lnTo>
                  <a:pt x="1733585" y="48739"/>
                </a:lnTo>
                <a:cubicBezTo>
                  <a:pt x="1779696" y="48916"/>
                  <a:pt x="1813026" y="56845"/>
                  <a:pt x="1833574" y="72525"/>
                </a:cubicBezTo>
                <a:cubicBezTo>
                  <a:pt x="1854123" y="88206"/>
                  <a:pt x="1864205" y="110577"/>
                  <a:pt x="1863819" y="139639"/>
                </a:cubicBezTo>
                <a:cubicBezTo>
                  <a:pt x="1864401" y="165901"/>
                  <a:pt x="1854541" y="187726"/>
                  <a:pt x="1834239" y="205113"/>
                </a:cubicBezTo>
                <a:cubicBezTo>
                  <a:pt x="1813937" y="222501"/>
                  <a:pt x="1779703" y="231523"/>
                  <a:pt x="1731536" y="232178"/>
                </a:cubicBezTo>
                <a:lnTo>
                  <a:pt x="1715963" y="232178"/>
                </a:lnTo>
                <a:cubicBezTo>
                  <a:pt x="1715946" y="247685"/>
                  <a:pt x="1715980" y="264295"/>
                  <a:pt x="1716065" y="282009"/>
                </a:cubicBezTo>
                <a:cubicBezTo>
                  <a:pt x="1716151" y="299723"/>
                  <a:pt x="1716390" y="317874"/>
                  <a:pt x="1716782" y="336460"/>
                </a:cubicBezTo>
                <a:lnTo>
                  <a:pt x="1760634" y="340935"/>
                </a:lnTo>
                <a:lnTo>
                  <a:pt x="1760634" y="354640"/>
                </a:lnTo>
                <a:lnTo>
                  <a:pt x="1608705" y="354640"/>
                </a:lnTo>
                <a:lnTo>
                  <a:pt x="1608705" y="340609"/>
                </a:lnTo>
                <a:lnTo>
                  <a:pt x="1645567" y="336916"/>
                </a:lnTo>
                <a:cubicBezTo>
                  <a:pt x="1646156" y="316245"/>
                  <a:pt x="1646514" y="295398"/>
                  <a:pt x="1646642" y="274373"/>
                </a:cubicBezTo>
                <a:cubicBezTo>
                  <a:pt x="1646770" y="253348"/>
                  <a:pt x="1646821" y="232200"/>
                  <a:pt x="1646796" y="210929"/>
                </a:cubicBezTo>
                <a:lnTo>
                  <a:pt x="1646796" y="192901"/>
                </a:lnTo>
                <a:cubicBezTo>
                  <a:pt x="1646821" y="171605"/>
                  <a:pt x="1646770" y="150385"/>
                  <a:pt x="1646642" y="129242"/>
                </a:cubicBezTo>
                <a:cubicBezTo>
                  <a:pt x="1646514" y="108099"/>
                  <a:pt x="1646156" y="86982"/>
                  <a:pt x="1645567" y="65891"/>
                </a:cubicBezTo>
                <a:lnTo>
                  <a:pt x="1608705" y="62619"/>
                </a:lnTo>
                <a:close/>
                <a:moveTo>
                  <a:pt x="1294380" y="48739"/>
                </a:moveTo>
                <a:lnTo>
                  <a:pt x="1419260" y="48739"/>
                </a:lnTo>
                <a:cubicBezTo>
                  <a:pt x="1465371" y="48916"/>
                  <a:pt x="1498701" y="56845"/>
                  <a:pt x="1519249" y="72525"/>
                </a:cubicBezTo>
                <a:cubicBezTo>
                  <a:pt x="1539798" y="88206"/>
                  <a:pt x="1549880" y="110577"/>
                  <a:pt x="1549494" y="139639"/>
                </a:cubicBezTo>
                <a:cubicBezTo>
                  <a:pt x="1550076" y="165901"/>
                  <a:pt x="1540216" y="187726"/>
                  <a:pt x="1519914" y="205113"/>
                </a:cubicBezTo>
                <a:cubicBezTo>
                  <a:pt x="1499612" y="222501"/>
                  <a:pt x="1465378" y="231523"/>
                  <a:pt x="1417211" y="232178"/>
                </a:cubicBezTo>
                <a:lnTo>
                  <a:pt x="1401638" y="232178"/>
                </a:lnTo>
                <a:cubicBezTo>
                  <a:pt x="1401621" y="247685"/>
                  <a:pt x="1401655" y="264295"/>
                  <a:pt x="1401740" y="282009"/>
                </a:cubicBezTo>
                <a:cubicBezTo>
                  <a:pt x="1401826" y="299723"/>
                  <a:pt x="1402065" y="317874"/>
                  <a:pt x="1402457" y="336460"/>
                </a:cubicBezTo>
                <a:lnTo>
                  <a:pt x="1446309" y="340935"/>
                </a:lnTo>
                <a:lnTo>
                  <a:pt x="1446309" y="354640"/>
                </a:lnTo>
                <a:lnTo>
                  <a:pt x="1294380" y="354640"/>
                </a:lnTo>
                <a:lnTo>
                  <a:pt x="1294380" y="340609"/>
                </a:lnTo>
                <a:lnTo>
                  <a:pt x="1331242" y="336916"/>
                </a:lnTo>
                <a:cubicBezTo>
                  <a:pt x="1331831" y="316245"/>
                  <a:pt x="1332189" y="295398"/>
                  <a:pt x="1332317" y="274373"/>
                </a:cubicBezTo>
                <a:cubicBezTo>
                  <a:pt x="1332445" y="253348"/>
                  <a:pt x="1332496" y="232200"/>
                  <a:pt x="1332471" y="210929"/>
                </a:cubicBezTo>
                <a:lnTo>
                  <a:pt x="1332471" y="192901"/>
                </a:lnTo>
                <a:cubicBezTo>
                  <a:pt x="1332496" y="171605"/>
                  <a:pt x="1332445" y="150385"/>
                  <a:pt x="1332317" y="129242"/>
                </a:cubicBezTo>
                <a:cubicBezTo>
                  <a:pt x="1332189" y="108099"/>
                  <a:pt x="1331831" y="86982"/>
                  <a:pt x="1331242" y="65891"/>
                </a:cubicBezTo>
                <a:lnTo>
                  <a:pt x="1294380" y="62619"/>
                </a:lnTo>
                <a:close/>
                <a:moveTo>
                  <a:pt x="2539082" y="36836"/>
                </a:moveTo>
                <a:lnTo>
                  <a:pt x="2612805" y="59362"/>
                </a:lnTo>
                <a:cubicBezTo>
                  <a:pt x="2611978" y="62247"/>
                  <a:pt x="2610152" y="64465"/>
                  <a:pt x="2607327" y="66018"/>
                </a:cubicBezTo>
                <a:cubicBezTo>
                  <a:pt x="2604503" y="67571"/>
                  <a:pt x="2600731" y="68356"/>
                  <a:pt x="2596013" y="68373"/>
                </a:cubicBezTo>
                <a:cubicBezTo>
                  <a:pt x="2586063" y="82913"/>
                  <a:pt x="2575448" y="97248"/>
                  <a:pt x="2564168" y="111379"/>
                </a:cubicBezTo>
                <a:cubicBezTo>
                  <a:pt x="2552888" y="125509"/>
                  <a:pt x="2541659" y="138206"/>
                  <a:pt x="2530481" y="149469"/>
                </a:cubicBezTo>
                <a:lnTo>
                  <a:pt x="2525156" y="147012"/>
                </a:lnTo>
                <a:cubicBezTo>
                  <a:pt x="2527067" y="132924"/>
                  <a:pt x="2529286" y="115841"/>
                  <a:pt x="2531812" y="95763"/>
                </a:cubicBezTo>
                <a:cubicBezTo>
                  <a:pt x="2534338" y="75686"/>
                  <a:pt x="2536761" y="56043"/>
                  <a:pt x="2539082" y="36836"/>
                </a:cubicBezTo>
                <a:close/>
                <a:moveTo>
                  <a:pt x="715406" y="12261"/>
                </a:moveTo>
                <a:cubicBezTo>
                  <a:pt x="715715" y="12481"/>
                  <a:pt x="719103" y="15045"/>
                  <a:pt x="725570" y="19952"/>
                </a:cubicBezTo>
                <a:cubicBezTo>
                  <a:pt x="732037" y="24860"/>
                  <a:pt x="739733" y="30791"/>
                  <a:pt x="748658" y="37746"/>
                </a:cubicBezTo>
                <a:cubicBezTo>
                  <a:pt x="757582" y="44701"/>
                  <a:pt x="765885" y="51361"/>
                  <a:pt x="773566" y="57724"/>
                </a:cubicBezTo>
                <a:cubicBezTo>
                  <a:pt x="772900" y="59968"/>
                  <a:pt x="771467" y="61624"/>
                  <a:pt x="769265" y="62690"/>
                </a:cubicBezTo>
                <a:cubicBezTo>
                  <a:pt x="767064" y="63757"/>
                  <a:pt x="764402" y="64286"/>
                  <a:pt x="761279" y="64277"/>
                </a:cubicBezTo>
                <a:lnTo>
                  <a:pt x="631443" y="64277"/>
                </a:lnTo>
                <a:cubicBezTo>
                  <a:pt x="631111" y="83928"/>
                  <a:pt x="630650" y="102786"/>
                  <a:pt x="630061" y="120850"/>
                </a:cubicBezTo>
                <a:cubicBezTo>
                  <a:pt x="629472" y="138914"/>
                  <a:pt x="628295" y="156236"/>
                  <a:pt x="626528" y="172815"/>
                </a:cubicBezTo>
                <a:lnTo>
                  <a:pt x="707624" y="172815"/>
                </a:lnTo>
                <a:lnTo>
                  <a:pt x="739981" y="131448"/>
                </a:lnTo>
                <a:cubicBezTo>
                  <a:pt x="740299" y="131670"/>
                  <a:pt x="743758" y="134274"/>
                  <a:pt x="750357" y="139260"/>
                </a:cubicBezTo>
                <a:cubicBezTo>
                  <a:pt x="756955" y="144246"/>
                  <a:pt x="764783" y="150278"/>
                  <a:pt x="773839" y="157357"/>
                </a:cubicBezTo>
                <a:cubicBezTo>
                  <a:pt x="782895" y="164436"/>
                  <a:pt x="791269" y="171227"/>
                  <a:pt x="798960" y="177730"/>
                </a:cubicBezTo>
                <a:cubicBezTo>
                  <a:pt x="798294" y="179974"/>
                  <a:pt x="796860" y="181629"/>
                  <a:pt x="794659" y="182696"/>
                </a:cubicBezTo>
                <a:cubicBezTo>
                  <a:pt x="792458" y="183762"/>
                  <a:pt x="789795" y="184291"/>
                  <a:pt x="786672" y="184283"/>
                </a:cubicBezTo>
                <a:lnTo>
                  <a:pt x="626119" y="184283"/>
                </a:lnTo>
                <a:cubicBezTo>
                  <a:pt x="633295" y="214813"/>
                  <a:pt x="650992" y="243040"/>
                  <a:pt x="679210" y="268963"/>
                </a:cubicBezTo>
                <a:cubicBezTo>
                  <a:pt x="707428" y="294885"/>
                  <a:pt x="748573" y="315944"/>
                  <a:pt x="802646" y="332139"/>
                </a:cubicBezTo>
                <a:lnTo>
                  <a:pt x="802236" y="337054"/>
                </a:lnTo>
                <a:cubicBezTo>
                  <a:pt x="787688" y="340024"/>
                  <a:pt x="776237" y="346065"/>
                  <a:pt x="767883" y="355178"/>
                </a:cubicBezTo>
                <a:cubicBezTo>
                  <a:pt x="759529" y="364291"/>
                  <a:pt x="754324" y="377090"/>
                  <a:pt x="752268" y="393576"/>
                </a:cubicBezTo>
                <a:cubicBezTo>
                  <a:pt x="724339" y="378533"/>
                  <a:pt x="701559" y="360380"/>
                  <a:pt x="683930" y="339117"/>
                </a:cubicBezTo>
                <a:cubicBezTo>
                  <a:pt x="666300" y="317855"/>
                  <a:pt x="652653" y="295273"/>
                  <a:pt x="642987" y="271371"/>
                </a:cubicBezTo>
                <a:cubicBezTo>
                  <a:pt x="633322" y="247469"/>
                  <a:pt x="626470" y="224037"/>
                  <a:pt x="622433" y="201075"/>
                </a:cubicBezTo>
                <a:cubicBezTo>
                  <a:pt x="617391" y="229865"/>
                  <a:pt x="607723" y="256113"/>
                  <a:pt x="593429" y="279820"/>
                </a:cubicBezTo>
                <a:cubicBezTo>
                  <a:pt x="579134" y="303527"/>
                  <a:pt x="557695" y="324800"/>
                  <a:pt x="529110" y="343638"/>
                </a:cubicBezTo>
                <a:cubicBezTo>
                  <a:pt x="500526" y="362476"/>
                  <a:pt x="462279" y="378985"/>
                  <a:pt x="414369" y="393166"/>
                </a:cubicBezTo>
                <a:lnTo>
                  <a:pt x="411502" y="387432"/>
                </a:lnTo>
                <a:cubicBezTo>
                  <a:pt x="447607" y="368913"/>
                  <a:pt x="476060" y="349203"/>
                  <a:pt x="496860" y="328302"/>
                </a:cubicBezTo>
                <a:cubicBezTo>
                  <a:pt x="517660" y="307401"/>
                  <a:pt x="532885" y="285021"/>
                  <a:pt x="542535" y="261162"/>
                </a:cubicBezTo>
                <a:cubicBezTo>
                  <a:pt x="552186" y="237303"/>
                  <a:pt x="558339" y="211676"/>
                  <a:pt x="560997" y="184283"/>
                </a:cubicBezTo>
                <a:lnTo>
                  <a:pt x="426656" y="184283"/>
                </a:lnTo>
                <a:lnTo>
                  <a:pt x="423379" y="172815"/>
                </a:lnTo>
                <a:lnTo>
                  <a:pt x="561816" y="172815"/>
                </a:lnTo>
                <a:cubicBezTo>
                  <a:pt x="563172" y="156236"/>
                  <a:pt x="563940" y="138914"/>
                  <a:pt x="564120" y="120850"/>
                </a:cubicBezTo>
                <a:cubicBezTo>
                  <a:pt x="564299" y="102786"/>
                  <a:pt x="564350" y="83928"/>
                  <a:pt x="564273" y="64277"/>
                </a:cubicBezTo>
                <a:lnTo>
                  <a:pt x="450002" y="64277"/>
                </a:lnTo>
                <a:lnTo>
                  <a:pt x="446725" y="52809"/>
                </a:lnTo>
                <a:lnTo>
                  <a:pt x="564273" y="52809"/>
                </a:lnTo>
                <a:lnTo>
                  <a:pt x="564273" y="52400"/>
                </a:lnTo>
                <a:lnTo>
                  <a:pt x="631443" y="52400"/>
                </a:lnTo>
                <a:lnTo>
                  <a:pt x="631443" y="52809"/>
                </a:lnTo>
                <a:lnTo>
                  <a:pt x="683050" y="52809"/>
                </a:lnTo>
                <a:close/>
                <a:moveTo>
                  <a:pt x="2455119" y="8575"/>
                </a:moveTo>
                <a:lnTo>
                  <a:pt x="2527204" y="14309"/>
                </a:lnTo>
                <a:cubicBezTo>
                  <a:pt x="2527127" y="17185"/>
                  <a:pt x="2526052" y="19625"/>
                  <a:pt x="2523979" y="21630"/>
                </a:cubicBezTo>
                <a:cubicBezTo>
                  <a:pt x="2521905" y="23636"/>
                  <a:pt x="2518065" y="25154"/>
                  <a:pt x="2512459" y="26187"/>
                </a:cubicBezTo>
                <a:lnTo>
                  <a:pt x="2512459" y="172405"/>
                </a:lnTo>
                <a:lnTo>
                  <a:pt x="2532528" y="172405"/>
                </a:lnTo>
                <a:lnTo>
                  <a:pt x="2558332" y="143735"/>
                </a:lnTo>
                <a:lnTo>
                  <a:pt x="2610757" y="184283"/>
                </a:lnTo>
                <a:cubicBezTo>
                  <a:pt x="2609529" y="185972"/>
                  <a:pt x="2607583" y="187611"/>
                  <a:pt x="2604921" y="189198"/>
                </a:cubicBezTo>
                <a:cubicBezTo>
                  <a:pt x="2602259" y="190785"/>
                  <a:pt x="2598880" y="192014"/>
                  <a:pt x="2594784" y="192884"/>
                </a:cubicBezTo>
                <a:lnTo>
                  <a:pt x="2594784" y="376783"/>
                </a:lnTo>
                <a:cubicBezTo>
                  <a:pt x="2594294" y="377992"/>
                  <a:pt x="2591452" y="379716"/>
                  <a:pt x="2586259" y="381956"/>
                </a:cubicBezTo>
                <a:cubicBezTo>
                  <a:pt x="2581066" y="384196"/>
                  <a:pt x="2574826" y="386254"/>
                  <a:pt x="2567540" y="388130"/>
                </a:cubicBezTo>
                <a:cubicBezTo>
                  <a:pt x="2560253" y="390006"/>
                  <a:pt x="2553225" y="391002"/>
                  <a:pt x="2546454" y="391118"/>
                </a:cubicBezTo>
                <a:lnTo>
                  <a:pt x="2536624" y="391118"/>
                </a:lnTo>
                <a:lnTo>
                  <a:pt x="2536624" y="360810"/>
                </a:lnTo>
                <a:lnTo>
                  <a:pt x="2381805" y="360810"/>
                </a:lnTo>
                <a:lnTo>
                  <a:pt x="2378119" y="349342"/>
                </a:lnTo>
                <a:lnTo>
                  <a:pt x="2536624" y="349342"/>
                </a:lnTo>
                <a:lnTo>
                  <a:pt x="2536624" y="269884"/>
                </a:lnTo>
                <a:lnTo>
                  <a:pt x="2394502" y="269884"/>
                </a:lnTo>
                <a:lnTo>
                  <a:pt x="2390816" y="258416"/>
                </a:lnTo>
                <a:lnTo>
                  <a:pt x="2536624" y="258416"/>
                </a:lnTo>
                <a:lnTo>
                  <a:pt x="2536624" y="183873"/>
                </a:lnTo>
                <a:lnTo>
                  <a:pt x="2390406" y="183873"/>
                </a:lnTo>
                <a:lnTo>
                  <a:pt x="2386720" y="172405"/>
                </a:lnTo>
                <a:lnTo>
                  <a:pt x="2455119" y="172405"/>
                </a:lnTo>
                <a:close/>
                <a:moveTo>
                  <a:pt x="131434" y="5734"/>
                </a:moveTo>
                <a:lnTo>
                  <a:pt x="216643" y="24574"/>
                </a:lnTo>
                <a:cubicBezTo>
                  <a:pt x="215893" y="27262"/>
                  <a:pt x="214325" y="29361"/>
                  <a:pt x="211938" y="30871"/>
                </a:cubicBezTo>
                <a:cubicBezTo>
                  <a:pt x="209551" y="32382"/>
                  <a:pt x="205936" y="33150"/>
                  <a:pt x="201094" y="33175"/>
                </a:cubicBezTo>
                <a:cubicBezTo>
                  <a:pt x="193029" y="40932"/>
                  <a:pt x="184064" y="49481"/>
                  <a:pt x="174201" y="58825"/>
                </a:cubicBezTo>
                <a:cubicBezTo>
                  <a:pt x="164337" y="68168"/>
                  <a:pt x="154037" y="77230"/>
                  <a:pt x="143300" y="86010"/>
                </a:cubicBezTo>
                <a:lnTo>
                  <a:pt x="278505" y="86010"/>
                </a:lnTo>
                <a:lnTo>
                  <a:pt x="304295" y="56931"/>
                </a:lnTo>
                <a:lnTo>
                  <a:pt x="357098" y="97837"/>
                </a:lnTo>
                <a:cubicBezTo>
                  <a:pt x="355878" y="99545"/>
                  <a:pt x="353915" y="101253"/>
                  <a:pt x="351210" y="102961"/>
                </a:cubicBezTo>
                <a:cubicBezTo>
                  <a:pt x="348505" y="104669"/>
                  <a:pt x="345007" y="105967"/>
                  <a:pt x="340715" y="106856"/>
                </a:cubicBezTo>
                <a:lnTo>
                  <a:pt x="340715" y="328067"/>
                </a:lnTo>
                <a:cubicBezTo>
                  <a:pt x="341011" y="340881"/>
                  <a:pt x="339419" y="351816"/>
                  <a:pt x="335940" y="360870"/>
                </a:cubicBezTo>
                <a:cubicBezTo>
                  <a:pt x="332460" y="369925"/>
                  <a:pt x="325319" y="377160"/>
                  <a:pt x="314517" y="382576"/>
                </a:cubicBezTo>
                <a:cubicBezTo>
                  <a:pt x="303714" y="387993"/>
                  <a:pt x="287476" y="391650"/>
                  <a:pt x="265801" y="393550"/>
                </a:cubicBezTo>
                <a:cubicBezTo>
                  <a:pt x="265067" y="384172"/>
                  <a:pt x="263769" y="376123"/>
                  <a:pt x="261907" y="369405"/>
                </a:cubicBezTo>
                <a:cubicBezTo>
                  <a:pt x="260046" y="362687"/>
                  <a:pt x="257108" y="357094"/>
                  <a:pt x="253095" y="352626"/>
                </a:cubicBezTo>
                <a:cubicBezTo>
                  <a:pt x="249270" y="348304"/>
                  <a:pt x="244218" y="344467"/>
                  <a:pt x="237938" y="341117"/>
                </a:cubicBezTo>
                <a:cubicBezTo>
                  <a:pt x="231657" y="337766"/>
                  <a:pt x="222510" y="335055"/>
                  <a:pt x="210496" y="332983"/>
                </a:cubicBezTo>
                <a:lnTo>
                  <a:pt x="210496" y="327657"/>
                </a:lnTo>
                <a:cubicBezTo>
                  <a:pt x="211032" y="327698"/>
                  <a:pt x="215512" y="327981"/>
                  <a:pt x="223938" y="328507"/>
                </a:cubicBezTo>
                <a:cubicBezTo>
                  <a:pt x="232364" y="329034"/>
                  <a:pt x="241518" y="329560"/>
                  <a:pt x="251400" y="330086"/>
                </a:cubicBezTo>
                <a:cubicBezTo>
                  <a:pt x="261282" y="330612"/>
                  <a:pt x="268676" y="330896"/>
                  <a:pt x="273582" y="330936"/>
                </a:cubicBezTo>
                <a:cubicBezTo>
                  <a:pt x="277009" y="330919"/>
                  <a:pt x="279385" y="330134"/>
                  <a:pt x="280709" y="328580"/>
                </a:cubicBezTo>
                <a:cubicBezTo>
                  <a:pt x="282034" y="327025"/>
                  <a:pt x="282666" y="324805"/>
                  <a:pt x="282606" y="321919"/>
                </a:cubicBezTo>
                <a:lnTo>
                  <a:pt x="282606" y="97427"/>
                </a:lnTo>
                <a:lnTo>
                  <a:pt x="58108" y="97427"/>
                </a:lnTo>
                <a:lnTo>
                  <a:pt x="58108" y="371861"/>
                </a:lnTo>
                <a:cubicBezTo>
                  <a:pt x="57614" y="375774"/>
                  <a:pt x="52567" y="380122"/>
                  <a:pt x="42967" y="384905"/>
                </a:cubicBezTo>
                <a:cubicBezTo>
                  <a:pt x="33368" y="389688"/>
                  <a:pt x="22182" y="392297"/>
                  <a:pt x="9412" y="392732"/>
                </a:cubicBezTo>
                <a:lnTo>
                  <a:pt x="0" y="392732"/>
                </a:lnTo>
                <a:lnTo>
                  <a:pt x="0" y="61436"/>
                </a:lnTo>
                <a:lnTo>
                  <a:pt x="62620" y="86010"/>
                </a:lnTo>
                <a:lnTo>
                  <a:pt x="115885" y="86010"/>
                </a:lnTo>
                <a:cubicBezTo>
                  <a:pt x="119014" y="72964"/>
                  <a:pt x="121963" y="59226"/>
                  <a:pt x="124734" y="44797"/>
                </a:cubicBezTo>
                <a:cubicBezTo>
                  <a:pt x="127504" y="30368"/>
                  <a:pt x="129738" y="17347"/>
                  <a:pt x="131434" y="5734"/>
                </a:cubicBezTo>
                <a:close/>
                <a:moveTo>
                  <a:pt x="2277773" y="5299"/>
                </a:moveTo>
                <a:lnTo>
                  <a:pt x="2350268" y="12261"/>
                </a:lnTo>
                <a:cubicBezTo>
                  <a:pt x="2349994" y="15342"/>
                  <a:pt x="2348800" y="17885"/>
                  <a:pt x="2346684" y="19890"/>
                </a:cubicBezTo>
                <a:cubicBezTo>
                  <a:pt x="2344568" y="21895"/>
                  <a:pt x="2340711" y="23311"/>
                  <a:pt x="2335113" y="24139"/>
                </a:cubicBezTo>
                <a:lnTo>
                  <a:pt x="2335113" y="108921"/>
                </a:lnTo>
                <a:lnTo>
                  <a:pt x="2336342" y="108921"/>
                </a:lnTo>
                <a:lnTo>
                  <a:pt x="2358459" y="72469"/>
                </a:lnTo>
                <a:cubicBezTo>
                  <a:pt x="2358945" y="72913"/>
                  <a:pt x="2362581" y="76633"/>
                  <a:pt x="2369364" y="83630"/>
                </a:cubicBezTo>
                <a:cubicBezTo>
                  <a:pt x="2376148" y="90627"/>
                  <a:pt x="2383162" y="98238"/>
                  <a:pt x="2390406" y="106464"/>
                </a:cubicBezTo>
                <a:cubicBezTo>
                  <a:pt x="2389322" y="95328"/>
                  <a:pt x="2387496" y="84423"/>
                  <a:pt x="2384928" y="73749"/>
                </a:cubicBezTo>
                <a:cubicBezTo>
                  <a:pt x="2382360" y="63074"/>
                  <a:pt x="2379407" y="53091"/>
                  <a:pt x="2376071" y="43799"/>
                </a:cubicBezTo>
                <a:lnTo>
                  <a:pt x="2380166" y="42160"/>
                </a:lnTo>
                <a:cubicBezTo>
                  <a:pt x="2406840" y="54681"/>
                  <a:pt x="2424657" y="68268"/>
                  <a:pt x="2433616" y="82919"/>
                </a:cubicBezTo>
                <a:cubicBezTo>
                  <a:pt x="2442575" y="97571"/>
                  <a:pt x="2445443" y="110659"/>
                  <a:pt x="2442217" y="122181"/>
                </a:cubicBezTo>
                <a:cubicBezTo>
                  <a:pt x="2438992" y="133704"/>
                  <a:pt x="2432439" y="141031"/>
                  <a:pt x="2422558" y="144164"/>
                </a:cubicBezTo>
                <a:cubicBezTo>
                  <a:pt x="2412677" y="147296"/>
                  <a:pt x="2402233" y="143604"/>
                  <a:pt x="2391225" y="133086"/>
                </a:cubicBezTo>
                <a:cubicBezTo>
                  <a:pt x="2391635" y="128581"/>
                  <a:pt x="2391635" y="124075"/>
                  <a:pt x="2391225" y="119570"/>
                </a:cubicBezTo>
                <a:cubicBezTo>
                  <a:pt x="2389996" y="120048"/>
                  <a:pt x="2388358" y="120321"/>
                  <a:pt x="2386310" y="120389"/>
                </a:cubicBezTo>
                <a:lnTo>
                  <a:pt x="2335113" y="120389"/>
                </a:lnTo>
                <a:lnTo>
                  <a:pt x="2335113" y="164214"/>
                </a:lnTo>
                <a:cubicBezTo>
                  <a:pt x="2359985" y="171685"/>
                  <a:pt x="2376720" y="180830"/>
                  <a:pt x="2385318" y="191649"/>
                </a:cubicBezTo>
                <a:cubicBezTo>
                  <a:pt x="2393916" y="202467"/>
                  <a:pt x="2396892" y="212521"/>
                  <a:pt x="2394246" y="221810"/>
                </a:cubicBezTo>
                <a:cubicBezTo>
                  <a:pt x="2391600" y="231099"/>
                  <a:pt x="2385846" y="237185"/>
                  <a:pt x="2376986" y="240068"/>
                </a:cubicBezTo>
                <a:cubicBezTo>
                  <a:pt x="2368126" y="242951"/>
                  <a:pt x="2358674" y="240193"/>
                  <a:pt x="2348629" y="231794"/>
                </a:cubicBezTo>
                <a:cubicBezTo>
                  <a:pt x="2348527" y="221827"/>
                  <a:pt x="2347196" y="211861"/>
                  <a:pt x="2344636" y="201895"/>
                </a:cubicBezTo>
                <a:cubicBezTo>
                  <a:pt x="2342076" y="191928"/>
                  <a:pt x="2338902" y="182781"/>
                  <a:pt x="2335113" y="174453"/>
                </a:cubicBezTo>
                <a:lnTo>
                  <a:pt x="2335113" y="377602"/>
                </a:lnTo>
                <a:cubicBezTo>
                  <a:pt x="2334559" y="380239"/>
                  <a:pt x="2329627" y="383464"/>
                  <a:pt x="2320318" y="387279"/>
                </a:cubicBezTo>
                <a:cubicBezTo>
                  <a:pt x="2311008" y="391093"/>
                  <a:pt x="2300649" y="393192"/>
                  <a:pt x="2289241" y="393576"/>
                </a:cubicBezTo>
                <a:lnTo>
                  <a:pt x="2277773" y="393576"/>
                </a:lnTo>
                <a:lnTo>
                  <a:pt x="2277773" y="237118"/>
                </a:lnTo>
                <a:cubicBezTo>
                  <a:pt x="2262209" y="258348"/>
                  <a:pt x="2244188" y="277734"/>
                  <a:pt x="2223709" y="295278"/>
                </a:cubicBezTo>
                <a:lnTo>
                  <a:pt x="2219204" y="291182"/>
                </a:lnTo>
                <a:cubicBezTo>
                  <a:pt x="2232899" y="267734"/>
                  <a:pt x="2244213" y="241009"/>
                  <a:pt x="2253147" y="211008"/>
                </a:cubicBezTo>
                <a:cubicBezTo>
                  <a:pt x="2262081" y="181006"/>
                  <a:pt x="2268788" y="150800"/>
                  <a:pt x="2273267" y="120389"/>
                </a:cubicBezTo>
                <a:lnTo>
                  <a:pt x="2223709" y="120389"/>
                </a:lnTo>
                <a:lnTo>
                  <a:pt x="2220432" y="108921"/>
                </a:lnTo>
                <a:lnTo>
                  <a:pt x="2277773" y="108921"/>
                </a:lnTo>
                <a:close/>
                <a:moveTo>
                  <a:pt x="1030264" y="4915"/>
                </a:moveTo>
                <a:cubicBezTo>
                  <a:pt x="1030527" y="5094"/>
                  <a:pt x="1033367" y="7238"/>
                  <a:pt x="1038785" y="11346"/>
                </a:cubicBezTo>
                <a:cubicBezTo>
                  <a:pt x="1044203" y="15453"/>
                  <a:pt x="1050622" y="20447"/>
                  <a:pt x="1058043" y="26327"/>
                </a:cubicBezTo>
                <a:cubicBezTo>
                  <a:pt x="1065463" y="32208"/>
                  <a:pt x="1072309" y="37896"/>
                  <a:pt x="1078578" y="43393"/>
                </a:cubicBezTo>
                <a:cubicBezTo>
                  <a:pt x="1077947" y="45627"/>
                  <a:pt x="1076650" y="47275"/>
                  <a:pt x="1074687" y="48337"/>
                </a:cubicBezTo>
                <a:cubicBezTo>
                  <a:pt x="1072725" y="49399"/>
                  <a:pt x="1070199" y="49925"/>
                  <a:pt x="1067110" y="49917"/>
                </a:cubicBezTo>
                <a:lnTo>
                  <a:pt x="1046222" y="49917"/>
                </a:lnTo>
                <a:lnTo>
                  <a:pt x="1046222" y="155216"/>
                </a:lnTo>
                <a:cubicBezTo>
                  <a:pt x="1050240" y="158460"/>
                  <a:pt x="1056948" y="163854"/>
                  <a:pt x="1066346" y="171398"/>
                </a:cubicBezTo>
                <a:cubicBezTo>
                  <a:pt x="1075743" y="178941"/>
                  <a:pt x="1084607" y="186377"/>
                  <a:pt x="1092939" y="193707"/>
                </a:cubicBezTo>
                <a:cubicBezTo>
                  <a:pt x="1092282" y="195941"/>
                  <a:pt x="1090934" y="197589"/>
                  <a:pt x="1088895" y="198651"/>
                </a:cubicBezTo>
                <a:cubicBezTo>
                  <a:pt x="1086855" y="199713"/>
                  <a:pt x="1084381" y="200239"/>
                  <a:pt x="1081471" y="200231"/>
                </a:cubicBezTo>
                <a:lnTo>
                  <a:pt x="1047067" y="200231"/>
                </a:lnTo>
                <a:lnTo>
                  <a:pt x="1047067" y="337873"/>
                </a:lnTo>
                <a:cubicBezTo>
                  <a:pt x="1047307" y="348237"/>
                  <a:pt x="1045962" y="357000"/>
                  <a:pt x="1043032" y="364162"/>
                </a:cubicBezTo>
                <a:cubicBezTo>
                  <a:pt x="1040101" y="371325"/>
                  <a:pt x="1034145" y="376963"/>
                  <a:pt x="1025162" y="381076"/>
                </a:cubicBezTo>
                <a:cubicBezTo>
                  <a:pt x="1016179" y="385190"/>
                  <a:pt x="1002729" y="387854"/>
                  <a:pt x="984811" y="389070"/>
                </a:cubicBezTo>
                <a:cubicBezTo>
                  <a:pt x="984479" y="382509"/>
                  <a:pt x="983813" y="376792"/>
                  <a:pt x="982815" y="371919"/>
                </a:cubicBezTo>
                <a:cubicBezTo>
                  <a:pt x="981816" y="367047"/>
                  <a:pt x="980024" y="363071"/>
                  <a:pt x="977439" y="359991"/>
                </a:cubicBezTo>
                <a:cubicBezTo>
                  <a:pt x="975383" y="357277"/>
                  <a:pt x="972225" y="354717"/>
                  <a:pt x="967968" y="352311"/>
                </a:cubicBezTo>
                <a:cubicBezTo>
                  <a:pt x="963710" y="349905"/>
                  <a:pt x="957174" y="347959"/>
                  <a:pt x="948359" y="346475"/>
                </a:cubicBezTo>
                <a:lnTo>
                  <a:pt x="948359" y="341559"/>
                </a:lnTo>
                <a:cubicBezTo>
                  <a:pt x="948698" y="341585"/>
                  <a:pt x="951479" y="341762"/>
                  <a:pt x="956702" y="342090"/>
                </a:cubicBezTo>
                <a:cubicBezTo>
                  <a:pt x="961926" y="342419"/>
                  <a:pt x="967559" y="342748"/>
                  <a:pt x="973601" y="343077"/>
                </a:cubicBezTo>
                <a:cubicBezTo>
                  <a:pt x="979644" y="343405"/>
                  <a:pt x="984063" y="343582"/>
                  <a:pt x="986859" y="343608"/>
                </a:cubicBezTo>
                <a:cubicBezTo>
                  <a:pt x="989854" y="343573"/>
                  <a:pt x="991851" y="342925"/>
                  <a:pt x="992849" y="341662"/>
                </a:cubicBezTo>
                <a:cubicBezTo>
                  <a:pt x="993848" y="340399"/>
                  <a:pt x="994308" y="338726"/>
                  <a:pt x="994232" y="336644"/>
                </a:cubicBezTo>
                <a:lnTo>
                  <a:pt x="994232" y="200231"/>
                </a:lnTo>
                <a:lnTo>
                  <a:pt x="855002" y="200231"/>
                </a:lnTo>
                <a:lnTo>
                  <a:pt x="851725" y="188814"/>
                </a:lnTo>
                <a:lnTo>
                  <a:pt x="1017170" y="188814"/>
                </a:lnTo>
                <a:lnTo>
                  <a:pt x="1031900" y="169966"/>
                </a:lnTo>
                <a:cubicBezTo>
                  <a:pt x="1028226" y="170820"/>
                  <a:pt x="1024015" y="171571"/>
                  <a:pt x="1019267" y="172220"/>
                </a:cubicBezTo>
                <a:cubicBezTo>
                  <a:pt x="1014519" y="172869"/>
                  <a:pt x="1009183" y="173210"/>
                  <a:pt x="1003258" y="173244"/>
                </a:cubicBezTo>
                <a:lnTo>
                  <a:pt x="993438" y="173244"/>
                </a:lnTo>
                <a:lnTo>
                  <a:pt x="993438" y="49917"/>
                </a:lnTo>
                <a:lnTo>
                  <a:pt x="856640" y="49917"/>
                </a:lnTo>
                <a:lnTo>
                  <a:pt x="853363" y="38500"/>
                </a:lnTo>
                <a:lnTo>
                  <a:pt x="1003667" y="38500"/>
                </a:lnTo>
                <a:close/>
                <a:moveTo>
                  <a:pt x="1087632" y="4889"/>
                </a:moveTo>
                <a:lnTo>
                  <a:pt x="1158445" y="23729"/>
                </a:lnTo>
                <a:cubicBezTo>
                  <a:pt x="1157456" y="26426"/>
                  <a:pt x="1155648" y="28610"/>
                  <a:pt x="1153022" y="30283"/>
                </a:cubicBezTo>
                <a:cubicBezTo>
                  <a:pt x="1150397" y="31955"/>
                  <a:pt x="1146748" y="32911"/>
                  <a:pt x="1142077" y="33150"/>
                </a:cubicBezTo>
                <a:cubicBezTo>
                  <a:pt x="1134644" y="53970"/>
                  <a:pt x="1126188" y="73356"/>
                  <a:pt x="1116709" y="91309"/>
                </a:cubicBezTo>
                <a:lnTo>
                  <a:pt x="1178924" y="91309"/>
                </a:lnTo>
                <a:lnTo>
                  <a:pt x="1203908" y="66325"/>
                </a:lnTo>
                <a:lnTo>
                  <a:pt x="1246914" y="107692"/>
                </a:lnTo>
                <a:cubicBezTo>
                  <a:pt x="1245352" y="109476"/>
                  <a:pt x="1243356" y="110721"/>
                  <a:pt x="1240924" y="111430"/>
                </a:cubicBezTo>
                <a:cubicBezTo>
                  <a:pt x="1238492" y="112138"/>
                  <a:pt x="1235164" y="112667"/>
                  <a:pt x="1230940" y="113017"/>
                </a:cubicBezTo>
                <a:cubicBezTo>
                  <a:pt x="1224097" y="124579"/>
                  <a:pt x="1215667" y="137395"/>
                  <a:pt x="1205649" y="151466"/>
                </a:cubicBezTo>
                <a:cubicBezTo>
                  <a:pt x="1195632" y="165536"/>
                  <a:pt x="1185768" y="177841"/>
                  <a:pt x="1176057" y="188379"/>
                </a:cubicBezTo>
                <a:lnTo>
                  <a:pt x="1171962" y="185921"/>
                </a:lnTo>
                <a:cubicBezTo>
                  <a:pt x="1174069" y="173984"/>
                  <a:pt x="1176100" y="160382"/>
                  <a:pt x="1178054" y="145117"/>
                </a:cubicBezTo>
                <a:cubicBezTo>
                  <a:pt x="1180008" y="129852"/>
                  <a:pt x="1181527" y="115739"/>
                  <a:pt x="1182610" y="102777"/>
                </a:cubicBezTo>
                <a:lnTo>
                  <a:pt x="1110163" y="102777"/>
                </a:lnTo>
                <a:cubicBezTo>
                  <a:pt x="1103396" y="114246"/>
                  <a:pt x="1096141" y="124894"/>
                  <a:pt x="1088400" y="134724"/>
                </a:cubicBezTo>
                <a:cubicBezTo>
                  <a:pt x="1080658" y="144554"/>
                  <a:pt x="1072480" y="153565"/>
                  <a:pt x="1063867" y="161756"/>
                </a:cubicBezTo>
                <a:lnTo>
                  <a:pt x="1058540" y="158889"/>
                </a:lnTo>
                <a:cubicBezTo>
                  <a:pt x="1065207" y="138265"/>
                  <a:pt x="1071131" y="114288"/>
                  <a:pt x="1076313" y="86958"/>
                </a:cubicBezTo>
                <a:cubicBezTo>
                  <a:pt x="1081494" y="59627"/>
                  <a:pt x="1085267" y="32271"/>
                  <a:pt x="1087632" y="4889"/>
                </a:cubicBezTo>
                <a:close/>
                <a:moveTo>
                  <a:pt x="2810020" y="2867"/>
                </a:moveTo>
                <a:cubicBezTo>
                  <a:pt x="2836274" y="1011"/>
                  <a:pt x="2854487" y="3084"/>
                  <a:pt x="2864661" y="9086"/>
                </a:cubicBezTo>
                <a:cubicBezTo>
                  <a:pt x="2874834" y="15088"/>
                  <a:pt x="2879183" y="22228"/>
                  <a:pt x="2877706" y="30505"/>
                </a:cubicBezTo>
                <a:cubicBezTo>
                  <a:pt x="2876230" y="38783"/>
                  <a:pt x="2871143" y="45407"/>
                  <a:pt x="2862446" y="50377"/>
                </a:cubicBezTo>
                <a:lnTo>
                  <a:pt x="2960334" y="50377"/>
                </a:lnTo>
                <a:lnTo>
                  <a:pt x="2987366" y="23345"/>
                </a:lnTo>
                <a:lnTo>
                  <a:pt x="3034467" y="67534"/>
                </a:lnTo>
                <a:cubicBezTo>
                  <a:pt x="3032906" y="69148"/>
                  <a:pt x="3030909" y="70327"/>
                  <a:pt x="3028477" y="71070"/>
                </a:cubicBezTo>
                <a:cubicBezTo>
                  <a:pt x="3026045" y="71813"/>
                  <a:pt x="3022718" y="72274"/>
                  <a:pt x="3018494" y="72454"/>
                </a:cubicBezTo>
                <a:cubicBezTo>
                  <a:pt x="3014381" y="74726"/>
                  <a:pt x="3009808" y="77049"/>
                  <a:pt x="3004773" y="79423"/>
                </a:cubicBezTo>
                <a:cubicBezTo>
                  <a:pt x="2999739" y="81798"/>
                  <a:pt x="2994346" y="84121"/>
                  <a:pt x="2988595" y="86393"/>
                </a:cubicBezTo>
                <a:cubicBezTo>
                  <a:pt x="2993962" y="90451"/>
                  <a:pt x="3000328" y="95353"/>
                  <a:pt x="3007692" y="101098"/>
                </a:cubicBezTo>
                <a:cubicBezTo>
                  <a:pt x="3015055" y="106844"/>
                  <a:pt x="3021933" y="112456"/>
                  <a:pt x="3028324" y="117935"/>
                </a:cubicBezTo>
                <a:cubicBezTo>
                  <a:pt x="3027863" y="120169"/>
                  <a:pt x="3026634" y="121817"/>
                  <a:pt x="3024638" y="122879"/>
                </a:cubicBezTo>
                <a:cubicBezTo>
                  <a:pt x="3022641" y="123941"/>
                  <a:pt x="3020184" y="124468"/>
                  <a:pt x="3017265" y="124459"/>
                </a:cubicBezTo>
                <a:lnTo>
                  <a:pt x="2954600" y="124459"/>
                </a:lnTo>
                <a:cubicBezTo>
                  <a:pt x="2950726" y="131639"/>
                  <a:pt x="2946596" y="138406"/>
                  <a:pt x="2942211" y="144763"/>
                </a:cubicBezTo>
                <a:cubicBezTo>
                  <a:pt x="2937825" y="151119"/>
                  <a:pt x="2933080" y="157062"/>
                  <a:pt x="2927978" y="162591"/>
                </a:cubicBezTo>
                <a:cubicBezTo>
                  <a:pt x="2955971" y="167305"/>
                  <a:pt x="2975438" y="173281"/>
                  <a:pt x="2986380" y="180519"/>
                </a:cubicBezTo>
                <a:cubicBezTo>
                  <a:pt x="2997322" y="187757"/>
                  <a:pt x="3002167" y="194951"/>
                  <a:pt x="3000913" y="202101"/>
                </a:cubicBezTo>
                <a:cubicBezTo>
                  <a:pt x="2999659" y="209252"/>
                  <a:pt x="2994734" y="215053"/>
                  <a:pt x="2986138" y="219506"/>
                </a:cubicBezTo>
                <a:cubicBezTo>
                  <a:pt x="2989448" y="222246"/>
                  <a:pt x="2996036" y="227727"/>
                  <a:pt x="3005900" y="235947"/>
                </a:cubicBezTo>
                <a:cubicBezTo>
                  <a:pt x="3015763" y="244168"/>
                  <a:pt x="3025013" y="252205"/>
                  <a:pt x="3033648" y="260058"/>
                </a:cubicBezTo>
                <a:cubicBezTo>
                  <a:pt x="3032991" y="262292"/>
                  <a:pt x="3031643" y="263940"/>
                  <a:pt x="3029604" y="265002"/>
                </a:cubicBezTo>
                <a:cubicBezTo>
                  <a:pt x="3027564" y="266064"/>
                  <a:pt x="3025090" y="266590"/>
                  <a:pt x="3022180" y="266582"/>
                </a:cubicBezTo>
                <a:lnTo>
                  <a:pt x="2883744" y="266582"/>
                </a:lnTo>
                <a:cubicBezTo>
                  <a:pt x="2895692" y="276970"/>
                  <a:pt x="2910204" y="285924"/>
                  <a:pt x="2927280" y="293444"/>
                </a:cubicBezTo>
                <a:cubicBezTo>
                  <a:pt x="2944356" y="300965"/>
                  <a:pt x="2962751" y="307005"/>
                  <a:pt x="2982467" y="311565"/>
                </a:cubicBezTo>
                <a:cubicBezTo>
                  <a:pt x="3002182" y="316126"/>
                  <a:pt x="3021973" y="319161"/>
                  <a:pt x="3041840" y="320671"/>
                </a:cubicBezTo>
                <a:lnTo>
                  <a:pt x="3041430" y="325586"/>
                </a:lnTo>
                <a:cubicBezTo>
                  <a:pt x="3030073" y="328940"/>
                  <a:pt x="3020533" y="335442"/>
                  <a:pt x="3012811" y="345092"/>
                </a:cubicBezTo>
                <a:cubicBezTo>
                  <a:pt x="3005089" y="354743"/>
                  <a:pt x="2999747" y="367081"/>
                  <a:pt x="2996786" y="382108"/>
                </a:cubicBezTo>
                <a:cubicBezTo>
                  <a:pt x="2966504" y="371570"/>
                  <a:pt x="2941571" y="357115"/>
                  <a:pt x="2921988" y="338741"/>
                </a:cubicBezTo>
                <a:cubicBezTo>
                  <a:pt x="2902405" y="320367"/>
                  <a:pt x="2886790" y="297407"/>
                  <a:pt x="2875143" y="269860"/>
                </a:cubicBezTo>
                <a:lnTo>
                  <a:pt x="2875143" y="379650"/>
                </a:lnTo>
                <a:cubicBezTo>
                  <a:pt x="2874520" y="381843"/>
                  <a:pt x="2868905" y="384625"/>
                  <a:pt x="2858299" y="387995"/>
                </a:cubicBezTo>
                <a:cubicBezTo>
                  <a:pt x="2847693" y="391366"/>
                  <a:pt x="2835832" y="393226"/>
                  <a:pt x="2822717" y="393576"/>
                </a:cubicBezTo>
                <a:lnTo>
                  <a:pt x="2812068" y="393576"/>
                </a:lnTo>
                <a:lnTo>
                  <a:pt x="2812068" y="312476"/>
                </a:lnTo>
                <a:cubicBezTo>
                  <a:pt x="2790847" y="327649"/>
                  <a:pt x="2766733" y="341030"/>
                  <a:pt x="2739727" y="352618"/>
                </a:cubicBezTo>
                <a:cubicBezTo>
                  <a:pt x="2712721" y="364206"/>
                  <a:pt x="2683590" y="373899"/>
                  <a:pt x="2652334" y="381698"/>
                </a:cubicBezTo>
                <a:lnTo>
                  <a:pt x="2649876" y="377602"/>
                </a:lnTo>
                <a:cubicBezTo>
                  <a:pt x="2676917" y="363455"/>
                  <a:pt x="2701270" y="346490"/>
                  <a:pt x="2722935" y="326707"/>
                </a:cubicBezTo>
                <a:cubicBezTo>
                  <a:pt x="2744599" y="306924"/>
                  <a:pt x="2762296" y="286882"/>
                  <a:pt x="2776026" y="266582"/>
                </a:cubicBezTo>
                <a:lnTo>
                  <a:pt x="2659706" y="266582"/>
                </a:lnTo>
                <a:lnTo>
                  <a:pt x="2656430" y="255165"/>
                </a:lnTo>
                <a:lnTo>
                  <a:pt x="2812068" y="255165"/>
                </a:lnTo>
                <a:lnTo>
                  <a:pt x="2812068" y="219096"/>
                </a:lnTo>
                <a:cubicBezTo>
                  <a:pt x="2793305" y="222963"/>
                  <a:pt x="2772058" y="226087"/>
                  <a:pt x="2748328" y="228470"/>
                </a:cubicBezTo>
                <a:cubicBezTo>
                  <a:pt x="2724598" y="230852"/>
                  <a:pt x="2697925" y="232645"/>
                  <a:pt x="2668307" y="233849"/>
                </a:cubicBezTo>
                <a:lnTo>
                  <a:pt x="2666669" y="228520"/>
                </a:lnTo>
                <a:cubicBezTo>
                  <a:pt x="2701440" y="223270"/>
                  <a:pt x="2732039" y="217072"/>
                  <a:pt x="2758465" y="209925"/>
                </a:cubicBezTo>
                <a:cubicBezTo>
                  <a:pt x="2784891" y="202778"/>
                  <a:pt x="2807401" y="194222"/>
                  <a:pt x="2825994" y="184257"/>
                </a:cubicBezTo>
                <a:cubicBezTo>
                  <a:pt x="2809585" y="180782"/>
                  <a:pt x="2792229" y="177716"/>
                  <a:pt x="2773926" y="175059"/>
                </a:cubicBezTo>
                <a:cubicBezTo>
                  <a:pt x="2755624" y="172402"/>
                  <a:pt x="2736527" y="170154"/>
                  <a:pt x="2716637" y="168314"/>
                </a:cubicBezTo>
                <a:cubicBezTo>
                  <a:pt x="2721407" y="162914"/>
                  <a:pt x="2726715" y="156429"/>
                  <a:pt x="2732560" y="148862"/>
                </a:cubicBezTo>
                <a:cubicBezTo>
                  <a:pt x="2738405" y="141294"/>
                  <a:pt x="2744429" y="133160"/>
                  <a:pt x="2750632" y="124459"/>
                </a:cubicBezTo>
                <a:lnTo>
                  <a:pt x="2675680" y="124459"/>
                </a:lnTo>
                <a:lnTo>
                  <a:pt x="2672403" y="113042"/>
                </a:lnTo>
                <a:lnTo>
                  <a:pt x="2758414" y="113042"/>
                </a:lnTo>
                <a:cubicBezTo>
                  <a:pt x="2765283" y="103066"/>
                  <a:pt x="2771614" y="93602"/>
                  <a:pt x="2777408" y="84651"/>
                </a:cubicBezTo>
                <a:cubicBezTo>
                  <a:pt x="2783202" y="75699"/>
                  <a:pt x="2787792" y="68081"/>
                  <a:pt x="2791180" y="61794"/>
                </a:cubicBezTo>
                <a:lnTo>
                  <a:pt x="2719914" y="61794"/>
                </a:lnTo>
                <a:cubicBezTo>
                  <a:pt x="2720374" y="73359"/>
                  <a:pt x="2718532" y="83028"/>
                  <a:pt x="2714384" y="90801"/>
                </a:cubicBezTo>
                <a:cubicBezTo>
                  <a:pt x="2710238" y="98573"/>
                  <a:pt x="2704708" y="103937"/>
                  <a:pt x="2697797" y="106893"/>
                </a:cubicBezTo>
                <a:cubicBezTo>
                  <a:pt x="2690382" y="109745"/>
                  <a:pt x="2682788" y="109575"/>
                  <a:pt x="2675014" y="106380"/>
                </a:cubicBezTo>
                <a:cubicBezTo>
                  <a:pt x="2667241" y="103186"/>
                  <a:pt x="2662002" y="97070"/>
                  <a:pt x="2659297" y="88033"/>
                </a:cubicBezTo>
                <a:cubicBezTo>
                  <a:pt x="2657684" y="79423"/>
                  <a:pt x="2659066" y="72252"/>
                  <a:pt x="2663444" y="66520"/>
                </a:cubicBezTo>
                <a:cubicBezTo>
                  <a:pt x="2667821" y="60787"/>
                  <a:pt x="2673811" y="56494"/>
                  <a:pt x="2681414" y="53639"/>
                </a:cubicBezTo>
                <a:cubicBezTo>
                  <a:pt x="2687293" y="51462"/>
                  <a:pt x="2692737" y="47848"/>
                  <a:pt x="2697746" y="42798"/>
                </a:cubicBezTo>
                <a:cubicBezTo>
                  <a:pt x="2702754" y="37749"/>
                  <a:pt x="2705229" y="32083"/>
                  <a:pt x="2705169" y="25803"/>
                </a:cubicBezTo>
                <a:lnTo>
                  <a:pt x="2710494" y="25803"/>
                </a:lnTo>
                <a:cubicBezTo>
                  <a:pt x="2712354" y="30103"/>
                  <a:pt x="2713958" y="34302"/>
                  <a:pt x="2715306" y="38397"/>
                </a:cubicBezTo>
                <a:cubicBezTo>
                  <a:pt x="2716654" y="42493"/>
                  <a:pt x="2717644" y="46486"/>
                  <a:pt x="2718275" y="50377"/>
                </a:cubicBezTo>
                <a:lnTo>
                  <a:pt x="2828861" y="50377"/>
                </a:lnTo>
                <a:cubicBezTo>
                  <a:pt x="2827623" y="49746"/>
                  <a:pt x="2826309" y="48961"/>
                  <a:pt x="2824919" y="48022"/>
                </a:cubicBezTo>
                <a:cubicBezTo>
                  <a:pt x="2823528" y="47084"/>
                  <a:pt x="2822111" y="46094"/>
                  <a:pt x="2820669" y="45053"/>
                </a:cubicBezTo>
                <a:cubicBezTo>
                  <a:pt x="2821813" y="37263"/>
                  <a:pt x="2821164" y="29702"/>
                  <a:pt x="2818724" y="22373"/>
                </a:cubicBezTo>
                <a:cubicBezTo>
                  <a:pt x="2816283" y="15043"/>
                  <a:pt x="2812563" y="9224"/>
                  <a:pt x="2807563" y="4915"/>
                </a:cubicBezTo>
                <a:close/>
                <a:moveTo>
                  <a:pt x="3310835" y="0"/>
                </a:moveTo>
                <a:cubicBezTo>
                  <a:pt x="3337379" y="2728"/>
                  <a:pt x="3356058" y="8330"/>
                  <a:pt x="3366871" y="16807"/>
                </a:cubicBezTo>
                <a:cubicBezTo>
                  <a:pt x="3377684" y="25285"/>
                  <a:pt x="3382741" y="34194"/>
                  <a:pt x="3382041" y="43536"/>
                </a:cubicBezTo>
                <a:cubicBezTo>
                  <a:pt x="3381340" y="52878"/>
                  <a:pt x="3376992" y="60210"/>
                  <a:pt x="3368995" y="65532"/>
                </a:cubicBezTo>
                <a:lnTo>
                  <a:pt x="3407495" y="65532"/>
                </a:lnTo>
                <a:lnTo>
                  <a:pt x="3434936" y="38090"/>
                </a:lnTo>
                <a:lnTo>
                  <a:pt x="3482447" y="83098"/>
                </a:lnTo>
                <a:cubicBezTo>
                  <a:pt x="3480903" y="84883"/>
                  <a:pt x="3478974" y="86130"/>
                  <a:pt x="3476662" y="86839"/>
                </a:cubicBezTo>
                <a:cubicBezTo>
                  <a:pt x="3474349" y="87548"/>
                  <a:pt x="3471090" y="88077"/>
                  <a:pt x="3466883" y="88428"/>
                </a:cubicBezTo>
                <a:cubicBezTo>
                  <a:pt x="3461158" y="93117"/>
                  <a:pt x="3454485" y="98293"/>
                  <a:pt x="3446865" y="103956"/>
                </a:cubicBezTo>
                <a:cubicBezTo>
                  <a:pt x="3439245" y="109619"/>
                  <a:pt x="3431856" y="114692"/>
                  <a:pt x="3424697" y="119176"/>
                </a:cubicBezTo>
                <a:lnTo>
                  <a:pt x="3452958" y="140433"/>
                </a:lnTo>
                <a:cubicBezTo>
                  <a:pt x="3451737" y="141910"/>
                  <a:pt x="3449877" y="143362"/>
                  <a:pt x="3447377" y="144788"/>
                </a:cubicBezTo>
                <a:cubicBezTo>
                  <a:pt x="3444877" y="146214"/>
                  <a:pt x="3441686" y="147358"/>
                  <a:pt x="3437803" y="148221"/>
                </a:cubicBezTo>
                <a:lnTo>
                  <a:pt x="3437803" y="222766"/>
                </a:lnTo>
                <a:cubicBezTo>
                  <a:pt x="3437439" y="223812"/>
                  <a:pt x="3434800" y="225229"/>
                  <a:pt x="3429885" y="227018"/>
                </a:cubicBezTo>
                <a:cubicBezTo>
                  <a:pt x="3424970" y="228808"/>
                  <a:pt x="3419145" y="230438"/>
                  <a:pt x="3412410" y="231908"/>
                </a:cubicBezTo>
                <a:cubicBezTo>
                  <a:pt x="3405675" y="233379"/>
                  <a:pt x="3399394" y="234158"/>
                  <a:pt x="3393569" y="234247"/>
                </a:cubicBezTo>
                <a:lnTo>
                  <a:pt x="3384149" y="234247"/>
                </a:lnTo>
                <a:lnTo>
                  <a:pt x="3384149" y="214566"/>
                </a:lnTo>
                <a:lnTo>
                  <a:pt x="3319027" y="214566"/>
                </a:lnTo>
                <a:lnTo>
                  <a:pt x="3319027" y="261309"/>
                </a:lnTo>
                <a:lnTo>
                  <a:pt x="3393979" y="261309"/>
                </a:lnTo>
                <a:lnTo>
                  <a:pt x="3417734" y="235887"/>
                </a:lnTo>
                <a:lnTo>
                  <a:pt x="3466474" y="272318"/>
                </a:lnTo>
                <a:cubicBezTo>
                  <a:pt x="3465450" y="273820"/>
                  <a:pt x="3463709" y="275322"/>
                  <a:pt x="3461252" y="276825"/>
                </a:cubicBezTo>
                <a:cubicBezTo>
                  <a:pt x="3458794" y="278327"/>
                  <a:pt x="3455620" y="279420"/>
                  <a:pt x="3451729" y="280103"/>
                </a:cubicBezTo>
                <a:lnTo>
                  <a:pt x="3451729" y="370614"/>
                </a:lnTo>
                <a:cubicBezTo>
                  <a:pt x="3451516" y="371956"/>
                  <a:pt x="3449029" y="373777"/>
                  <a:pt x="3444266" y="376075"/>
                </a:cubicBezTo>
                <a:cubicBezTo>
                  <a:pt x="3439502" y="378373"/>
                  <a:pt x="3433738" y="380466"/>
                  <a:pt x="3426973" y="382355"/>
                </a:cubicBezTo>
                <a:cubicBezTo>
                  <a:pt x="3420207" y="384244"/>
                  <a:pt x="3413714" y="385245"/>
                  <a:pt x="3407495" y="385359"/>
                </a:cubicBezTo>
                <a:lnTo>
                  <a:pt x="3398075" y="385359"/>
                </a:lnTo>
                <a:lnTo>
                  <a:pt x="3398075" y="358327"/>
                </a:lnTo>
                <a:lnTo>
                  <a:pt x="3319027" y="358327"/>
                </a:lnTo>
                <a:lnTo>
                  <a:pt x="3319027" y="373891"/>
                </a:lnTo>
                <a:cubicBezTo>
                  <a:pt x="3318583" y="377363"/>
                  <a:pt x="3313839" y="381271"/>
                  <a:pt x="3304794" y="385615"/>
                </a:cubicBezTo>
                <a:cubicBezTo>
                  <a:pt x="3295749" y="389958"/>
                  <a:pt x="3285066" y="392330"/>
                  <a:pt x="3272745" y="392731"/>
                </a:cubicBezTo>
                <a:lnTo>
                  <a:pt x="3264144" y="392731"/>
                </a:lnTo>
                <a:lnTo>
                  <a:pt x="3264144" y="128606"/>
                </a:lnTo>
                <a:cubicBezTo>
                  <a:pt x="3257445" y="131038"/>
                  <a:pt x="3250670" y="130762"/>
                  <a:pt x="3243818" y="127777"/>
                </a:cubicBezTo>
                <a:cubicBezTo>
                  <a:pt x="3236967" y="124792"/>
                  <a:pt x="3232137" y="119192"/>
                  <a:pt x="3229330" y="110977"/>
                </a:cubicBezTo>
                <a:cubicBezTo>
                  <a:pt x="3223314" y="117867"/>
                  <a:pt x="3216915" y="124572"/>
                  <a:pt x="3210131" y="131089"/>
                </a:cubicBezTo>
                <a:cubicBezTo>
                  <a:pt x="3203347" y="137606"/>
                  <a:pt x="3196641" y="143180"/>
                  <a:pt x="3190011" y="147811"/>
                </a:cubicBezTo>
                <a:lnTo>
                  <a:pt x="3185096" y="147811"/>
                </a:lnTo>
                <a:cubicBezTo>
                  <a:pt x="3187374" y="139651"/>
                  <a:pt x="3189473" y="129898"/>
                  <a:pt x="3191393" y="118552"/>
                </a:cubicBezTo>
                <a:cubicBezTo>
                  <a:pt x="3193313" y="107205"/>
                  <a:pt x="3194900" y="96623"/>
                  <a:pt x="3196154" y="86804"/>
                </a:cubicBezTo>
                <a:lnTo>
                  <a:pt x="3153559" y="86804"/>
                </a:lnTo>
                <a:cubicBezTo>
                  <a:pt x="3144736" y="105022"/>
                  <a:pt x="3134940" y="122669"/>
                  <a:pt x="3124171" y="139747"/>
                </a:cubicBezTo>
                <a:cubicBezTo>
                  <a:pt x="3113403" y="156825"/>
                  <a:pt x="3101764" y="172220"/>
                  <a:pt x="3089255" y="185933"/>
                </a:cubicBezTo>
                <a:lnTo>
                  <a:pt x="3085569" y="183883"/>
                </a:lnTo>
                <a:cubicBezTo>
                  <a:pt x="3090658" y="168361"/>
                  <a:pt x="3095407" y="150143"/>
                  <a:pt x="3099813" y="129229"/>
                </a:cubicBezTo>
                <a:cubicBezTo>
                  <a:pt x="3104220" y="108314"/>
                  <a:pt x="3108058" y="86855"/>
                  <a:pt x="3111327" y="64851"/>
                </a:cubicBezTo>
                <a:cubicBezTo>
                  <a:pt x="3114596" y="42847"/>
                  <a:pt x="3117068" y="22450"/>
                  <a:pt x="3118745" y="3660"/>
                </a:cubicBezTo>
                <a:lnTo>
                  <a:pt x="3195335" y="21682"/>
                </a:lnTo>
                <a:cubicBezTo>
                  <a:pt x="3194635" y="23960"/>
                  <a:pt x="3193168" y="25649"/>
                  <a:pt x="3190932" y="26750"/>
                </a:cubicBezTo>
                <a:cubicBezTo>
                  <a:pt x="3188696" y="27851"/>
                  <a:pt x="3184976" y="28209"/>
                  <a:pt x="3179771" y="27825"/>
                </a:cubicBezTo>
                <a:cubicBezTo>
                  <a:pt x="3176716" y="35411"/>
                  <a:pt x="3173508" y="43176"/>
                  <a:pt x="3170146" y="51120"/>
                </a:cubicBezTo>
                <a:cubicBezTo>
                  <a:pt x="3166784" y="59064"/>
                  <a:pt x="3163166" y="67136"/>
                  <a:pt x="3159292" y="75336"/>
                </a:cubicBezTo>
                <a:lnTo>
                  <a:pt x="3192878" y="75336"/>
                </a:lnTo>
                <a:lnTo>
                  <a:pt x="3217043" y="50352"/>
                </a:lnTo>
                <a:lnTo>
                  <a:pt x="3247761" y="76974"/>
                </a:lnTo>
                <a:lnTo>
                  <a:pt x="3250218" y="75745"/>
                </a:lnTo>
                <a:cubicBezTo>
                  <a:pt x="3253981" y="72281"/>
                  <a:pt x="3257104" y="67537"/>
                  <a:pt x="3259587" y="61513"/>
                </a:cubicBezTo>
                <a:cubicBezTo>
                  <a:pt x="3262070" y="55489"/>
                  <a:pt x="3262224" y="49311"/>
                  <a:pt x="3260048" y="42979"/>
                </a:cubicBezTo>
                <a:lnTo>
                  <a:pt x="3265372" y="42570"/>
                </a:lnTo>
                <a:cubicBezTo>
                  <a:pt x="3267634" y="46648"/>
                  <a:pt x="3269665" y="50574"/>
                  <a:pt x="3271465" y="54348"/>
                </a:cubicBezTo>
                <a:cubicBezTo>
                  <a:pt x="3273265" y="58123"/>
                  <a:pt x="3274784" y="61850"/>
                  <a:pt x="3276021" y="65532"/>
                </a:cubicBezTo>
                <a:lnTo>
                  <a:pt x="3334181" y="65532"/>
                </a:lnTo>
                <a:cubicBezTo>
                  <a:pt x="3333140" y="64909"/>
                  <a:pt x="3332048" y="64209"/>
                  <a:pt x="3330904" y="63433"/>
                </a:cubicBezTo>
                <a:cubicBezTo>
                  <a:pt x="3329761" y="62656"/>
                  <a:pt x="3328669" y="61854"/>
                  <a:pt x="3327628" y="61026"/>
                </a:cubicBezTo>
                <a:cubicBezTo>
                  <a:pt x="3327269" y="50173"/>
                  <a:pt x="3325222" y="39524"/>
                  <a:pt x="3321484" y="29080"/>
                </a:cubicBezTo>
                <a:cubicBezTo>
                  <a:pt x="3317747" y="18635"/>
                  <a:pt x="3313242" y="9625"/>
                  <a:pt x="3307968" y="2048"/>
                </a:cubicBezTo>
                <a:close/>
              </a:path>
            </a:pathLst>
          </a:custGeom>
          <a:solidFill>
            <a:srgbClr val="FFC34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09F9DE48-A733-43C7-8AE6-DD650EBABA00}"/>
              </a:ext>
            </a:extLst>
          </p:cNvPr>
          <p:cNvCxnSpPr>
            <a:cxnSpLocks/>
          </p:cNvCxnSpPr>
          <p:nvPr/>
        </p:nvCxnSpPr>
        <p:spPr>
          <a:xfrm>
            <a:off x="2105025" y="4640460"/>
            <a:ext cx="1664718" cy="0"/>
          </a:xfrm>
          <a:prstGeom prst="line">
            <a:avLst/>
          </a:prstGeom>
          <a:ln>
            <a:solidFill>
              <a:srgbClr val="FFE0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D1924D31-98ED-4EA8-A159-F3CA34A7D9F0}"/>
              </a:ext>
            </a:extLst>
          </p:cNvPr>
          <p:cNvCxnSpPr>
            <a:cxnSpLocks/>
          </p:cNvCxnSpPr>
          <p:nvPr/>
        </p:nvCxnSpPr>
        <p:spPr>
          <a:xfrm>
            <a:off x="8419381" y="4640460"/>
            <a:ext cx="1648544" cy="0"/>
          </a:xfrm>
          <a:prstGeom prst="line">
            <a:avLst/>
          </a:prstGeom>
          <a:ln>
            <a:solidFill>
              <a:srgbClr val="FFE0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7D562C9-0DF1-44A9-BC54-8B460C9B230A}"/>
              </a:ext>
            </a:extLst>
          </p:cNvPr>
          <p:cNvGrpSpPr/>
          <p:nvPr/>
        </p:nvGrpSpPr>
        <p:grpSpPr>
          <a:xfrm>
            <a:off x="5715793" y="5344598"/>
            <a:ext cx="739004" cy="261610"/>
            <a:chOff x="5737492" y="5319198"/>
            <a:chExt cx="739004" cy="26161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D9E49C2-8BF9-4F58-89BC-73119490FE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7492" y="5365983"/>
              <a:ext cx="168041" cy="168041"/>
            </a:xfrm>
            <a:prstGeom prst="ellipse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C848496-4E3B-4116-A0EB-531AD8A40807}"/>
                </a:ext>
              </a:extLst>
            </p:cNvPr>
            <p:cNvSpPr/>
            <p:nvPr/>
          </p:nvSpPr>
          <p:spPr>
            <a:xfrm>
              <a:off x="5868637" y="5319198"/>
              <a:ext cx="60785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C346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向天歌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C346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65B41A6B-48F8-458A-96D4-37D064C1971B}"/>
              </a:ext>
            </a:extLst>
          </p:cNvPr>
          <p:cNvSpPr txBox="1"/>
          <p:nvPr/>
        </p:nvSpPr>
        <p:spPr>
          <a:xfrm>
            <a:off x="3955060" y="4486894"/>
            <a:ext cx="4281145" cy="339223"/>
          </a:xfrm>
          <a:custGeom>
            <a:avLst/>
            <a:gdLst/>
            <a:ahLst/>
            <a:cxnLst/>
            <a:rect l="l" t="t" r="r" b="b"/>
            <a:pathLst>
              <a:path w="4281145" h="339223">
                <a:moveTo>
                  <a:pt x="1556614" y="219437"/>
                </a:moveTo>
                <a:cubicBezTo>
                  <a:pt x="1565243" y="219462"/>
                  <a:pt x="1572520" y="222459"/>
                  <a:pt x="1578445" y="228428"/>
                </a:cubicBezTo>
                <a:cubicBezTo>
                  <a:pt x="1584369" y="234397"/>
                  <a:pt x="1587456" y="243186"/>
                  <a:pt x="1587703" y="254793"/>
                </a:cubicBezTo>
                <a:cubicBezTo>
                  <a:pt x="1587761" y="265211"/>
                  <a:pt x="1585952" y="275804"/>
                  <a:pt x="1582273" y="286572"/>
                </a:cubicBezTo>
                <a:cubicBezTo>
                  <a:pt x="1578595" y="297339"/>
                  <a:pt x="1572698" y="307345"/>
                  <a:pt x="1564584" y="316589"/>
                </a:cubicBezTo>
                <a:cubicBezTo>
                  <a:pt x="1556469" y="325833"/>
                  <a:pt x="1545786" y="333377"/>
                  <a:pt x="1532535" y="339223"/>
                </a:cubicBezTo>
                <a:lnTo>
                  <a:pt x="1527353" y="329165"/>
                </a:lnTo>
                <a:cubicBezTo>
                  <a:pt x="1539843" y="322700"/>
                  <a:pt x="1549000" y="315360"/>
                  <a:pt x="1554823" y="307143"/>
                </a:cubicBezTo>
                <a:cubicBezTo>
                  <a:pt x="1560646" y="298926"/>
                  <a:pt x="1564088" y="291128"/>
                  <a:pt x="1565148" y="283749"/>
                </a:cubicBezTo>
                <a:cubicBezTo>
                  <a:pt x="1560363" y="282193"/>
                  <a:pt x="1555065" y="280056"/>
                  <a:pt x="1549253" y="277337"/>
                </a:cubicBezTo>
                <a:cubicBezTo>
                  <a:pt x="1543441" y="274619"/>
                  <a:pt x="1538391" y="270901"/>
                  <a:pt x="1534104" y="266184"/>
                </a:cubicBezTo>
                <a:cubicBezTo>
                  <a:pt x="1529816" y="261467"/>
                  <a:pt x="1527565" y="255333"/>
                  <a:pt x="1527353" y="247783"/>
                </a:cubicBezTo>
                <a:cubicBezTo>
                  <a:pt x="1527486" y="240068"/>
                  <a:pt x="1530191" y="233476"/>
                  <a:pt x="1535468" y="228009"/>
                </a:cubicBezTo>
                <a:cubicBezTo>
                  <a:pt x="1540745" y="222542"/>
                  <a:pt x="1547793" y="219684"/>
                  <a:pt x="1556614" y="219437"/>
                </a:cubicBezTo>
                <a:close/>
                <a:moveTo>
                  <a:pt x="3843147" y="199606"/>
                </a:moveTo>
                <a:lnTo>
                  <a:pt x="3843147" y="259994"/>
                </a:lnTo>
                <a:lnTo>
                  <a:pt x="3871494" y="259994"/>
                </a:lnTo>
                <a:lnTo>
                  <a:pt x="3871494" y="199606"/>
                </a:lnTo>
                <a:close/>
                <a:moveTo>
                  <a:pt x="2003431" y="198386"/>
                </a:moveTo>
                <a:lnTo>
                  <a:pt x="2003431" y="235610"/>
                </a:lnTo>
                <a:lnTo>
                  <a:pt x="2023586" y="235610"/>
                </a:lnTo>
                <a:lnTo>
                  <a:pt x="2023586" y="198386"/>
                </a:lnTo>
                <a:close/>
                <a:moveTo>
                  <a:pt x="4049802" y="179508"/>
                </a:moveTo>
                <a:cubicBezTo>
                  <a:pt x="4048900" y="180283"/>
                  <a:pt x="4047808" y="180943"/>
                  <a:pt x="4046525" y="181489"/>
                </a:cubicBezTo>
                <a:cubicBezTo>
                  <a:pt x="4045242" y="182035"/>
                  <a:pt x="4043693" y="182391"/>
                  <a:pt x="4041877" y="182556"/>
                </a:cubicBezTo>
                <a:cubicBezTo>
                  <a:pt x="4041426" y="188823"/>
                  <a:pt x="4040727" y="195186"/>
                  <a:pt x="4039781" y="201644"/>
                </a:cubicBezTo>
                <a:cubicBezTo>
                  <a:pt x="4038835" y="208102"/>
                  <a:pt x="4037603" y="214541"/>
                  <a:pt x="4036086" y="220961"/>
                </a:cubicBezTo>
                <a:cubicBezTo>
                  <a:pt x="4038219" y="223406"/>
                  <a:pt x="4040429" y="225678"/>
                  <a:pt x="4042715" y="227778"/>
                </a:cubicBezTo>
                <a:cubicBezTo>
                  <a:pt x="4045001" y="229878"/>
                  <a:pt x="4047363" y="231765"/>
                  <a:pt x="4049802" y="233438"/>
                </a:cubicBezTo>
                <a:close/>
                <a:moveTo>
                  <a:pt x="2034241" y="177088"/>
                </a:moveTo>
                <a:lnTo>
                  <a:pt x="2060429" y="196566"/>
                </a:lnTo>
                <a:cubicBezTo>
                  <a:pt x="2059946" y="197211"/>
                  <a:pt x="2059083" y="197895"/>
                  <a:pt x="2057838" y="198618"/>
                </a:cubicBezTo>
                <a:cubicBezTo>
                  <a:pt x="2056593" y="199341"/>
                  <a:pt x="2055121" y="199874"/>
                  <a:pt x="2053419" y="200217"/>
                </a:cubicBezTo>
                <a:lnTo>
                  <a:pt x="2053419" y="244716"/>
                </a:lnTo>
                <a:cubicBezTo>
                  <a:pt x="2052848" y="246126"/>
                  <a:pt x="2049880" y="247802"/>
                  <a:pt x="2044515" y="249745"/>
                </a:cubicBezTo>
                <a:cubicBezTo>
                  <a:pt x="2039149" y="251688"/>
                  <a:pt x="2033898" y="252755"/>
                  <a:pt x="2028761" y="252946"/>
                </a:cubicBezTo>
                <a:lnTo>
                  <a:pt x="2023586" y="252946"/>
                </a:lnTo>
                <a:lnTo>
                  <a:pt x="2023586" y="244106"/>
                </a:lnTo>
                <a:lnTo>
                  <a:pt x="2003431" y="244106"/>
                </a:lnTo>
                <a:lnTo>
                  <a:pt x="2003431" y="253860"/>
                </a:lnTo>
                <a:cubicBezTo>
                  <a:pt x="2003140" y="255441"/>
                  <a:pt x="2000451" y="257308"/>
                  <a:pt x="1995365" y="259461"/>
                </a:cubicBezTo>
                <a:cubicBezTo>
                  <a:pt x="1990279" y="261613"/>
                  <a:pt x="1984546" y="262794"/>
                  <a:pt x="1978166" y="263004"/>
                </a:cubicBezTo>
                <a:lnTo>
                  <a:pt x="1973904" y="263004"/>
                </a:lnTo>
                <a:lnTo>
                  <a:pt x="1973904" y="177698"/>
                </a:lnTo>
                <a:lnTo>
                  <a:pt x="2004348" y="189890"/>
                </a:lnTo>
                <a:lnTo>
                  <a:pt x="2021449" y="189890"/>
                </a:lnTo>
                <a:close/>
                <a:moveTo>
                  <a:pt x="431597" y="173393"/>
                </a:moveTo>
                <a:lnTo>
                  <a:pt x="431597" y="216408"/>
                </a:lnTo>
                <a:lnTo>
                  <a:pt x="462991" y="216408"/>
                </a:lnTo>
                <a:lnTo>
                  <a:pt x="462991" y="173393"/>
                </a:lnTo>
                <a:close/>
                <a:moveTo>
                  <a:pt x="108509" y="171583"/>
                </a:moveTo>
                <a:cubicBezTo>
                  <a:pt x="130950" y="170944"/>
                  <a:pt x="146952" y="173699"/>
                  <a:pt x="156515" y="179847"/>
                </a:cubicBezTo>
                <a:cubicBezTo>
                  <a:pt x="166078" y="185996"/>
                  <a:pt x="170802" y="192953"/>
                  <a:pt x="170688" y="200718"/>
                </a:cubicBezTo>
                <a:cubicBezTo>
                  <a:pt x="170574" y="208482"/>
                  <a:pt x="167221" y="214470"/>
                  <a:pt x="160630" y="218679"/>
                </a:cubicBezTo>
                <a:cubicBezTo>
                  <a:pt x="154039" y="222889"/>
                  <a:pt x="145809" y="222735"/>
                  <a:pt x="135941" y="218217"/>
                </a:cubicBezTo>
                <a:cubicBezTo>
                  <a:pt x="132976" y="209950"/>
                  <a:pt x="128696" y="201796"/>
                  <a:pt x="123101" y="193757"/>
                </a:cubicBezTo>
                <a:cubicBezTo>
                  <a:pt x="117507" y="185718"/>
                  <a:pt x="111932" y="178936"/>
                  <a:pt x="106376" y="173412"/>
                </a:cubicBezTo>
                <a:close/>
                <a:moveTo>
                  <a:pt x="93879" y="165163"/>
                </a:moveTo>
                <a:cubicBezTo>
                  <a:pt x="92494" y="176562"/>
                  <a:pt x="91072" y="187618"/>
                  <a:pt x="89611" y="198331"/>
                </a:cubicBezTo>
                <a:cubicBezTo>
                  <a:pt x="88151" y="209043"/>
                  <a:pt x="86729" y="218727"/>
                  <a:pt x="85344" y="227380"/>
                </a:cubicBezTo>
                <a:lnTo>
                  <a:pt x="188062" y="227380"/>
                </a:lnTo>
                <a:cubicBezTo>
                  <a:pt x="189294" y="220385"/>
                  <a:pt x="190411" y="211731"/>
                  <a:pt x="191415" y="201419"/>
                </a:cubicBezTo>
                <a:cubicBezTo>
                  <a:pt x="192418" y="191106"/>
                  <a:pt x="193231" y="179021"/>
                  <a:pt x="193853" y="165163"/>
                </a:cubicBezTo>
                <a:close/>
                <a:moveTo>
                  <a:pt x="4089426" y="155410"/>
                </a:moveTo>
                <a:lnTo>
                  <a:pt x="4089426" y="198120"/>
                </a:lnTo>
                <a:lnTo>
                  <a:pt x="4092475" y="198120"/>
                </a:lnTo>
                <a:lnTo>
                  <a:pt x="4112295" y="169751"/>
                </a:lnTo>
                <a:cubicBezTo>
                  <a:pt x="4112593" y="169986"/>
                  <a:pt x="4115274" y="172337"/>
                  <a:pt x="4120337" y="176803"/>
                </a:cubicBezTo>
                <a:cubicBezTo>
                  <a:pt x="4125400" y="181269"/>
                  <a:pt x="4131054" y="186442"/>
                  <a:pt x="4137298" y="192321"/>
                </a:cubicBezTo>
                <a:lnTo>
                  <a:pt x="4137298" y="155410"/>
                </a:lnTo>
                <a:lnTo>
                  <a:pt x="4135774" y="155410"/>
                </a:lnTo>
                <a:close/>
                <a:moveTo>
                  <a:pt x="477622" y="146275"/>
                </a:moveTo>
                <a:lnTo>
                  <a:pt x="513283" y="173089"/>
                </a:lnTo>
                <a:cubicBezTo>
                  <a:pt x="512382" y="174188"/>
                  <a:pt x="511061" y="175268"/>
                  <a:pt x="509321" y="176329"/>
                </a:cubicBezTo>
                <a:cubicBezTo>
                  <a:pt x="507581" y="177391"/>
                  <a:pt x="505346" y="178242"/>
                  <a:pt x="502615" y="178884"/>
                </a:cubicBezTo>
                <a:lnTo>
                  <a:pt x="502615" y="234962"/>
                </a:lnTo>
                <a:cubicBezTo>
                  <a:pt x="502360" y="235958"/>
                  <a:pt x="500467" y="237286"/>
                  <a:pt x="496937" y="238947"/>
                </a:cubicBezTo>
                <a:cubicBezTo>
                  <a:pt x="493407" y="240609"/>
                  <a:pt x="489166" y="242118"/>
                  <a:pt x="484214" y="243474"/>
                </a:cubicBezTo>
                <a:cubicBezTo>
                  <a:pt x="479262" y="244831"/>
                  <a:pt x="474525" y="245549"/>
                  <a:pt x="470002" y="245630"/>
                </a:cubicBezTo>
                <a:lnTo>
                  <a:pt x="462991" y="245630"/>
                </a:lnTo>
                <a:lnTo>
                  <a:pt x="462991" y="224904"/>
                </a:lnTo>
                <a:lnTo>
                  <a:pt x="431597" y="224904"/>
                </a:lnTo>
                <a:lnTo>
                  <a:pt x="431597" y="243192"/>
                </a:lnTo>
                <a:cubicBezTo>
                  <a:pt x="431210" y="245288"/>
                  <a:pt x="427641" y="247726"/>
                  <a:pt x="420891" y="250507"/>
                </a:cubicBezTo>
                <a:cubicBezTo>
                  <a:pt x="414141" y="253288"/>
                  <a:pt x="406534" y="254813"/>
                  <a:pt x="398069" y="255079"/>
                </a:cubicBezTo>
                <a:lnTo>
                  <a:pt x="392583" y="255079"/>
                </a:lnTo>
                <a:lnTo>
                  <a:pt x="392583" y="149328"/>
                </a:lnTo>
                <a:lnTo>
                  <a:pt x="432816" y="164896"/>
                </a:lnTo>
                <a:lnTo>
                  <a:pt x="460248" y="164896"/>
                </a:lnTo>
                <a:close/>
                <a:moveTo>
                  <a:pt x="3843147" y="137122"/>
                </a:moveTo>
                <a:lnTo>
                  <a:pt x="3843147" y="191109"/>
                </a:lnTo>
                <a:lnTo>
                  <a:pt x="3871494" y="191109"/>
                </a:lnTo>
                <a:lnTo>
                  <a:pt x="3871494" y="137122"/>
                </a:lnTo>
                <a:close/>
                <a:moveTo>
                  <a:pt x="1120445" y="114890"/>
                </a:moveTo>
                <a:lnTo>
                  <a:pt x="1157631" y="146894"/>
                </a:lnTo>
                <a:cubicBezTo>
                  <a:pt x="1156449" y="148279"/>
                  <a:pt x="1154849" y="149472"/>
                  <a:pt x="1152830" y="150476"/>
                </a:cubicBezTo>
                <a:cubicBezTo>
                  <a:pt x="1150811" y="151479"/>
                  <a:pt x="1148144" y="152216"/>
                  <a:pt x="1144829" y="152685"/>
                </a:cubicBezTo>
                <a:cubicBezTo>
                  <a:pt x="1143026" y="191808"/>
                  <a:pt x="1140003" y="221767"/>
                  <a:pt x="1135761" y="242563"/>
                </a:cubicBezTo>
                <a:cubicBezTo>
                  <a:pt x="1131519" y="263360"/>
                  <a:pt x="1124992" y="277088"/>
                  <a:pt x="1116178" y="283749"/>
                </a:cubicBezTo>
                <a:cubicBezTo>
                  <a:pt x="1110577" y="288296"/>
                  <a:pt x="1104100" y="291623"/>
                  <a:pt x="1096747" y="293732"/>
                </a:cubicBezTo>
                <a:cubicBezTo>
                  <a:pt x="1089393" y="295840"/>
                  <a:pt x="1080021" y="296881"/>
                  <a:pt x="1068629" y="296856"/>
                </a:cubicBezTo>
                <a:cubicBezTo>
                  <a:pt x="1068820" y="290417"/>
                  <a:pt x="1068362" y="284702"/>
                  <a:pt x="1067257" y="279711"/>
                </a:cubicBezTo>
                <a:cubicBezTo>
                  <a:pt x="1066152" y="274720"/>
                  <a:pt x="1064171" y="270681"/>
                  <a:pt x="1061314" y="267595"/>
                </a:cubicBezTo>
                <a:cubicBezTo>
                  <a:pt x="1058062" y="264217"/>
                  <a:pt x="1053516" y="261220"/>
                  <a:pt x="1047674" y="258603"/>
                </a:cubicBezTo>
                <a:cubicBezTo>
                  <a:pt x="1041832" y="255987"/>
                  <a:pt x="1034999" y="253904"/>
                  <a:pt x="1027176" y="252355"/>
                </a:cubicBezTo>
                <a:lnTo>
                  <a:pt x="1027176" y="249002"/>
                </a:lnTo>
                <a:cubicBezTo>
                  <a:pt x="1035577" y="249637"/>
                  <a:pt x="1044378" y="250196"/>
                  <a:pt x="1053579" y="250679"/>
                </a:cubicBezTo>
                <a:cubicBezTo>
                  <a:pt x="1062780" y="251161"/>
                  <a:pt x="1069524" y="251415"/>
                  <a:pt x="1073811" y="251441"/>
                </a:cubicBezTo>
                <a:cubicBezTo>
                  <a:pt x="1076205" y="251447"/>
                  <a:pt x="1078198" y="251206"/>
                  <a:pt x="1079792" y="250717"/>
                </a:cubicBezTo>
                <a:cubicBezTo>
                  <a:pt x="1081386" y="250228"/>
                  <a:pt x="1082847" y="249453"/>
                  <a:pt x="1084174" y="248393"/>
                </a:cubicBezTo>
                <a:cubicBezTo>
                  <a:pt x="1088549" y="244754"/>
                  <a:pt x="1092067" y="234124"/>
                  <a:pt x="1094727" y="216503"/>
                </a:cubicBezTo>
                <a:cubicBezTo>
                  <a:pt x="1097388" y="198882"/>
                  <a:pt x="1099458" y="175069"/>
                  <a:pt x="1100938" y="145065"/>
                </a:cubicBezTo>
                <a:lnTo>
                  <a:pt x="1055523" y="145065"/>
                </a:lnTo>
                <a:cubicBezTo>
                  <a:pt x="1053861" y="163286"/>
                  <a:pt x="1049428" y="181506"/>
                  <a:pt x="1042224" y="199726"/>
                </a:cubicBezTo>
                <a:cubicBezTo>
                  <a:pt x="1035020" y="217946"/>
                  <a:pt x="1022211" y="235354"/>
                  <a:pt x="1003797" y="251949"/>
                </a:cubicBezTo>
                <a:cubicBezTo>
                  <a:pt x="985383" y="268543"/>
                  <a:pt x="958530" y="283512"/>
                  <a:pt x="923239" y="296856"/>
                </a:cubicBezTo>
                <a:lnTo>
                  <a:pt x="920496" y="292893"/>
                </a:lnTo>
                <a:cubicBezTo>
                  <a:pt x="945904" y="276359"/>
                  <a:pt x="964718" y="259610"/>
                  <a:pt x="976941" y="242647"/>
                </a:cubicBezTo>
                <a:cubicBezTo>
                  <a:pt x="989163" y="225683"/>
                  <a:pt x="997185" y="208957"/>
                  <a:pt x="1001009" y="192467"/>
                </a:cubicBezTo>
                <a:cubicBezTo>
                  <a:pt x="1004832" y="175978"/>
                  <a:pt x="1006849" y="160178"/>
                  <a:pt x="1007059" y="145065"/>
                </a:cubicBezTo>
                <a:lnTo>
                  <a:pt x="958901" y="145065"/>
                </a:lnTo>
                <a:lnTo>
                  <a:pt x="956158" y="136531"/>
                </a:lnTo>
                <a:lnTo>
                  <a:pt x="1097890" y="136531"/>
                </a:lnTo>
                <a:close/>
                <a:moveTo>
                  <a:pt x="4225690" y="100876"/>
                </a:moveTo>
                <a:cubicBezTo>
                  <a:pt x="4224791" y="102122"/>
                  <a:pt x="4223529" y="103139"/>
                  <a:pt x="4221904" y="103927"/>
                </a:cubicBezTo>
                <a:cubicBezTo>
                  <a:pt x="4220279" y="104716"/>
                  <a:pt x="4218175" y="105122"/>
                  <a:pt x="4215594" y="105148"/>
                </a:cubicBezTo>
                <a:cubicBezTo>
                  <a:pt x="4215150" y="121744"/>
                  <a:pt x="4214363" y="136918"/>
                  <a:pt x="4213234" y="150669"/>
                </a:cubicBezTo>
                <a:cubicBezTo>
                  <a:pt x="4212105" y="164421"/>
                  <a:pt x="4209644" y="176783"/>
                  <a:pt x="4205851" y="187756"/>
                </a:cubicBezTo>
                <a:cubicBezTo>
                  <a:pt x="4209511" y="187903"/>
                  <a:pt x="4213004" y="188144"/>
                  <a:pt x="4216331" y="188480"/>
                </a:cubicBezTo>
                <a:cubicBezTo>
                  <a:pt x="4219657" y="188817"/>
                  <a:pt x="4222777" y="189286"/>
                  <a:pt x="4225690" y="189889"/>
                </a:cubicBezTo>
                <a:close/>
                <a:moveTo>
                  <a:pt x="2861158" y="100717"/>
                </a:moveTo>
                <a:lnTo>
                  <a:pt x="2921203" y="105933"/>
                </a:lnTo>
                <a:cubicBezTo>
                  <a:pt x="2921000" y="108121"/>
                  <a:pt x="2920111" y="110000"/>
                  <a:pt x="2918536" y="111570"/>
                </a:cubicBezTo>
                <a:cubicBezTo>
                  <a:pt x="2916961" y="113140"/>
                  <a:pt x="2914091" y="114247"/>
                  <a:pt x="2909926" y="114890"/>
                </a:cubicBezTo>
                <a:lnTo>
                  <a:pt x="2909926" y="283445"/>
                </a:lnTo>
                <a:cubicBezTo>
                  <a:pt x="2909430" y="285578"/>
                  <a:pt x="2905087" y="288169"/>
                  <a:pt x="2896896" y="291217"/>
                </a:cubicBezTo>
                <a:cubicBezTo>
                  <a:pt x="2888704" y="294265"/>
                  <a:pt x="2879636" y="295941"/>
                  <a:pt x="2869692" y="296246"/>
                </a:cubicBezTo>
                <a:lnTo>
                  <a:pt x="2861158" y="296246"/>
                </a:lnTo>
                <a:close/>
                <a:moveTo>
                  <a:pt x="114910" y="99974"/>
                </a:moveTo>
                <a:cubicBezTo>
                  <a:pt x="135902" y="100289"/>
                  <a:pt x="150725" y="103504"/>
                  <a:pt x="159377" y="109622"/>
                </a:cubicBezTo>
                <a:cubicBezTo>
                  <a:pt x="168030" y="115739"/>
                  <a:pt x="172118" y="122412"/>
                  <a:pt x="171641" y="129639"/>
                </a:cubicBezTo>
                <a:cubicBezTo>
                  <a:pt x="171164" y="136867"/>
                  <a:pt x="167727" y="142303"/>
                  <a:pt x="161330" y="145947"/>
                </a:cubicBezTo>
                <a:cubicBezTo>
                  <a:pt x="154933" y="149592"/>
                  <a:pt x="147181" y="149099"/>
                  <a:pt x="138075" y="144467"/>
                </a:cubicBezTo>
                <a:cubicBezTo>
                  <a:pt x="135744" y="136665"/>
                  <a:pt x="132176" y="128939"/>
                  <a:pt x="127369" y="121289"/>
                </a:cubicBezTo>
                <a:cubicBezTo>
                  <a:pt x="122561" y="113638"/>
                  <a:pt x="117697" y="107132"/>
                  <a:pt x="112776" y="101769"/>
                </a:cubicBezTo>
                <a:close/>
                <a:moveTo>
                  <a:pt x="2678583" y="99650"/>
                </a:moveTo>
                <a:cubicBezTo>
                  <a:pt x="2678861" y="99885"/>
                  <a:pt x="2681826" y="102497"/>
                  <a:pt x="2687478" y="107485"/>
                </a:cubicBezTo>
                <a:cubicBezTo>
                  <a:pt x="2693130" y="112473"/>
                  <a:pt x="2699798" y="118426"/>
                  <a:pt x="2707482" y="125344"/>
                </a:cubicBezTo>
                <a:cubicBezTo>
                  <a:pt x="2715166" y="132262"/>
                  <a:pt x="2722195" y="138734"/>
                  <a:pt x="2728570" y="144761"/>
                </a:cubicBezTo>
                <a:cubicBezTo>
                  <a:pt x="2728087" y="146431"/>
                  <a:pt x="2726995" y="147663"/>
                  <a:pt x="2725293" y="148456"/>
                </a:cubicBezTo>
                <a:cubicBezTo>
                  <a:pt x="2723591" y="149250"/>
                  <a:pt x="2721432" y="149644"/>
                  <a:pt x="2718816" y="149637"/>
                </a:cubicBezTo>
                <a:lnTo>
                  <a:pt x="2441448" y="149637"/>
                </a:lnTo>
                <a:lnTo>
                  <a:pt x="2438705" y="139884"/>
                </a:lnTo>
                <a:lnTo>
                  <a:pt x="2650236" y="139884"/>
                </a:lnTo>
                <a:close/>
                <a:moveTo>
                  <a:pt x="102413" y="93535"/>
                </a:moveTo>
                <a:cubicBezTo>
                  <a:pt x="101632" y="101903"/>
                  <a:pt x="100603" y="111548"/>
                  <a:pt x="99327" y="122470"/>
                </a:cubicBezTo>
                <a:cubicBezTo>
                  <a:pt x="98050" y="133393"/>
                  <a:pt x="96641" y="144791"/>
                  <a:pt x="95098" y="156667"/>
                </a:cubicBezTo>
                <a:lnTo>
                  <a:pt x="194158" y="156667"/>
                </a:lnTo>
                <a:cubicBezTo>
                  <a:pt x="195021" y="138673"/>
                  <a:pt x="195733" y="117629"/>
                  <a:pt x="196291" y="93535"/>
                </a:cubicBezTo>
                <a:close/>
                <a:moveTo>
                  <a:pt x="1988210" y="89268"/>
                </a:moveTo>
                <a:lnTo>
                  <a:pt x="1988210" y="127711"/>
                </a:lnTo>
                <a:lnTo>
                  <a:pt x="2045513" y="127711"/>
                </a:lnTo>
                <a:lnTo>
                  <a:pt x="2045513" y="89268"/>
                </a:lnTo>
                <a:close/>
                <a:moveTo>
                  <a:pt x="1440771" y="87458"/>
                </a:moveTo>
                <a:lnTo>
                  <a:pt x="1440771" y="170669"/>
                </a:lnTo>
                <a:lnTo>
                  <a:pt x="1456658" y="170669"/>
                </a:lnTo>
                <a:lnTo>
                  <a:pt x="1456658" y="87458"/>
                </a:lnTo>
                <a:close/>
                <a:moveTo>
                  <a:pt x="1384687" y="87458"/>
                </a:moveTo>
                <a:lnTo>
                  <a:pt x="1384687" y="170669"/>
                </a:lnTo>
                <a:lnTo>
                  <a:pt x="1399356" y="170669"/>
                </a:lnTo>
                <a:lnTo>
                  <a:pt x="1399356" y="87458"/>
                </a:lnTo>
                <a:close/>
                <a:moveTo>
                  <a:pt x="4043991" y="79210"/>
                </a:moveTo>
                <a:lnTo>
                  <a:pt x="4043991" y="111861"/>
                </a:lnTo>
                <a:lnTo>
                  <a:pt x="4079996" y="111861"/>
                </a:lnTo>
                <a:lnTo>
                  <a:pt x="4079996" y="79210"/>
                </a:lnTo>
                <a:close/>
                <a:moveTo>
                  <a:pt x="3843147" y="76162"/>
                </a:moveTo>
                <a:lnTo>
                  <a:pt x="3843147" y="128625"/>
                </a:lnTo>
                <a:lnTo>
                  <a:pt x="3871494" y="128625"/>
                </a:lnTo>
                <a:lnTo>
                  <a:pt x="3871494" y="76162"/>
                </a:lnTo>
                <a:close/>
                <a:moveTo>
                  <a:pt x="2059838" y="62179"/>
                </a:moveTo>
                <a:lnTo>
                  <a:pt x="2096415" y="88965"/>
                </a:lnTo>
                <a:cubicBezTo>
                  <a:pt x="2095513" y="90063"/>
                  <a:pt x="2094192" y="91143"/>
                  <a:pt x="2092452" y="92205"/>
                </a:cubicBezTo>
                <a:cubicBezTo>
                  <a:pt x="2090712" y="93266"/>
                  <a:pt x="2088477" y="94118"/>
                  <a:pt x="2085746" y="94760"/>
                </a:cubicBezTo>
                <a:lnTo>
                  <a:pt x="2085746" y="140170"/>
                </a:lnTo>
                <a:cubicBezTo>
                  <a:pt x="2085715" y="140493"/>
                  <a:pt x="2085245" y="140913"/>
                  <a:pt x="2084337" y="141427"/>
                </a:cubicBezTo>
                <a:cubicBezTo>
                  <a:pt x="2083429" y="141941"/>
                  <a:pt x="2082273" y="142437"/>
                  <a:pt x="2080870" y="142913"/>
                </a:cubicBezTo>
                <a:lnTo>
                  <a:pt x="2117122" y="170041"/>
                </a:lnTo>
                <a:cubicBezTo>
                  <a:pt x="2116366" y="171146"/>
                  <a:pt x="2115134" y="172213"/>
                  <a:pt x="2113426" y="173242"/>
                </a:cubicBezTo>
                <a:cubicBezTo>
                  <a:pt x="2111718" y="174270"/>
                  <a:pt x="2109495" y="175032"/>
                  <a:pt x="2106759" y="175528"/>
                </a:cubicBezTo>
                <a:lnTo>
                  <a:pt x="2106759" y="255707"/>
                </a:lnTo>
                <a:cubicBezTo>
                  <a:pt x="2106943" y="264018"/>
                  <a:pt x="2105999" y="271002"/>
                  <a:pt x="2103927" y="276660"/>
                </a:cubicBezTo>
                <a:cubicBezTo>
                  <a:pt x="2101856" y="282318"/>
                  <a:pt x="2097550" y="286773"/>
                  <a:pt x="2091011" y="290026"/>
                </a:cubicBezTo>
                <a:cubicBezTo>
                  <a:pt x="2084471" y="293279"/>
                  <a:pt x="2074593" y="295454"/>
                  <a:pt x="2061375" y="296551"/>
                </a:cubicBezTo>
                <a:cubicBezTo>
                  <a:pt x="2061266" y="290747"/>
                  <a:pt x="2060948" y="285743"/>
                  <a:pt x="2060421" y="281540"/>
                </a:cubicBezTo>
                <a:cubicBezTo>
                  <a:pt x="2059893" y="277336"/>
                  <a:pt x="2058888" y="274009"/>
                  <a:pt x="2057406" y="271557"/>
                </a:cubicBezTo>
                <a:cubicBezTo>
                  <a:pt x="2056166" y="269081"/>
                  <a:pt x="2054297" y="266871"/>
                  <a:pt x="2051801" y="264928"/>
                </a:cubicBezTo>
                <a:cubicBezTo>
                  <a:pt x="2049304" y="262985"/>
                  <a:pt x="2045380" y="261537"/>
                  <a:pt x="2040026" y="260585"/>
                </a:cubicBezTo>
                <a:lnTo>
                  <a:pt x="2040026" y="256622"/>
                </a:lnTo>
                <a:cubicBezTo>
                  <a:pt x="2040201" y="256633"/>
                  <a:pt x="2041681" y="256712"/>
                  <a:pt x="2044465" y="256859"/>
                </a:cubicBezTo>
                <a:cubicBezTo>
                  <a:pt x="2047248" y="257006"/>
                  <a:pt x="2050286" y="257153"/>
                  <a:pt x="2053579" y="257300"/>
                </a:cubicBezTo>
                <a:cubicBezTo>
                  <a:pt x="2056871" y="257446"/>
                  <a:pt x="2059368" y="257525"/>
                  <a:pt x="2061069" y="257537"/>
                </a:cubicBezTo>
                <a:cubicBezTo>
                  <a:pt x="2063009" y="257524"/>
                  <a:pt x="2064319" y="257092"/>
                  <a:pt x="2065000" y="256241"/>
                </a:cubicBezTo>
                <a:cubicBezTo>
                  <a:pt x="2065680" y="255390"/>
                  <a:pt x="2065998" y="254196"/>
                  <a:pt x="2065954" y="252659"/>
                </a:cubicBezTo>
                <a:lnTo>
                  <a:pt x="2065954" y="170345"/>
                </a:lnTo>
                <a:lnTo>
                  <a:pt x="1961979" y="170345"/>
                </a:lnTo>
                <a:lnTo>
                  <a:pt x="1961979" y="283749"/>
                </a:lnTo>
                <a:cubicBezTo>
                  <a:pt x="1961604" y="286016"/>
                  <a:pt x="1958014" y="288645"/>
                  <a:pt x="1951207" y="291636"/>
                </a:cubicBezTo>
                <a:cubicBezTo>
                  <a:pt x="1944399" y="294627"/>
                  <a:pt x="1936622" y="296265"/>
                  <a:pt x="1927874" y="296551"/>
                </a:cubicBezTo>
                <a:lnTo>
                  <a:pt x="1922088" y="296551"/>
                </a:lnTo>
                <a:lnTo>
                  <a:pt x="1922088" y="145389"/>
                </a:lnTo>
                <a:lnTo>
                  <a:pt x="1964436" y="161848"/>
                </a:lnTo>
                <a:lnTo>
                  <a:pt x="2063191" y="161848"/>
                </a:lnTo>
                <a:lnTo>
                  <a:pt x="2079650" y="143533"/>
                </a:lnTo>
                <a:cubicBezTo>
                  <a:pt x="2075853" y="144818"/>
                  <a:pt x="2071484" y="145988"/>
                  <a:pt x="2066544" y="147044"/>
                </a:cubicBezTo>
                <a:cubicBezTo>
                  <a:pt x="2061604" y="148099"/>
                  <a:pt x="2056930" y="148659"/>
                  <a:pt x="2052523" y="148722"/>
                </a:cubicBezTo>
                <a:lnTo>
                  <a:pt x="2045513" y="148722"/>
                </a:lnTo>
                <a:lnTo>
                  <a:pt x="2045513" y="136207"/>
                </a:lnTo>
                <a:lnTo>
                  <a:pt x="1988210" y="136207"/>
                </a:lnTo>
                <a:lnTo>
                  <a:pt x="1988210" y="141702"/>
                </a:lnTo>
                <a:cubicBezTo>
                  <a:pt x="1987791" y="143680"/>
                  <a:pt x="1984057" y="146134"/>
                  <a:pt x="1977009" y="149063"/>
                </a:cubicBezTo>
                <a:cubicBezTo>
                  <a:pt x="1969961" y="151992"/>
                  <a:pt x="1962112" y="153599"/>
                  <a:pt x="1953463" y="153886"/>
                </a:cubicBezTo>
                <a:lnTo>
                  <a:pt x="1947977" y="153886"/>
                </a:lnTo>
                <a:lnTo>
                  <a:pt x="1947977" y="64922"/>
                </a:lnTo>
                <a:lnTo>
                  <a:pt x="1989734" y="80772"/>
                </a:lnTo>
                <a:lnTo>
                  <a:pt x="2042770" y="80772"/>
                </a:lnTo>
                <a:close/>
                <a:moveTo>
                  <a:pt x="3341961" y="51168"/>
                </a:moveTo>
                <a:cubicBezTo>
                  <a:pt x="3341669" y="66877"/>
                  <a:pt x="3341491" y="82719"/>
                  <a:pt x="3341427" y="98695"/>
                </a:cubicBezTo>
                <a:cubicBezTo>
                  <a:pt x="3341364" y="114670"/>
                  <a:pt x="3341338" y="130741"/>
                  <a:pt x="3341351" y="146907"/>
                </a:cubicBezTo>
                <a:lnTo>
                  <a:pt x="3341351" y="164896"/>
                </a:lnTo>
                <a:lnTo>
                  <a:pt x="3351416" y="164896"/>
                </a:lnTo>
                <a:cubicBezTo>
                  <a:pt x="3369079" y="164617"/>
                  <a:pt x="3382245" y="159230"/>
                  <a:pt x="3390911" y="148737"/>
                </a:cubicBezTo>
                <a:cubicBezTo>
                  <a:pt x="3399578" y="138243"/>
                  <a:pt x="3403898" y="124319"/>
                  <a:pt x="3403873" y="106965"/>
                </a:cubicBezTo>
                <a:cubicBezTo>
                  <a:pt x="3403809" y="88499"/>
                  <a:pt x="3399514" y="74588"/>
                  <a:pt x="3390987" y="65232"/>
                </a:cubicBezTo>
                <a:cubicBezTo>
                  <a:pt x="3382460" y="55875"/>
                  <a:pt x="3370083" y="51187"/>
                  <a:pt x="3353855" y="51168"/>
                </a:cubicBezTo>
                <a:close/>
                <a:moveTo>
                  <a:pt x="3132411" y="51168"/>
                </a:moveTo>
                <a:cubicBezTo>
                  <a:pt x="3132119" y="66877"/>
                  <a:pt x="3131941" y="82719"/>
                  <a:pt x="3131877" y="98695"/>
                </a:cubicBezTo>
                <a:cubicBezTo>
                  <a:pt x="3131814" y="114670"/>
                  <a:pt x="3131788" y="130741"/>
                  <a:pt x="3131801" y="146907"/>
                </a:cubicBezTo>
                <a:lnTo>
                  <a:pt x="3131801" y="164896"/>
                </a:lnTo>
                <a:lnTo>
                  <a:pt x="3141866" y="164896"/>
                </a:lnTo>
                <a:cubicBezTo>
                  <a:pt x="3159529" y="164617"/>
                  <a:pt x="3172695" y="159230"/>
                  <a:pt x="3181361" y="148737"/>
                </a:cubicBezTo>
                <a:cubicBezTo>
                  <a:pt x="3190028" y="138243"/>
                  <a:pt x="3194348" y="124319"/>
                  <a:pt x="3194323" y="106965"/>
                </a:cubicBezTo>
                <a:cubicBezTo>
                  <a:pt x="3194259" y="88499"/>
                  <a:pt x="3189964" y="74588"/>
                  <a:pt x="3181437" y="65232"/>
                </a:cubicBezTo>
                <a:cubicBezTo>
                  <a:pt x="3172910" y="55875"/>
                  <a:pt x="3160533" y="51187"/>
                  <a:pt x="3144305" y="51168"/>
                </a:cubicBezTo>
                <a:close/>
                <a:moveTo>
                  <a:pt x="426111" y="48632"/>
                </a:moveTo>
                <a:lnTo>
                  <a:pt x="474269" y="52592"/>
                </a:lnTo>
                <a:cubicBezTo>
                  <a:pt x="474180" y="54458"/>
                  <a:pt x="473520" y="55995"/>
                  <a:pt x="472288" y="57203"/>
                </a:cubicBezTo>
                <a:cubicBezTo>
                  <a:pt x="471056" y="58411"/>
                  <a:pt x="468871" y="59250"/>
                  <a:pt x="465735" y="59721"/>
                </a:cubicBezTo>
                <a:lnTo>
                  <a:pt x="465735" y="85648"/>
                </a:lnTo>
                <a:lnTo>
                  <a:pt x="471831" y="85648"/>
                </a:lnTo>
                <a:lnTo>
                  <a:pt x="487680" y="66432"/>
                </a:lnTo>
                <a:cubicBezTo>
                  <a:pt x="487836" y="66534"/>
                  <a:pt x="489556" y="67788"/>
                  <a:pt x="492839" y="70193"/>
                </a:cubicBezTo>
                <a:cubicBezTo>
                  <a:pt x="496122" y="72599"/>
                  <a:pt x="500032" y="75546"/>
                  <a:pt x="504568" y="79034"/>
                </a:cubicBezTo>
                <a:cubicBezTo>
                  <a:pt x="509105" y="82522"/>
                  <a:pt x="513330" y="85941"/>
                  <a:pt x="517246" y="89290"/>
                </a:cubicBezTo>
                <a:cubicBezTo>
                  <a:pt x="516769" y="90952"/>
                  <a:pt x="515817" y="92179"/>
                  <a:pt x="514388" y="92969"/>
                </a:cubicBezTo>
                <a:cubicBezTo>
                  <a:pt x="512959" y="93759"/>
                  <a:pt x="511169" y="94151"/>
                  <a:pt x="509016" y="94145"/>
                </a:cubicBezTo>
                <a:lnTo>
                  <a:pt x="465735" y="94145"/>
                </a:lnTo>
                <a:lnTo>
                  <a:pt x="465735" y="131673"/>
                </a:lnTo>
                <a:lnTo>
                  <a:pt x="470916" y="131673"/>
                </a:lnTo>
                <a:lnTo>
                  <a:pt x="488290" y="110315"/>
                </a:lnTo>
                <a:cubicBezTo>
                  <a:pt x="488459" y="110432"/>
                  <a:pt x="490322" y="111826"/>
                  <a:pt x="493878" y="114496"/>
                </a:cubicBezTo>
                <a:cubicBezTo>
                  <a:pt x="497434" y="117166"/>
                  <a:pt x="501667" y="120411"/>
                  <a:pt x="506578" y="124232"/>
                </a:cubicBezTo>
                <a:cubicBezTo>
                  <a:pt x="511488" y="128052"/>
                  <a:pt x="516060" y="131746"/>
                  <a:pt x="520294" y="135315"/>
                </a:cubicBezTo>
                <a:cubicBezTo>
                  <a:pt x="519817" y="136977"/>
                  <a:pt x="518865" y="138204"/>
                  <a:pt x="517436" y="138994"/>
                </a:cubicBezTo>
                <a:cubicBezTo>
                  <a:pt x="516007" y="139784"/>
                  <a:pt x="514217" y="140176"/>
                  <a:pt x="512064" y="140170"/>
                </a:cubicBezTo>
                <a:lnTo>
                  <a:pt x="385877" y="140170"/>
                </a:lnTo>
                <a:lnTo>
                  <a:pt x="383439" y="131673"/>
                </a:lnTo>
                <a:lnTo>
                  <a:pt x="426111" y="131673"/>
                </a:lnTo>
                <a:lnTo>
                  <a:pt x="426111" y="94145"/>
                </a:lnTo>
                <a:lnTo>
                  <a:pt x="389535" y="94145"/>
                </a:lnTo>
                <a:lnTo>
                  <a:pt x="387096" y="85648"/>
                </a:lnTo>
                <a:lnTo>
                  <a:pt x="426111" y="85648"/>
                </a:lnTo>
                <a:close/>
                <a:moveTo>
                  <a:pt x="3466813" y="39624"/>
                </a:moveTo>
                <a:lnTo>
                  <a:pt x="3667946" y="39624"/>
                </a:lnTo>
                <a:lnTo>
                  <a:pt x="3669163" y="104813"/>
                </a:lnTo>
                <a:lnTo>
                  <a:pt x="3651523" y="104813"/>
                </a:lnTo>
                <a:lnTo>
                  <a:pt x="3635978" y="51473"/>
                </a:lnTo>
                <a:lnTo>
                  <a:pt x="3593573" y="51473"/>
                </a:lnTo>
                <a:cubicBezTo>
                  <a:pt x="3593281" y="67167"/>
                  <a:pt x="3593103" y="82956"/>
                  <a:pt x="3593040" y="98840"/>
                </a:cubicBezTo>
                <a:cubicBezTo>
                  <a:pt x="3592976" y="114725"/>
                  <a:pt x="3592951" y="130742"/>
                  <a:pt x="3592963" y="146893"/>
                </a:cubicBezTo>
                <a:lnTo>
                  <a:pt x="3592963" y="160002"/>
                </a:lnTo>
                <a:cubicBezTo>
                  <a:pt x="3592951" y="175575"/>
                  <a:pt x="3592976" y="191225"/>
                  <a:pt x="3593040" y="206950"/>
                </a:cubicBezTo>
                <a:cubicBezTo>
                  <a:pt x="3593103" y="222675"/>
                  <a:pt x="3593281" y="238325"/>
                  <a:pt x="3593573" y="253898"/>
                </a:cubicBezTo>
                <a:lnTo>
                  <a:pt x="3624690" y="256941"/>
                </a:lnTo>
                <a:lnTo>
                  <a:pt x="3624690" y="267271"/>
                </a:lnTo>
                <a:lnTo>
                  <a:pt x="3510068" y="267271"/>
                </a:lnTo>
                <a:lnTo>
                  <a:pt x="3510068" y="256941"/>
                </a:lnTo>
                <a:lnTo>
                  <a:pt x="3540880" y="253898"/>
                </a:lnTo>
                <a:cubicBezTo>
                  <a:pt x="3541173" y="238642"/>
                  <a:pt x="3541351" y="223196"/>
                  <a:pt x="3541414" y="207560"/>
                </a:cubicBezTo>
                <a:cubicBezTo>
                  <a:pt x="3541478" y="191923"/>
                  <a:pt x="3541503" y="176172"/>
                  <a:pt x="3541490" y="160307"/>
                </a:cubicBezTo>
                <a:lnTo>
                  <a:pt x="3541490" y="146893"/>
                </a:lnTo>
                <a:cubicBezTo>
                  <a:pt x="3541503" y="130876"/>
                  <a:pt x="3541478" y="114896"/>
                  <a:pt x="3541414" y="98955"/>
                </a:cubicBezTo>
                <a:cubicBezTo>
                  <a:pt x="3541351" y="83013"/>
                  <a:pt x="3541173" y="67186"/>
                  <a:pt x="3540880" y="51473"/>
                </a:cubicBezTo>
                <a:lnTo>
                  <a:pt x="3498780" y="51473"/>
                </a:lnTo>
                <a:lnTo>
                  <a:pt x="3483540" y="104813"/>
                </a:lnTo>
                <a:lnTo>
                  <a:pt x="3465595" y="104813"/>
                </a:lnTo>
                <a:close/>
                <a:moveTo>
                  <a:pt x="3261532" y="39624"/>
                </a:moveTo>
                <a:lnTo>
                  <a:pt x="3354465" y="39624"/>
                </a:lnTo>
                <a:cubicBezTo>
                  <a:pt x="3388780" y="39755"/>
                  <a:pt x="3413584" y="45656"/>
                  <a:pt x="3428876" y="57325"/>
                </a:cubicBezTo>
                <a:cubicBezTo>
                  <a:pt x="3444168" y="68994"/>
                  <a:pt x="3451671" y="85643"/>
                  <a:pt x="3451384" y="107270"/>
                </a:cubicBezTo>
                <a:cubicBezTo>
                  <a:pt x="3451817" y="126814"/>
                  <a:pt x="3444479" y="143055"/>
                  <a:pt x="3429371" y="155995"/>
                </a:cubicBezTo>
                <a:cubicBezTo>
                  <a:pt x="3414262" y="168935"/>
                  <a:pt x="3388785" y="175649"/>
                  <a:pt x="3352940" y="176136"/>
                </a:cubicBezTo>
                <a:lnTo>
                  <a:pt x="3341351" y="176136"/>
                </a:lnTo>
                <a:cubicBezTo>
                  <a:pt x="3341338" y="187676"/>
                  <a:pt x="3341364" y="200038"/>
                  <a:pt x="3341427" y="213220"/>
                </a:cubicBezTo>
                <a:cubicBezTo>
                  <a:pt x="3341491" y="226403"/>
                  <a:pt x="3341669" y="239910"/>
                  <a:pt x="3341961" y="253742"/>
                </a:cubicBezTo>
                <a:lnTo>
                  <a:pt x="3374594" y="257072"/>
                </a:lnTo>
                <a:lnTo>
                  <a:pt x="3374594" y="267271"/>
                </a:lnTo>
                <a:lnTo>
                  <a:pt x="3261532" y="267271"/>
                </a:lnTo>
                <a:lnTo>
                  <a:pt x="3261532" y="256829"/>
                </a:lnTo>
                <a:lnTo>
                  <a:pt x="3288964" y="254081"/>
                </a:lnTo>
                <a:cubicBezTo>
                  <a:pt x="3289402" y="238698"/>
                  <a:pt x="3289668" y="223184"/>
                  <a:pt x="3289764" y="207537"/>
                </a:cubicBezTo>
                <a:cubicBezTo>
                  <a:pt x="3289859" y="191891"/>
                  <a:pt x="3289897" y="176153"/>
                  <a:pt x="3289878" y="160323"/>
                </a:cubicBezTo>
                <a:lnTo>
                  <a:pt x="3289878" y="146907"/>
                </a:lnTo>
                <a:cubicBezTo>
                  <a:pt x="3289897" y="131059"/>
                  <a:pt x="3289859" y="115267"/>
                  <a:pt x="3289764" y="99533"/>
                </a:cubicBezTo>
                <a:cubicBezTo>
                  <a:pt x="3289668" y="83799"/>
                  <a:pt x="3289402" y="68084"/>
                  <a:pt x="3288964" y="52388"/>
                </a:cubicBezTo>
                <a:lnTo>
                  <a:pt x="3261532" y="49953"/>
                </a:lnTo>
                <a:close/>
                <a:moveTo>
                  <a:pt x="3051982" y="39624"/>
                </a:moveTo>
                <a:lnTo>
                  <a:pt x="3144915" y="39624"/>
                </a:lnTo>
                <a:cubicBezTo>
                  <a:pt x="3179230" y="39755"/>
                  <a:pt x="3204034" y="45656"/>
                  <a:pt x="3219326" y="57325"/>
                </a:cubicBezTo>
                <a:cubicBezTo>
                  <a:pt x="3234618" y="68994"/>
                  <a:pt x="3242121" y="85643"/>
                  <a:pt x="3241834" y="107270"/>
                </a:cubicBezTo>
                <a:cubicBezTo>
                  <a:pt x="3242267" y="126814"/>
                  <a:pt x="3234929" y="143055"/>
                  <a:pt x="3219821" y="155995"/>
                </a:cubicBezTo>
                <a:cubicBezTo>
                  <a:pt x="3204712" y="168935"/>
                  <a:pt x="3179235" y="175649"/>
                  <a:pt x="3143390" y="176136"/>
                </a:cubicBezTo>
                <a:lnTo>
                  <a:pt x="3131801" y="176136"/>
                </a:lnTo>
                <a:cubicBezTo>
                  <a:pt x="3131788" y="187676"/>
                  <a:pt x="3131814" y="200038"/>
                  <a:pt x="3131877" y="213220"/>
                </a:cubicBezTo>
                <a:cubicBezTo>
                  <a:pt x="3131941" y="226403"/>
                  <a:pt x="3132119" y="239910"/>
                  <a:pt x="3132411" y="253742"/>
                </a:cubicBezTo>
                <a:lnTo>
                  <a:pt x="3165044" y="257072"/>
                </a:lnTo>
                <a:lnTo>
                  <a:pt x="3165044" y="267271"/>
                </a:lnTo>
                <a:lnTo>
                  <a:pt x="3051982" y="267271"/>
                </a:lnTo>
                <a:lnTo>
                  <a:pt x="3051982" y="256829"/>
                </a:lnTo>
                <a:lnTo>
                  <a:pt x="3079414" y="254081"/>
                </a:lnTo>
                <a:cubicBezTo>
                  <a:pt x="3079852" y="238698"/>
                  <a:pt x="3080118" y="223184"/>
                  <a:pt x="3080214" y="207537"/>
                </a:cubicBezTo>
                <a:cubicBezTo>
                  <a:pt x="3080309" y="191891"/>
                  <a:pt x="3080347" y="176153"/>
                  <a:pt x="3080328" y="160323"/>
                </a:cubicBezTo>
                <a:lnTo>
                  <a:pt x="3080328" y="146907"/>
                </a:lnTo>
                <a:cubicBezTo>
                  <a:pt x="3080347" y="131059"/>
                  <a:pt x="3080309" y="115267"/>
                  <a:pt x="3080214" y="99533"/>
                </a:cubicBezTo>
                <a:cubicBezTo>
                  <a:pt x="3080118" y="83799"/>
                  <a:pt x="3079852" y="68084"/>
                  <a:pt x="3079414" y="52388"/>
                </a:cubicBezTo>
                <a:lnTo>
                  <a:pt x="3051982" y="49953"/>
                </a:lnTo>
                <a:close/>
                <a:moveTo>
                  <a:pt x="4043991" y="36233"/>
                </a:moveTo>
                <a:lnTo>
                  <a:pt x="4043991" y="70713"/>
                </a:lnTo>
                <a:lnTo>
                  <a:pt x="4079996" y="70713"/>
                </a:lnTo>
                <a:lnTo>
                  <a:pt x="4079996" y="36233"/>
                </a:lnTo>
                <a:close/>
                <a:moveTo>
                  <a:pt x="3765118" y="34118"/>
                </a:moveTo>
                <a:lnTo>
                  <a:pt x="3799866" y="64297"/>
                </a:lnTo>
                <a:cubicBezTo>
                  <a:pt x="3798875" y="66069"/>
                  <a:pt x="3797503" y="67342"/>
                  <a:pt x="3795751" y="68117"/>
                </a:cubicBezTo>
                <a:cubicBezTo>
                  <a:pt x="3793998" y="68891"/>
                  <a:pt x="3791407" y="69550"/>
                  <a:pt x="3787978" y="70093"/>
                </a:cubicBezTo>
                <a:cubicBezTo>
                  <a:pt x="3786842" y="85830"/>
                  <a:pt x="3785076" y="101664"/>
                  <a:pt x="3782682" y="117595"/>
                </a:cubicBezTo>
                <a:cubicBezTo>
                  <a:pt x="3780288" y="133525"/>
                  <a:pt x="3776771" y="149287"/>
                  <a:pt x="3772129" y="164878"/>
                </a:cubicBezTo>
                <a:cubicBezTo>
                  <a:pt x="3785117" y="184327"/>
                  <a:pt x="3792195" y="201270"/>
                  <a:pt x="3793363" y="215708"/>
                </a:cubicBezTo>
                <a:cubicBezTo>
                  <a:pt x="3794532" y="230145"/>
                  <a:pt x="3791721" y="239978"/>
                  <a:pt x="3784930" y="245206"/>
                </a:cubicBezTo>
                <a:cubicBezTo>
                  <a:pt x="3778140" y="250434"/>
                  <a:pt x="3769301" y="248959"/>
                  <a:pt x="3758413" y="240780"/>
                </a:cubicBezTo>
                <a:cubicBezTo>
                  <a:pt x="3757498" y="236675"/>
                  <a:pt x="3756432" y="232532"/>
                  <a:pt x="3755212" y="228351"/>
                </a:cubicBezTo>
                <a:cubicBezTo>
                  <a:pt x="3753993" y="224170"/>
                  <a:pt x="3752621" y="219875"/>
                  <a:pt x="3751097" y="215465"/>
                </a:cubicBezTo>
                <a:cubicBezTo>
                  <a:pt x="3743852" y="228472"/>
                  <a:pt x="3735026" y="240729"/>
                  <a:pt x="3724618" y="252239"/>
                </a:cubicBezTo>
                <a:cubicBezTo>
                  <a:pt x="3714210" y="263749"/>
                  <a:pt x="3701802" y="274246"/>
                  <a:pt x="3687394" y="283730"/>
                </a:cubicBezTo>
                <a:lnTo>
                  <a:pt x="3684346" y="280987"/>
                </a:lnTo>
                <a:cubicBezTo>
                  <a:pt x="3696900" y="266416"/>
                  <a:pt x="3707225" y="250179"/>
                  <a:pt x="3715322" y="232277"/>
                </a:cubicBezTo>
                <a:cubicBezTo>
                  <a:pt x="3723418" y="214375"/>
                  <a:pt x="3729857" y="195467"/>
                  <a:pt x="3734638" y="175554"/>
                </a:cubicBezTo>
                <a:cubicBezTo>
                  <a:pt x="3727844" y="161423"/>
                  <a:pt x="3720554" y="147603"/>
                  <a:pt x="3712769" y="134093"/>
                </a:cubicBezTo>
                <a:cubicBezTo>
                  <a:pt x="3704984" y="120584"/>
                  <a:pt x="3697237" y="107984"/>
                  <a:pt x="3689528" y="96293"/>
                </a:cubicBezTo>
                <a:lnTo>
                  <a:pt x="3693490" y="94463"/>
                </a:lnTo>
                <a:cubicBezTo>
                  <a:pt x="3703396" y="100570"/>
                  <a:pt x="3712464" y="106733"/>
                  <a:pt x="3720694" y="112953"/>
                </a:cubicBezTo>
                <a:cubicBezTo>
                  <a:pt x="3728923" y="119172"/>
                  <a:pt x="3736315" y="125408"/>
                  <a:pt x="3742868" y="131660"/>
                </a:cubicBezTo>
                <a:cubicBezTo>
                  <a:pt x="3744525" y="120222"/>
                  <a:pt x="3745859" y="108802"/>
                  <a:pt x="3746868" y="97400"/>
                </a:cubicBezTo>
                <a:cubicBezTo>
                  <a:pt x="3747878" y="85998"/>
                  <a:pt x="3748678" y="74658"/>
                  <a:pt x="3749269" y="63379"/>
                </a:cubicBezTo>
                <a:lnTo>
                  <a:pt x="3687699" y="63379"/>
                </a:lnTo>
                <a:lnTo>
                  <a:pt x="3684956" y="54845"/>
                </a:lnTo>
                <a:lnTo>
                  <a:pt x="3745916" y="54845"/>
                </a:lnTo>
                <a:close/>
                <a:moveTo>
                  <a:pt x="537058" y="12192"/>
                </a:moveTo>
                <a:lnTo>
                  <a:pt x="577291" y="43853"/>
                </a:lnTo>
                <a:cubicBezTo>
                  <a:pt x="576091" y="45258"/>
                  <a:pt x="574453" y="46567"/>
                  <a:pt x="572376" y="47781"/>
                </a:cubicBezTo>
                <a:cubicBezTo>
                  <a:pt x="570300" y="48995"/>
                  <a:pt x="567671" y="49923"/>
                  <a:pt x="564490" y="50565"/>
                </a:cubicBezTo>
                <a:lnTo>
                  <a:pt x="564490" y="247477"/>
                </a:lnTo>
                <a:cubicBezTo>
                  <a:pt x="564695" y="257114"/>
                  <a:pt x="563607" y="265273"/>
                  <a:pt x="561227" y="271952"/>
                </a:cubicBezTo>
                <a:cubicBezTo>
                  <a:pt x="558847" y="278632"/>
                  <a:pt x="553944" y="283922"/>
                  <a:pt x="546518" y="287825"/>
                </a:cubicBezTo>
                <a:cubicBezTo>
                  <a:pt x="539092" y="291727"/>
                  <a:pt x="527912" y="294331"/>
                  <a:pt x="512979" y="295637"/>
                </a:cubicBezTo>
                <a:cubicBezTo>
                  <a:pt x="512572" y="288614"/>
                  <a:pt x="511937" y="282543"/>
                  <a:pt x="511074" y="277425"/>
                </a:cubicBezTo>
                <a:cubicBezTo>
                  <a:pt x="510210" y="272307"/>
                  <a:pt x="508813" y="268217"/>
                  <a:pt x="506883" y="265157"/>
                </a:cubicBezTo>
                <a:cubicBezTo>
                  <a:pt x="504927" y="261963"/>
                  <a:pt x="502285" y="259207"/>
                  <a:pt x="498958" y="256889"/>
                </a:cubicBezTo>
                <a:cubicBezTo>
                  <a:pt x="495630" y="254571"/>
                  <a:pt x="490550" y="252653"/>
                  <a:pt x="483718" y="251136"/>
                </a:cubicBezTo>
                <a:lnTo>
                  <a:pt x="483718" y="247477"/>
                </a:lnTo>
                <a:cubicBezTo>
                  <a:pt x="483991" y="247496"/>
                  <a:pt x="486222" y="247628"/>
                  <a:pt x="490412" y="247872"/>
                </a:cubicBezTo>
                <a:cubicBezTo>
                  <a:pt x="494602" y="248117"/>
                  <a:pt x="499114" y="248362"/>
                  <a:pt x="503947" y="248607"/>
                </a:cubicBezTo>
                <a:cubicBezTo>
                  <a:pt x="508781" y="248852"/>
                  <a:pt x="512299" y="248983"/>
                  <a:pt x="514502" y="249002"/>
                </a:cubicBezTo>
                <a:cubicBezTo>
                  <a:pt x="516877" y="248977"/>
                  <a:pt x="518452" y="248418"/>
                  <a:pt x="519227" y="247325"/>
                </a:cubicBezTo>
                <a:cubicBezTo>
                  <a:pt x="520002" y="246231"/>
                  <a:pt x="520357" y="244757"/>
                  <a:pt x="520294" y="242901"/>
                </a:cubicBezTo>
                <a:lnTo>
                  <a:pt x="520294" y="135315"/>
                </a:lnTo>
                <a:lnTo>
                  <a:pt x="520294" y="43243"/>
                </a:lnTo>
                <a:lnTo>
                  <a:pt x="381915" y="43243"/>
                </a:lnTo>
                <a:lnTo>
                  <a:pt x="381915" y="126486"/>
                </a:lnTo>
                <a:cubicBezTo>
                  <a:pt x="382302" y="145500"/>
                  <a:pt x="381121" y="165195"/>
                  <a:pt x="378370" y="185569"/>
                </a:cubicBezTo>
                <a:cubicBezTo>
                  <a:pt x="375619" y="205944"/>
                  <a:pt x="368974" y="225643"/>
                  <a:pt x="358434" y="244665"/>
                </a:cubicBezTo>
                <a:cubicBezTo>
                  <a:pt x="347894" y="263688"/>
                  <a:pt x="331133" y="280679"/>
                  <a:pt x="308153" y="295637"/>
                </a:cubicBezTo>
                <a:lnTo>
                  <a:pt x="305715" y="293503"/>
                </a:lnTo>
                <a:cubicBezTo>
                  <a:pt x="315812" y="277442"/>
                  <a:pt x="323218" y="260184"/>
                  <a:pt x="327931" y="241729"/>
                </a:cubicBezTo>
                <a:cubicBezTo>
                  <a:pt x="332644" y="223275"/>
                  <a:pt x="335647" y="204280"/>
                  <a:pt x="336940" y="184745"/>
                </a:cubicBezTo>
                <a:cubicBezTo>
                  <a:pt x="338232" y="165210"/>
                  <a:pt x="338797" y="145790"/>
                  <a:pt x="338633" y="126486"/>
                </a:cubicBezTo>
                <a:lnTo>
                  <a:pt x="338633" y="17983"/>
                </a:lnTo>
                <a:lnTo>
                  <a:pt x="388315" y="34747"/>
                </a:lnTo>
                <a:lnTo>
                  <a:pt x="516941" y="34747"/>
                </a:lnTo>
                <a:close/>
                <a:moveTo>
                  <a:pt x="1001268" y="9125"/>
                </a:moveTo>
                <a:lnTo>
                  <a:pt x="1057656" y="31070"/>
                </a:lnTo>
                <a:cubicBezTo>
                  <a:pt x="1057116" y="32632"/>
                  <a:pt x="1055986" y="33928"/>
                  <a:pt x="1054265" y="34956"/>
                </a:cubicBezTo>
                <a:cubicBezTo>
                  <a:pt x="1052544" y="35985"/>
                  <a:pt x="1049814" y="36519"/>
                  <a:pt x="1046074" y="36557"/>
                </a:cubicBezTo>
                <a:cubicBezTo>
                  <a:pt x="1038070" y="51671"/>
                  <a:pt x="1027932" y="66790"/>
                  <a:pt x="1015661" y="81915"/>
                </a:cubicBezTo>
                <a:cubicBezTo>
                  <a:pt x="1003391" y="97041"/>
                  <a:pt x="988850" y="111099"/>
                  <a:pt x="972041" y="124091"/>
                </a:cubicBezTo>
                <a:cubicBezTo>
                  <a:pt x="955232" y="137082"/>
                  <a:pt x="936018" y="147935"/>
                  <a:pt x="914400" y="156648"/>
                </a:cubicBezTo>
                <a:lnTo>
                  <a:pt x="912267" y="153905"/>
                </a:lnTo>
                <a:cubicBezTo>
                  <a:pt x="927623" y="141082"/>
                  <a:pt x="941208" y="126426"/>
                  <a:pt x="953019" y="109934"/>
                </a:cubicBezTo>
                <a:cubicBezTo>
                  <a:pt x="964831" y="93443"/>
                  <a:pt x="974781" y="76461"/>
                  <a:pt x="982867" y="58988"/>
                </a:cubicBezTo>
                <a:cubicBezTo>
                  <a:pt x="990954" y="41514"/>
                  <a:pt x="997088" y="24893"/>
                  <a:pt x="1001268" y="9125"/>
                </a:cubicBezTo>
                <a:close/>
                <a:moveTo>
                  <a:pt x="727558" y="8515"/>
                </a:moveTo>
                <a:lnTo>
                  <a:pt x="790347" y="14306"/>
                </a:lnTo>
                <a:cubicBezTo>
                  <a:pt x="790162" y="17068"/>
                  <a:pt x="789083" y="19393"/>
                  <a:pt x="787108" y="21279"/>
                </a:cubicBezTo>
                <a:cubicBezTo>
                  <a:pt x="785133" y="23165"/>
                  <a:pt x="781539" y="24498"/>
                  <a:pt x="776326" y="25279"/>
                </a:cubicBezTo>
                <a:lnTo>
                  <a:pt x="776326" y="124034"/>
                </a:lnTo>
                <a:lnTo>
                  <a:pt x="826313" y="124034"/>
                </a:lnTo>
                <a:lnTo>
                  <a:pt x="852221" y="88068"/>
                </a:lnTo>
                <a:cubicBezTo>
                  <a:pt x="852479" y="88269"/>
                  <a:pt x="855214" y="90542"/>
                  <a:pt x="860428" y="94886"/>
                </a:cubicBezTo>
                <a:cubicBezTo>
                  <a:pt x="865642" y="99231"/>
                  <a:pt x="871786" y="104439"/>
                  <a:pt x="878863" y="110510"/>
                </a:cubicBezTo>
                <a:cubicBezTo>
                  <a:pt x="885939" y="116582"/>
                  <a:pt x="892400" y="122309"/>
                  <a:pt x="898246" y="127692"/>
                </a:cubicBezTo>
                <a:cubicBezTo>
                  <a:pt x="897750" y="129362"/>
                  <a:pt x="896684" y="130594"/>
                  <a:pt x="895045" y="131388"/>
                </a:cubicBezTo>
                <a:cubicBezTo>
                  <a:pt x="893407" y="132181"/>
                  <a:pt x="891426" y="132575"/>
                  <a:pt x="889102" y="132569"/>
                </a:cubicBezTo>
                <a:lnTo>
                  <a:pt x="776326" y="132569"/>
                </a:lnTo>
                <a:lnTo>
                  <a:pt x="776326" y="277349"/>
                </a:lnTo>
                <a:cubicBezTo>
                  <a:pt x="775888" y="280035"/>
                  <a:pt x="771659" y="283349"/>
                  <a:pt x="763638" y="287293"/>
                </a:cubicBezTo>
                <a:cubicBezTo>
                  <a:pt x="755618" y="291236"/>
                  <a:pt x="746436" y="293408"/>
                  <a:pt x="736092" y="293808"/>
                </a:cubicBezTo>
                <a:lnTo>
                  <a:pt x="727558" y="293808"/>
                </a:lnTo>
                <a:lnTo>
                  <a:pt x="727558" y="132569"/>
                </a:lnTo>
                <a:lnTo>
                  <a:pt x="611429" y="132569"/>
                </a:lnTo>
                <a:lnTo>
                  <a:pt x="608990" y="124034"/>
                </a:lnTo>
                <a:lnTo>
                  <a:pt x="727558" y="124034"/>
                </a:lnTo>
                <a:close/>
                <a:moveTo>
                  <a:pt x="2246071" y="7620"/>
                </a:moveTo>
                <a:cubicBezTo>
                  <a:pt x="2265938" y="6721"/>
                  <a:pt x="2280878" y="8423"/>
                  <a:pt x="2290891" y="12725"/>
                </a:cubicBezTo>
                <a:cubicBezTo>
                  <a:pt x="2300904" y="17027"/>
                  <a:pt x="2307034" y="22463"/>
                  <a:pt x="2309279" y="29032"/>
                </a:cubicBezTo>
                <a:cubicBezTo>
                  <a:pt x="2311525" y="35601"/>
                  <a:pt x="2310929" y="41837"/>
                  <a:pt x="2307493" y="47739"/>
                </a:cubicBezTo>
                <a:cubicBezTo>
                  <a:pt x="2304057" y="53641"/>
                  <a:pt x="2298823" y="57743"/>
                  <a:pt x="2291791" y="60045"/>
                </a:cubicBezTo>
                <a:lnTo>
                  <a:pt x="2362810" y="60045"/>
                </a:lnTo>
                <a:lnTo>
                  <a:pt x="2384450" y="38100"/>
                </a:lnTo>
                <a:lnTo>
                  <a:pt x="2422550" y="73728"/>
                </a:lnTo>
                <a:cubicBezTo>
                  <a:pt x="2421261" y="75056"/>
                  <a:pt x="2419725" y="75984"/>
                  <a:pt x="2417940" y="76512"/>
                </a:cubicBezTo>
                <a:cubicBezTo>
                  <a:pt x="2416156" y="77039"/>
                  <a:pt x="2413629" y="77433"/>
                  <a:pt x="2410358" y="77694"/>
                </a:cubicBezTo>
                <a:cubicBezTo>
                  <a:pt x="2405507" y="81603"/>
                  <a:pt x="2399741" y="85683"/>
                  <a:pt x="2393061" y="89935"/>
                </a:cubicBezTo>
                <a:cubicBezTo>
                  <a:pt x="2386381" y="94187"/>
                  <a:pt x="2379548" y="98038"/>
                  <a:pt x="2372563" y="101490"/>
                </a:cubicBezTo>
                <a:cubicBezTo>
                  <a:pt x="2375491" y="103657"/>
                  <a:pt x="2378399" y="105881"/>
                  <a:pt x="2381288" y="108161"/>
                </a:cubicBezTo>
                <a:cubicBezTo>
                  <a:pt x="2384177" y="110440"/>
                  <a:pt x="2386857" y="112583"/>
                  <a:pt x="2389327" y="114588"/>
                </a:cubicBezTo>
                <a:cubicBezTo>
                  <a:pt x="2388838" y="116251"/>
                  <a:pt x="2387835" y="117477"/>
                  <a:pt x="2386317" y="118267"/>
                </a:cubicBezTo>
                <a:cubicBezTo>
                  <a:pt x="2384800" y="119058"/>
                  <a:pt x="2382958" y="119450"/>
                  <a:pt x="2380793" y="119443"/>
                </a:cubicBezTo>
                <a:lnTo>
                  <a:pt x="2299107" y="119443"/>
                </a:lnTo>
                <a:lnTo>
                  <a:pt x="2299107" y="177088"/>
                </a:lnTo>
                <a:lnTo>
                  <a:pt x="2330806" y="177088"/>
                </a:lnTo>
                <a:lnTo>
                  <a:pt x="2351532" y="149943"/>
                </a:lnTo>
                <a:cubicBezTo>
                  <a:pt x="2351737" y="150092"/>
                  <a:pt x="2353935" y="151828"/>
                  <a:pt x="2358125" y="155150"/>
                </a:cubicBezTo>
                <a:cubicBezTo>
                  <a:pt x="2362315" y="158473"/>
                  <a:pt x="2367267" y="162489"/>
                  <a:pt x="2372981" y="167199"/>
                </a:cubicBezTo>
                <a:cubicBezTo>
                  <a:pt x="2378695" y="171908"/>
                  <a:pt x="2383941" y="176419"/>
                  <a:pt x="2388718" y="180730"/>
                </a:cubicBezTo>
                <a:cubicBezTo>
                  <a:pt x="2388381" y="182392"/>
                  <a:pt x="2387454" y="183619"/>
                  <a:pt x="2385936" y="184409"/>
                </a:cubicBezTo>
                <a:cubicBezTo>
                  <a:pt x="2384419" y="185199"/>
                  <a:pt x="2382501" y="185591"/>
                  <a:pt x="2380183" y="185585"/>
                </a:cubicBezTo>
                <a:lnTo>
                  <a:pt x="2299107" y="185585"/>
                </a:lnTo>
                <a:lnTo>
                  <a:pt x="2299107" y="245363"/>
                </a:lnTo>
                <a:cubicBezTo>
                  <a:pt x="2305653" y="245960"/>
                  <a:pt x="2312600" y="246367"/>
                  <a:pt x="2319947" y="246583"/>
                </a:cubicBezTo>
                <a:cubicBezTo>
                  <a:pt x="2327294" y="246799"/>
                  <a:pt x="2335079" y="246900"/>
                  <a:pt x="2343302" y="246888"/>
                </a:cubicBezTo>
                <a:cubicBezTo>
                  <a:pt x="2349380" y="246890"/>
                  <a:pt x="2357308" y="246886"/>
                  <a:pt x="2367088" y="246876"/>
                </a:cubicBezTo>
                <a:cubicBezTo>
                  <a:pt x="2376868" y="246866"/>
                  <a:pt x="2386783" y="246838"/>
                  <a:pt x="2396834" y="246792"/>
                </a:cubicBezTo>
                <a:cubicBezTo>
                  <a:pt x="2406885" y="246746"/>
                  <a:pt x="2415356" y="246670"/>
                  <a:pt x="2422246" y="246564"/>
                </a:cubicBezTo>
                <a:lnTo>
                  <a:pt x="2422246" y="249917"/>
                </a:lnTo>
                <a:cubicBezTo>
                  <a:pt x="2414804" y="252000"/>
                  <a:pt x="2409266" y="256673"/>
                  <a:pt x="2405634" y="263935"/>
                </a:cubicBezTo>
                <a:cubicBezTo>
                  <a:pt x="2402002" y="271197"/>
                  <a:pt x="2400122" y="279523"/>
                  <a:pt x="2399995" y="288912"/>
                </a:cubicBezTo>
                <a:lnTo>
                  <a:pt x="2341474" y="288912"/>
                </a:lnTo>
                <a:cubicBezTo>
                  <a:pt x="2318085" y="289081"/>
                  <a:pt x="2297874" y="287288"/>
                  <a:pt x="2280841" y="283531"/>
                </a:cubicBezTo>
                <a:cubicBezTo>
                  <a:pt x="2263808" y="279774"/>
                  <a:pt x="2249467" y="273037"/>
                  <a:pt x="2237819" y="263321"/>
                </a:cubicBezTo>
                <a:cubicBezTo>
                  <a:pt x="2226171" y="253604"/>
                  <a:pt x="2216730" y="239892"/>
                  <a:pt x="2209495" y="222183"/>
                </a:cubicBezTo>
                <a:cubicBezTo>
                  <a:pt x="2202288" y="236634"/>
                  <a:pt x="2192547" y="250184"/>
                  <a:pt x="2180273" y="262833"/>
                </a:cubicBezTo>
                <a:cubicBezTo>
                  <a:pt x="2167998" y="275482"/>
                  <a:pt x="2152542" y="286512"/>
                  <a:pt x="2133905" y="295922"/>
                </a:cubicBezTo>
                <a:lnTo>
                  <a:pt x="2131467" y="293179"/>
                </a:lnTo>
                <a:cubicBezTo>
                  <a:pt x="2144567" y="279582"/>
                  <a:pt x="2154908" y="264536"/>
                  <a:pt x="2162488" y="248040"/>
                </a:cubicBezTo>
                <a:cubicBezTo>
                  <a:pt x="2170069" y="231544"/>
                  <a:pt x="2175533" y="214776"/>
                  <a:pt x="2178880" y="197736"/>
                </a:cubicBezTo>
                <a:cubicBezTo>
                  <a:pt x="2182227" y="180696"/>
                  <a:pt x="2184101" y="164562"/>
                  <a:pt x="2184502" y="149333"/>
                </a:cubicBezTo>
                <a:lnTo>
                  <a:pt x="2240280" y="158483"/>
                </a:lnTo>
                <a:cubicBezTo>
                  <a:pt x="2239861" y="160784"/>
                  <a:pt x="2238718" y="162588"/>
                  <a:pt x="2236851" y="163897"/>
                </a:cubicBezTo>
                <a:cubicBezTo>
                  <a:pt x="2234984" y="165206"/>
                  <a:pt x="2232165" y="165943"/>
                  <a:pt x="2228393" y="166108"/>
                </a:cubicBezTo>
                <a:cubicBezTo>
                  <a:pt x="2226882" y="173431"/>
                  <a:pt x="2225027" y="180792"/>
                  <a:pt x="2222830" y="188192"/>
                </a:cubicBezTo>
                <a:cubicBezTo>
                  <a:pt x="2220633" y="195591"/>
                  <a:pt x="2218017" y="202957"/>
                  <a:pt x="2214982" y="210289"/>
                </a:cubicBezTo>
                <a:cubicBezTo>
                  <a:pt x="2220151" y="216814"/>
                  <a:pt x="2226043" y="222291"/>
                  <a:pt x="2232660" y="226720"/>
                </a:cubicBezTo>
                <a:cubicBezTo>
                  <a:pt x="2239277" y="231149"/>
                  <a:pt x="2246693" y="234720"/>
                  <a:pt x="2254910" y="237433"/>
                </a:cubicBezTo>
                <a:lnTo>
                  <a:pt x="2254910" y="119443"/>
                </a:lnTo>
                <a:lnTo>
                  <a:pt x="2177796" y="119443"/>
                </a:lnTo>
                <a:lnTo>
                  <a:pt x="2175358" y="110947"/>
                </a:lnTo>
                <a:lnTo>
                  <a:pt x="2329891" y="110947"/>
                </a:lnTo>
                <a:lnTo>
                  <a:pt x="2350923" y="85016"/>
                </a:lnTo>
                <a:cubicBezTo>
                  <a:pt x="2350992" y="85060"/>
                  <a:pt x="2352148" y="85886"/>
                  <a:pt x="2354390" y="87494"/>
                </a:cubicBezTo>
                <a:cubicBezTo>
                  <a:pt x="2356631" y="89102"/>
                  <a:pt x="2359540" y="91225"/>
                  <a:pt x="2363115" y="93863"/>
                </a:cubicBezTo>
                <a:cubicBezTo>
                  <a:pt x="2363578" y="89700"/>
                  <a:pt x="2364022" y="85441"/>
                  <a:pt x="2364448" y="81088"/>
                </a:cubicBezTo>
                <a:cubicBezTo>
                  <a:pt x="2364873" y="76734"/>
                  <a:pt x="2365242" y="72552"/>
                  <a:pt x="2365553" y="68542"/>
                </a:cubicBezTo>
                <a:lnTo>
                  <a:pt x="2185111" y="68542"/>
                </a:lnTo>
                <a:cubicBezTo>
                  <a:pt x="2186419" y="78031"/>
                  <a:pt x="2186165" y="86357"/>
                  <a:pt x="2184349" y="93520"/>
                </a:cubicBezTo>
                <a:cubicBezTo>
                  <a:pt x="2182533" y="100682"/>
                  <a:pt x="2179536" y="106492"/>
                  <a:pt x="2175358" y="110947"/>
                </a:cubicBezTo>
                <a:cubicBezTo>
                  <a:pt x="2173529" y="113121"/>
                  <a:pt x="2171395" y="114842"/>
                  <a:pt x="2168957" y="116109"/>
                </a:cubicBezTo>
                <a:cubicBezTo>
                  <a:pt x="2162518" y="119571"/>
                  <a:pt x="2155507" y="119965"/>
                  <a:pt x="2147926" y="117291"/>
                </a:cubicBezTo>
                <a:cubicBezTo>
                  <a:pt x="2140344" y="114616"/>
                  <a:pt x="2135162" y="109141"/>
                  <a:pt x="2132381" y="100865"/>
                </a:cubicBezTo>
                <a:cubicBezTo>
                  <a:pt x="2130590" y="93057"/>
                  <a:pt x="2131505" y="86412"/>
                  <a:pt x="2135124" y="80930"/>
                </a:cubicBezTo>
                <a:cubicBezTo>
                  <a:pt x="2138744" y="75447"/>
                  <a:pt x="2143925" y="71318"/>
                  <a:pt x="2150669" y="68542"/>
                </a:cubicBezTo>
                <a:cubicBezTo>
                  <a:pt x="2155787" y="66139"/>
                  <a:pt x="2160867" y="62440"/>
                  <a:pt x="2165909" y="57443"/>
                </a:cubicBezTo>
                <a:cubicBezTo>
                  <a:pt x="2170951" y="52447"/>
                  <a:pt x="2173592" y="46913"/>
                  <a:pt x="2173834" y="40843"/>
                </a:cubicBezTo>
                <a:lnTo>
                  <a:pt x="2176882" y="40843"/>
                </a:lnTo>
                <a:cubicBezTo>
                  <a:pt x="2179879" y="47549"/>
                  <a:pt x="2182114" y="53949"/>
                  <a:pt x="2183587" y="60045"/>
                </a:cubicBezTo>
                <a:lnTo>
                  <a:pt x="2275637" y="60045"/>
                </a:lnTo>
                <a:cubicBezTo>
                  <a:pt x="2273643" y="59448"/>
                  <a:pt x="2271611" y="58661"/>
                  <a:pt x="2269541" y="57683"/>
                </a:cubicBezTo>
                <a:cubicBezTo>
                  <a:pt x="2267471" y="56705"/>
                  <a:pt x="2265439" y="55461"/>
                  <a:pt x="2263445" y="53949"/>
                </a:cubicBezTo>
                <a:cubicBezTo>
                  <a:pt x="2263534" y="45243"/>
                  <a:pt x="2261908" y="36900"/>
                  <a:pt x="2258568" y="28918"/>
                </a:cubicBezTo>
                <a:cubicBezTo>
                  <a:pt x="2255228" y="20936"/>
                  <a:pt x="2250554" y="14344"/>
                  <a:pt x="2244547" y="9144"/>
                </a:cubicBezTo>
                <a:close/>
                <a:moveTo>
                  <a:pt x="1251528" y="6991"/>
                </a:moveTo>
                <a:lnTo>
                  <a:pt x="1306054" y="24060"/>
                </a:lnTo>
                <a:cubicBezTo>
                  <a:pt x="1305513" y="26060"/>
                  <a:pt x="1304306" y="27698"/>
                  <a:pt x="1302433" y="28975"/>
                </a:cubicBezTo>
                <a:cubicBezTo>
                  <a:pt x="1300559" y="30251"/>
                  <a:pt x="1297601" y="31051"/>
                  <a:pt x="1293559" y="31375"/>
                </a:cubicBezTo>
                <a:cubicBezTo>
                  <a:pt x="1292188" y="34594"/>
                  <a:pt x="1290666" y="37909"/>
                  <a:pt x="1288991" y="41319"/>
                </a:cubicBezTo>
                <a:cubicBezTo>
                  <a:pt x="1287316" y="44729"/>
                  <a:pt x="1285489" y="48120"/>
                  <a:pt x="1283510" y="51492"/>
                </a:cubicBezTo>
                <a:lnTo>
                  <a:pt x="1296299" y="51492"/>
                </a:lnTo>
                <a:lnTo>
                  <a:pt x="1313985" y="26803"/>
                </a:lnTo>
                <a:cubicBezTo>
                  <a:pt x="1314163" y="26944"/>
                  <a:pt x="1316046" y="28558"/>
                  <a:pt x="1319635" y="31646"/>
                </a:cubicBezTo>
                <a:cubicBezTo>
                  <a:pt x="1323224" y="34733"/>
                  <a:pt x="1327457" y="38448"/>
                  <a:pt x="1332334" y="42788"/>
                </a:cubicBezTo>
                <a:cubicBezTo>
                  <a:pt x="1337211" y="47129"/>
                  <a:pt x="1341670" y="51249"/>
                  <a:pt x="1345710" y="55149"/>
                </a:cubicBezTo>
                <a:cubicBezTo>
                  <a:pt x="1345367" y="56820"/>
                  <a:pt x="1344453" y="58051"/>
                  <a:pt x="1342966" y="58845"/>
                </a:cubicBezTo>
                <a:cubicBezTo>
                  <a:pt x="1341479" y="59639"/>
                  <a:pt x="1339649" y="60033"/>
                  <a:pt x="1337476" y="60026"/>
                </a:cubicBezTo>
                <a:lnTo>
                  <a:pt x="1278333" y="60026"/>
                </a:lnTo>
                <a:cubicBezTo>
                  <a:pt x="1273283" y="68161"/>
                  <a:pt x="1267623" y="76200"/>
                  <a:pt x="1261353" y="84144"/>
                </a:cubicBezTo>
                <a:cubicBezTo>
                  <a:pt x="1255082" y="92087"/>
                  <a:pt x="1248353" y="99593"/>
                  <a:pt x="1241165" y="106661"/>
                </a:cubicBezTo>
                <a:lnTo>
                  <a:pt x="1290209" y="106661"/>
                </a:lnTo>
                <a:lnTo>
                  <a:pt x="1307884" y="81057"/>
                </a:lnTo>
                <a:cubicBezTo>
                  <a:pt x="1308065" y="81204"/>
                  <a:pt x="1309975" y="82875"/>
                  <a:pt x="1313613" y="86070"/>
                </a:cubicBezTo>
                <a:cubicBezTo>
                  <a:pt x="1317251" y="89264"/>
                  <a:pt x="1321533" y="93103"/>
                  <a:pt x="1326459" y="97584"/>
                </a:cubicBezTo>
                <a:cubicBezTo>
                  <a:pt x="1331385" y="102066"/>
                  <a:pt x="1335871" y="106311"/>
                  <a:pt x="1339916" y="110318"/>
                </a:cubicBezTo>
                <a:cubicBezTo>
                  <a:pt x="1339427" y="111988"/>
                  <a:pt x="1338422" y="113220"/>
                  <a:pt x="1336903" y="114014"/>
                </a:cubicBezTo>
                <a:cubicBezTo>
                  <a:pt x="1335384" y="114808"/>
                  <a:pt x="1333541" y="115201"/>
                  <a:pt x="1331374" y="115195"/>
                </a:cubicBezTo>
                <a:lnTo>
                  <a:pt x="1300563" y="115195"/>
                </a:lnTo>
                <a:lnTo>
                  <a:pt x="1300563" y="155124"/>
                </a:lnTo>
                <a:lnTo>
                  <a:pt x="1316731" y="131654"/>
                </a:lnTo>
                <a:cubicBezTo>
                  <a:pt x="1317182" y="132023"/>
                  <a:pt x="1320398" y="134944"/>
                  <a:pt x="1326379" y="140417"/>
                </a:cubicBezTo>
                <a:cubicBezTo>
                  <a:pt x="1332359" y="145891"/>
                  <a:pt x="1338397" y="151708"/>
                  <a:pt x="1344492" y="157867"/>
                </a:cubicBezTo>
                <a:lnTo>
                  <a:pt x="1344492" y="62465"/>
                </a:lnTo>
                <a:lnTo>
                  <a:pt x="1386521" y="78924"/>
                </a:lnTo>
                <a:lnTo>
                  <a:pt x="1399356" y="78924"/>
                </a:lnTo>
                <a:lnTo>
                  <a:pt x="1399356" y="8210"/>
                </a:lnTo>
                <a:lnTo>
                  <a:pt x="1454825" y="13697"/>
                </a:lnTo>
                <a:cubicBezTo>
                  <a:pt x="1454488" y="16319"/>
                  <a:pt x="1453329" y="18542"/>
                  <a:pt x="1451350" y="20364"/>
                </a:cubicBezTo>
                <a:cubicBezTo>
                  <a:pt x="1449370" y="22187"/>
                  <a:pt x="1445844" y="23418"/>
                  <a:pt x="1440771" y="24060"/>
                </a:cubicBezTo>
                <a:lnTo>
                  <a:pt x="1440771" y="78924"/>
                </a:lnTo>
                <a:lnTo>
                  <a:pt x="1453603" y="78924"/>
                </a:lnTo>
                <a:lnTo>
                  <a:pt x="1471579" y="58807"/>
                </a:lnTo>
                <a:lnTo>
                  <a:pt x="1509351" y="87458"/>
                </a:lnTo>
                <a:cubicBezTo>
                  <a:pt x="1508443" y="88709"/>
                  <a:pt x="1506982" y="89941"/>
                  <a:pt x="1504969" y="91154"/>
                </a:cubicBezTo>
                <a:cubicBezTo>
                  <a:pt x="1502956" y="92367"/>
                  <a:pt x="1500353" y="93370"/>
                  <a:pt x="1497159" y="94164"/>
                </a:cubicBezTo>
                <a:lnTo>
                  <a:pt x="1497159" y="191395"/>
                </a:lnTo>
                <a:cubicBezTo>
                  <a:pt x="1496892" y="192183"/>
                  <a:pt x="1494922" y="193316"/>
                  <a:pt x="1491249" y="194793"/>
                </a:cubicBezTo>
                <a:cubicBezTo>
                  <a:pt x="1487576" y="196270"/>
                  <a:pt x="1483192" y="197628"/>
                  <a:pt x="1478098" y="198868"/>
                </a:cubicBezTo>
                <a:cubicBezTo>
                  <a:pt x="1473004" y="200108"/>
                  <a:pt x="1468192" y="200767"/>
                  <a:pt x="1463662" y="200844"/>
                </a:cubicBezTo>
                <a:lnTo>
                  <a:pt x="1456658" y="200844"/>
                </a:lnTo>
                <a:lnTo>
                  <a:pt x="1456658" y="179203"/>
                </a:lnTo>
                <a:lnTo>
                  <a:pt x="1440771" y="179203"/>
                </a:lnTo>
                <a:lnTo>
                  <a:pt x="1440771" y="284664"/>
                </a:lnTo>
                <a:cubicBezTo>
                  <a:pt x="1440422" y="286747"/>
                  <a:pt x="1436932" y="289134"/>
                  <a:pt x="1430303" y="291827"/>
                </a:cubicBezTo>
                <a:cubicBezTo>
                  <a:pt x="1423673" y="294519"/>
                  <a:pt x="1415997" y="295992"/>
                  <a:pt x="1407273" y="296246"/>
                </a:cubicBezTo>
                <a:lnTo>
                  <a:pt x="1399356" y="296246"/>
                </a:lnTo>
                <a:lnTo>
                  <a:pt x="1399356" y="179203"/>
                </a:lnTo>
                <a:lnTo>
                  <a:pt x="1384687" y="179203"/>
                </a:lnTo>
                <a:lnTo>
                  <a:pt x="1384687" y="193529"/>
                </a:lnTo>
                <a:cubicBezTo>
                  <a:pt x="1384319" y="195662"/>
                  <a:pt x="1380716" y="198253"/>
                  <a:pt x="1373877" y="201301"/>
                </a:cubicBezTo>
                <a:cubicBezTo>
                  <a:pt x="1367039" y="204349"/>
                  <a:pt x="1359172" y="206025"/>
                  <a:pt x="1350278" y="206330"/>
                </a:cubicBezTo>
                <a:lnTo>
                  <a:pt x="1344492" y="206330"/>
                </a:lnTo>
                <a:lnTo>
                  <a:pt x="1344492" y="164268"/>
                </a:lnTo>
                <a:cubicBezTo>
                  <a:pt x="1343875" y="164719"/>
                  <a:pt x="1343125" y="165036"/>
                  <a:pt x="1342242" y="165220"/>
                </a:cubicBezTo>
                <a:cubicBezTo>
                  <a:pt x="1341359" y="165405"/>
                  <a:pt x="1340380" y="165493"/>
                  <a:pt x="1339306" y="165487"/>
                </a:cubicBezTo>
                <a:lnTo>
                  <a:pt x="1300563" y="165487"/>
                </a:lnTo>
                <a:lnTo>
                  <a:pt x="1300563" y="228581"/>
                </a:lnTo>
                <a:cubicBezTo>
                  <a:pt x="1306689" y="225983"/>
                  <a:pt x="1313045" y="223253"/>
                  <a:pt x="1319629" y="220389"/>
                </a:cubicBezTo>
                <a:cubicBezTo>
                  <a:pt x="1326213" y="217525"/>
                  <a:pt x="1332874" y="214566"/>
                  <a:pt x="1339611" y="211512"/>
                </a:cubicBezTo>
                <a:lnTo>
                  <a:pt x="1340526" y="213950"/>
                </a:lnTo>
                <a:cubicBezTo>
                  <a:pt x="1336039" y="220535"/>
                  <a:pt x="1329455" y="229311"/>
                  <a:pt x="1320776" y="240277"/>
                </a:cubicBezTo>
                <a:cubicBezTo>
                  <a:pt x="1312096" y="251244"/>
                  <a:pt x="1301704" y="263296"/>
                  <a:pt x="1289600" y="276434"/>
                </a:cubicBezTo>
                <a:cubicBezTo>
                  <a:pt x="1288813" y="279647"/>
                  <a:pt x="1287798" y="282518"/>
                  <a:pt x="1286555" y="285045"/>
                </a:cubicBezTo>
                <a:cubicBezTo>
                  <a:pt x="1285311" y="287572"/>
                  <a:pt x="1283992" y="289680"/>
                  <a:pt x="1282596" y="291369"/>
                </a:cubicBezTo>
                <a:lnTo>
                  <a:pt x="1242079" y="254793"/>
                </a:lnTo>
                <a:cubicBezTo>
                  <a:pt x="1249483" y="249110"/>
                  <a:pt x="1254335" y="244856"/>
                  <a:pt x="1256633" y="242030"/>
                </a:cubicBezTo>
                <a:cubicBezTo>
                  <a:pt x="1258932" y="239204"/>
                  <a:pt x="1259973" y="236245"/>
                  <a:pt x="1259758" y="233153"/>
                </a:cubicBezTo>
                <a:lnTo>
                  <a:pt x="1259758" y="165487"/>
                </a:lnTo>
                <a:lnTo>
                  <a:pt x="1219829" y="165487"/>
                </a:lnTo>
                <a:lnTo>
                  <a:pt x="1217390" y="156953"/>
                </a:lnTo>
                <a:lnTo>
                  <a:pt x="1259758" y="156953"/>
                </a:lnTo>
                <a:lnTo>
                  <a:pt x="1259758" y="115195"/>
                </a:lnTo>
                <a:lnTo>
                  <a:pt x="1239336" y="115195"/>
                </a:lnTo>
                <a:lnTo>
                  <a:pt x="1237812" y="110013"/>
                </a:lnTo>
                <a:cubicBezTo>
                  <a:pt x="1231106" y="116414"/>
                  <a:pt x="1224096" y="122205"/>
                  <a:pt x="1216781" y="127387"/>
                </a:cubicBezTo>
                <a:lnTo>
                  <a:pt x="1214342" y="125558"/>
                </a:lnTo>
                <a:cubicBezTo>
                  <a:pt x="1220389" y="114792"/>
                  <a:pt x="1225974" y="102220"/>
                  <a:pt x="1231095" y="87842"/>
                </a:cubicBezTo>
                <a:cubicBezTo>
                  <a:pt x="1236216" y="73464"/>
                  <a:pt x="1240559" y="59085"/>
                  <a:pt x="1244122" y="44707"/>
                </a:cubicBezTo>
                <a:cubicBezTo>
                  <a:pt x="1247686" y="30329"/>
                  <a:pt x="1250154" y="17757"/>
                  <a:pt x="1251528" y="6991"/>
                </a:cubicBezTo>
                <a:close/>
                <a:moveTo>
                  <a:pt x="1858689" y="6686"/>
                </a:moveTo>
                <a:lnTo>
                  <a:pt x="1910172" y="11563"/>
                </a:lnTo>
                <a:cubicBezTo>
                  <a:pt x="1909911" y="13862"/>
                  <a:pt x="1908907" y="15741"/>
                  <a:pt x="1907160" y="17202"/>
                </a:cubicBezTo>
                <a:cubicBezTo>
                  <a:pt x="1905412" y="18662"/>
                  <a:pt x="1902654" y="19628"/>
                  <a:pt x="1898885" y="20097"/>
                </a:cubicBezTo>
                <a:lnTo>
                  <a:pt x="1898885" y="81057"/>
                </a:lnTo>
                <a:lnTo>
                  <a:pt x="1913527" y="56673"/>
                </a:lnTo>
                <a:cubicBezTo>
                  <a:pt x="1913687" y="56831"/>
                  <a:pt x="1915332" y="58581"/>
                  <a:pt x="1918462" y="61923"/>
                </a:cubicBezTo>
                <a:cubicBezTo>
                  <a:pt x="1921593" y="65264"/>
                  <a:pt x="1925247" y="69249"/>
                  <a:pt x="1929427" y="73878"/>
                </a:cubicBezTo>
                <a:cubicBezTo>
                  <a:pt x="1933607" y="78506"/>
                  <a:pt x="1937352" y="82830"/>
                  <a:pt x="1940662" y="86849"/>
                </a:cubicBezTo>
                <a:cubicBezTo>
                  <a:pt x="1940185" y="88519"/>
                  <a:pt x="1939233" y="89751"/>
                  <a:pt x="1937804" y="90544"/>
                </a:cubicBezTo>
                <a:cubicBezTo>
                  <a:pt x="1936376" y="91338"/>
                  <a:pt x="1934585" y="91732"/>
                  <a:pt x="1932432" y="91725"/>
                </a:cubicBezTo>
                <a:lnTo>
                  <a:pt x="1898885" y="91725"/>
                </a:lnTo>
                <a:lnTo>
                  <a:pt x="1898885" y="134083"/>
                </a:lnTo>
                <a:cubicBezTo>
                  <a:pt x="1905297" y="132408"/>
                  <a:pt x="1911766" y="130675"/>
                  <a:pt x="1918291" y="128883"/>
                </a:cubicBezTo>
                <a:cubicBezTo>
                  <a:pt x="1924816" y="127091"/>
                  <a:pt x="1931359" y="125277"/>
                  <a:pt x="1937918" y="123441"/>
                </a:cubicBezTo>
                <a:lnTo>
                  <a:pt x="1938528" y="126491"/>
                </a:lnTo>
                <a:cubicBezTo>
                  <a:pt x="1933658" y="130458"/>
                  <a:pt x="1927929" y="134983"/>
                  <a:pt x="1921341" y="140064"/>
                </a:cubicBezTo>
                <a:cubicBezTo>
                  <a:pt x="1914753" y="145146"/>
                  <a:pt x="1907267" y="150669"/>
                  <a:pt x="1898885" y="156633"/>
                </a:cubicBezTo>
                <a:lnTo>
                  <a:pt x="1898885" y="246869"/>
                </a:lnTo>
                <a:cubicBezTo>
                  <a:pt x="1899077" y="256517"/>
                  <a:pt x="1898084" y="264754"/>
                  <a:pt x="1895907" y="271580"/>
                </a:cubicBezTo>
                <a:cubicBezTo>
                  <a:pt x="1893730" y="278406"/>
                  <a:pt x="1889218" y="283844"/>
                  <a:pt x="1882372" y="287892"/>
                </a:cubicBezTo>
                <a:cubicBezTo>
                  <a:pt x="1875525" y="291941"/>
                  <a:pt x="1865192" y="294624"/>
                  <a:pt x="1851374" y="295941"/>
                </a:cubicBezTo>
                <a:cubicBezTo>
                  <a:pt x="1851114" y="288791"/>
                  <a:pt x="1850568" y="282594"/>
                  <a:pt x="1849736" y="277349"/>
                </a:cubicBezTo>
                <a:cubicBezTo>
                  <a:pt x="1848904" y="272104"/>
                  <a:pt x="1847520" y="267735"/>
                  <a:pt x="1845583" y="264242"/>
                </a:cubicBezTo>
                <a:cubicBezTo>
                  <a:pt x="1843862" y="260762"/>
                  <a:pt x="1841360" y="257892"/>
                  <a:pt x="1838077" y="255632"/>
                </a:cubicBezTo>
                <a:cubicBezTo>
                  <a:pt x="1834794" y="253371"/>
                  <a:pt x="1830083" y="251568"/>
                  <a:pt x="1823942" y="250221"/>
                </a:cubicBezTo>
                <a:lnTo>
                  <a:pt x="1823942" y="245954"/>
                </a:lnTo>
                <a:cubicBezTo>
                  <a:pt x="1824196" y="245973"/>
                  <a:pt x="1826296" y="246105"/>
                  <a:pt x="1830241" y="246349"/>
                </a:cubicBezTo>
                <a:cubicBezTo>
                  <a:pt x="1834187" y="246594"/>
                  <a:pt x="1838454" y="246838"/>
                  <a:pt x="1843043" y="247083"/>
                </a:cubicBezTo>
                <a:cubicBezTo>
                  <a:pt x="1847632" y="247328"/>
                  <a:pt x="1851019" y="247459"/>
                  <a:pt x="1853203" y="247478"/>
                </a:cubicBezTo>
                <a:cubicBezTo>
                  <a:pt x="1855298" y="247478"/>
                  <a:pt x="1856746" y="247097"/>
                  <a:pt x="1857546" y="246335"/>
                </a:cubicBezTo>
                <a:cubicBezTo>
                  <a:pt x="1858347" y="245573"/>
                  <a:pt x="1858727" y="244430"/>
                  <a:pt x="1858689" y="242905"/>
                </a:cubicBezTo>
                <a:lnTo>
                  <a:pt x="1858689" y="184069"/>
                </a:lnTo>
                <a:lnTo>
                  <a:pt x="1848326" y="190776"/>
                </a:lnTo>
                <a:cubicBezTo>
                  <a:pt x="1847685" y="192815"/>
                  <a:pt x="1846605" y="194682"/>
                  <a:pt x="1845088" y="196378"/>
                </a:cubicBezTo>
                <a:cubicBezTo>
                  <a:pt x="1843570" y="198073"/>
                  <a:pt x="1841805" y="199255"/>
                  <a:pt x="1839792" y="199921"/>
                </a:cubicBezTo>
                <a:lnTo>
                  <a:pt x="1825466" y="152060"/>
                </a:lnTo>
                <a:cubicBezTo>
                  <a:pt x="1829022" y="151285"/>
                  <a:pt x="1833645" y="150243"/>
                  <a:pt x="1839335" y="148935"/>
                </a:cubicBezTo>
                <a:cubicBezTo>
                  <a:pt x="1845024" y="147627"/>
                  <a:pt x="1851476" y="146128"/>
                  <a:pt x="1858689" y="144439"/>
                </a:cubicBezTo>
                <a:lnTo>
                  <a:pt x="1858689" y="91725"/>
                </a:lnTo>
                <a:lnTo>
                  <a:pt x="1829733" y="91725"/>
                </a:lnTo>
                <a:lnTo>
                  <a:pt x="1827295" y="83191"/>
                </a:lnTo>
                <a:lnTo>
                  <a:pt x="1858689" y="83191"/>
                </a:lnTo>
                <a:close/>
                <a:moveTo>
                  <a:pt x="3819068" y="5791"/>
                </a:moveTo>
                <a:lnTo>
                  <a:pt x="3870884" y="20116"/>
                </a:lnTo>
                <a:cubicBezTo>
                  <a:pt x="3870116" y="17970"/>
                  <a:pt x="3869290" y="15862"/>
                  <a:pt x="3868407" y="13792"/>
                </a:cubicBezTo>
                <a:cubicBezTo>
                  <a:pt x="3867525" y="11722"/>
                  <a:pt x="3866623" y="9766"/>
                  <a:pt x="3865702" y="7925"/>
                </a:cubicBezTo>
                <a:lnTo>
                  <a:pt x="3868141" y="6705"/>
                </a:lnTo>
                <a:cubicBezTo>
                  <a:pt x="3889648" y="11113"/>
                  <a:pt x="3904107" y="17403"/>
                  <a:pt x="3911518" y="25575"/>
                </a:cubicBezTo>
                <a:cubicBezTo>
                  <a:pt x="3918928" y="33747"/>
                  <a:pt x="3921462" y="41588"/>
                  <a:pt x="3919119" y="49099"/>
                </a:cubicBezTo>
                <a:cubicBezTo>
                  <a:pt x="3916775" y="56610"/>
                  <a:pt x="3911727" y="61577"/>
                  <a:pt x="3903974" y="64000"/>
                </a:cubicBezTo>
                <a:cubicBezTo>
                  <a:pt x="3896221" y="66422"/>
                  <a:pt x="3887934" y="64088"/>
                  <a:pt x="3879113" y="56997"/>
                </a:cubicBezTo>
                <a:cubicBezTo>
                  <a:pt x="3878923" y="51162"/>
                  <a:pt x="3878161" y="45307"/>
                  <a:pt x="3876828" y="39433"/>
                </a:cubicBezTo>
                <a:cubicBezTo>
                  <a:pt x="3875494" y="33559"/>
                  <a:pt x="3873818" y="27933"/>
                  <a:pt x="3871798" y="22555"/>
                </a:cubicBezTo>
                <a:cubicBezTo>
                  <a:pt x="3870890" y="24092"/>
                  <a:pt x="3869506" y="25285"/>
                  <a:pt x="3867646" y="26136"/>
                </a:cubicBezTo>
                <a:cubicBezTo>
                  <a:pt x="3865785" y="26987"/>
                  <a:pt x="3863410" y="27419"/>
                  <a:pt x="3860521" y="27432"/>
                </a:cubicBezTo>
                <a:cubicBezTo>
                  <a:pt x="3855339" y="41097"/>
                  <a:pt x="3849548" y="54000"/>
                  <a:pt x="3843147" y="66141"/>
                </a:cubicBezTo>
                <a:lnTo>
                  <a:pt x="3847414" y="67665"/>
                </a:lnTo>
                <a:lnTo>
                  <a:pt x="3922395" y="67665"/>
                </a:lnTo>
                <a:lnTo>
                  <a:pt x="3940683" y="42672"/>
                </a:lnTo>
                <a:cubicBezTo>
                  <a:pt x="3940866" y="42811"/>
                  <a:pt x="3942803" y="44429"/>
                  <a:pt x="3946497" y="47525"/>
                </a:cubicBezTo>
                <a:cubicBezTo>
                  <a:pt x="3950190" y="50622"/>
                  <a:pt x="3954544" y="54361"/>
                  <a:pt x="3959558" y="58742"/>
                </a:cubicBezTo>
                <a:cubicBezTo>
                  <a:pt x="3964572" y="63124"/>
                  <a:pt x="3969152" y="67312"/>
                  <a:pt x="3973297" y="71307"/>
                </a:cubicBezTo>
                <a:cubicBezTo>
                  <a:pt x="3972821" y="72969"/>
                  <a:pt x="3971868" y="74196"/>
                  <a:pt x="3970439" y="74986"/>
                </a:cubicBezTo>
                <a:cubicBezTo>
                  <a:pt x="3969011" y="75776"/>
                  <a:pt x="3967220" y="76168"/>
                  <a:pt x="3965067" y="76162"/>
                </a:cubicBezTo>
                <a:lnTo>
                  <a:pt x="3911422" y="76162"/>
                </a:lnTo>
                <a:lnTo>
                  <a:pt x="3911422" y="128625"/>
                </a:lnTo>
                <a:lnTo>
                  <a:pt x="3918737" y="128625"/>
                </a:lnTo>
                <a:lnTo>
                  <a:pt x="3936111" y="102393"/>
                </a:lnTo>
                <a:cubicBezTo>
                  <a:pt x="3936288" y="102542"/>
                  <a:pt x="3938136" y="104244"/>
                  <a:pt x="3941654" y="107499"/>
                </a:cubicBezTo>
                <a:cubicBezTo>
                  <a:pt x="3945172" y="110754"/>
                  <a:pt x="3949300" y="114668"/>
                  <a:pt x="3954038" y="119243"/>
                </a:cubicBezTo>
                <a:cubicBezTo>
                  <a:pt x="3958775" y="123818"/>
                  <a:pt x="3963062" y="128159"/>
                  <a:pt x="3966896" y="132267"/>
                </a:cubicBezTo>
                <a:cubicBezTo>
                  <a:pt x="3966420" y="133929"/>
                  <a:pt x="3965467" y="135156"/>
                  <a:pt x="3964038" y="135946"/>
                </a:cubicBezTo>
                <a:cubicBezTo>
                  <a:pt x="3962610" y="136736"/>
                  <a:pt x="3960819" y="137128"/>
                  <a:pt x="3958666" y="137122"/>
                </a:cubicBezTo>
                <a:lnTo>
                  <a:pt x="3911422" y="137122"/>
                </a:lnTo>
                <a:lnTo>
                  <a:pt x="3911422" y="191109"/>
                </a:lnTo>
                <a:lnTo>
                  <a:pt x="3918737" y="191109"/>
                </a:lnTo>
                <a:lnTo>
                  <a:pt x="3936111" y="164878"/>
                </a:lnTo>
                <a:cubicBezTo>
                  <a:pt x="3936288" y="165027"/>
                  <a:pt x="3938136" y="166729"/>
                  <a:pt x="3941654" y="169984"/>
                </a:cubicBezTo>
                <a:cubicBezTo>
                  <a:pt x="3945172" y="173238"/>
                  <a:pt x="3949300" y="177153"/>
                  <a:pt x="3954038" y="181727"/>
                </a:cubicBezTo>
                <a:cubicBezTo>
                  <a:pt x="3958775" y="186302"/>
                  <a:pt x="3963062" y="190643"/>
                  <a:pt x="3966896" y="194751"/>
                </a:cubicBezTo>
                <a:cubicBezTo>
                  <a:pt x="3966420" y="196413"/>
                  <a:pt x="3965467" y="197640"/>
                  <a:pt x="3964038" y="198430"/>
                </a:cubicBezTo>
                <a:cubicBezTo>
                  <a:pt x="3962610" y="199220"/>
                  <a:pt x="3960819" y="199612"/>
                  <a:pt x="3958666" y="199606"/>
                </a:cubicBezTo>
                <a:lnTo>
                  <a:pt x="3911422" y="199606"/>
                </a:lnTo>
                <a:lnTo>
                  <a:pt x="3911422" y="259994"/>
                </a:lnTo>
                <a:lnTo>
                  <a:pt x="3923005" y="259994"/>
                </a:lnTo>
                <a:lnTo>
                  <a:pt x="3942512" y="233155"/>
                </a:lnTo>
                <a:cubicBezTo>
                  <a:pt x="3942704" y="233306"/>
                  <a:pt x="3944759" y="235037"/>
                  <a:pt x="3948676" y="238350"/>
                </a:cubicBezTo>
                <a:cubicBezTo>
                  <a:pt x="3952593" y="241663"/>
                  <a:pt x="3957221" y="245653"/>
                  <a:pt x="3962561" y="250319"/>
                </a:cubicBezTo>
                <a:cubicBezTo>
                  <a:pt x="3967901" y="254986"/>
                  <a:pt x="3972800" y="259424"/>
                  <a:pt x="3977259" y="263635"/>
                </a:cubicBezTo>
                <a:cubicBezTo>
                  <a:pt x="3976916" y="265298"/>
                  <a:pt x="3976002" y="266524"/>
                  <a:pt x="3974516" y="267315"/>
                </a:cubicBezTo>
                <a:cubicBezTo>
                  <a:pt x="3973030" y="268105"/>
                  <a:pt x="3971201" y="268497"/>
                  <a:pt x="3969029" y="268490"/>
                </a:cubicBezTo>
                <a:lnTo>
                  <a:pt x="3843147" y="268490"/>
                </a:lnTo>
                <a:lnTo>
                  <a:pt x="3843147" y="284340"/>
                </a:lnTo>
                <a:cubicBezTo>
                  <a:pt x="3843064" y="286181"/>
                  <a:pt x="3840105" y="288594"/>
                  <a:pt x="3834270" y="291579"/>
                </a:cubicBezTo>
                <a:cubicBezTo>
                  <a:pt x="3828434" y="294563"/>
                  <a:pt x="3820217" y="296214"/>
                  <a:pt x="3809619" y="296532"/>
                </a:cubicBezTo>
                <a:lnTo>
                  <a:pt x="3801999" y="296532"/>
                </a:lnTo>
                <a:lnTo>
                  <a:pt x="3801999" y="126185"/>
                </a:lnTo>
                <a:cubicBezTo>
                  <a:pt x="3798938" y="129535"/>
                  <a:pt x="3795764" y="132791"/>
                  <a:pt x="3792474" y="135954"/>
                </a:cubicBezTo>
                <a:cubicBezTo>
                  <a:pt x="3789185" y="139116"/>
                  <a:pt x="3785858" y="142149"/>
                  <a:pt x="3782492" y="145052"/>
                </a:cubicBezTo>
                <a:lnTo>
                  <a:pt x="3778834" y="142612"/>
                </a:lnTo>
                <a:cubicBezTo>
                  <a:pt x="3787102" y="125051"/>
                  <a:pt x="3794874" y="104117"/>
                  <a:pt x="3802152" y="79809"/>
                </a:cubicBezTo>
                <a:cubicBezTo>
                  <a:pt x="3809429" y="55502"/>
                  <a:pt x="3815067" y="30829"/>
                  <a:pt x="3819068" y="5791"/>
                </a:cubicBezTo>
                <a:close/>
                <a:moveTo>
                  <a:pt x="2849575" y="5619"/>
                </a:moveTo>
                <a:lnTo>
                  <a:pt x="2913888" y="23603"/>
                </a:lnTo>
                <a:cubicBezTo>
                  <a:pt x="2913387" y="25851"/>
                  <a:pt x="2911951" y="27603"/>
                  <a:pt x="2909583" y="28860"/>
                </a:cubicBezTo>
                <a:cubicBezTo>
                  <a:pt x="2907215" y="30118"/>
                  <a:pt x="2903264" y="31108"/>
                  <a:pt x="2897734" y="31832"/>
                </a:cubicBezTo>
                <a:cubicBezTo>
                  <a:pt x="2912117" y="51476"/>
                  <a:pt x="2931205" y="68500"/>
                  <a:pt x="2954998" y="82905"/>
                </a:cubicBezTo>
                <a:cubicBezTo>
                  <a:pt x="2978792" y="97310"/>
                  <a:pt x="3005119" y="108277"/>
                  <a:pt x="3033979" y="115805"/>
                </a:cubicBezTo>
                <a:lnTo>
                  <a:pt x="3033675" y="120377"/>
                </a:lnTo>
                <a:cubicBezTo>
                  <a:pt x="3024346" y="124295"/>
                  <a:pt x="3017171" y="130327"/>
                  <a:pt x="3012148" y="138474"/>
                </a:cubicBezTo>
                <a:cubicBezTo>
                  <a:pt x="3007125" y="146621"/>
                  <a:pt x="3003531" y="155321"/>
                  <a:pt x="3001366" y="164573"/>
                </a:cubicBezTo>
                <a:cubicBezTo>
                  <a:pt x="2975763" y="151498"/>
                  <a:pt x="2953969" y="134023"/>
                  <a:pt x="2935986" y="112147"/>
                </a:cubicBezTo>
                <a:cubicBezTo>
                  <a:pt x="2918003" y="90271"/>
                  <a:pt x="2903830" y="64719"/>
                  <a:pt x="2893467" y="35490"/>
                </a:cubicBezTo>
                <a:cubicBezTo>
                  <a:pt x="2885756" y="52026"/>
                  <a:pt x="2874727" y="68992"/>
                  <a:pt x="2860379" y="86386"/>
                </a:cubicBezTo>
                <a:cubicBezTo>
                  <a:pt x="2846030" y="103780"/>
                  <a:pt x="2828906" y="119921"/>
                  <a:pt x="2809003" y="134809"/>
                </a:cubicBezTo>
                <a:cubicBezTo>
                  <a:pt x="2789101" y="149698"/>
                  <a:pt x="2766963" y="161651"/>
                  <a:pt x="2742591" y="170669"/>
                </a:cubicBezTo>
                <a:lnTo>
                  <a:pt x="2741067" y="167925"/>
                </a:lnTo>
                <a:cubicBezTo>
                  <a:pt x="2759119" y="154379"/>
                  <a:pt x="2775405" y="138546"/>
                  <a:pt x="2789925" y="120427"/>
                </a:cubicBezTo>
                <a:cubicBezTo>
                  <a:pt x="2804444" y="102309"/>
                  <a:pt x="2816779" y="83327"/>
                  <a:pt x="2826930" y="63481"/>
                </a:cubicBezTo>
                <a:cubicBezTo>
                  <a:pt x="2837080" y="43635"/>
                  <a:pt x="2844629" y="24348"/>
                  <a:pt x="2849575" y="5619"/>
                </a:cubicBezTo>
                <a:close/>
                <a:moveTo>
                  <a:pt x="61570" y="4572"/>
                </a:moveTo>
                <a:lnTo>
                  <a:pt x="118568" y="27737"/>
                </a:lnTo>
                <a:cubicBezTo>
                  <a:pt x="117805" y="29737"/>
                  <a:pt x="116358" y="31223"/>
                  <a:pt x="114224" y="32194"/>
                </a:cubicBezTo>
                <a:cubicBezTo>
                  <a:pt x="112090" y="33166"/>
                  <a:pt x="109271" y="33509"/>
                  <a:pt x="105766" y="33223"/>
                </a:cubicBezTo>
                <a:cubicBezTo>
                  <a:pt x="102972" y="38100"/>
                  <a:pt x="100025" y="42672"/>
                  <a:pt x="96926" y="46939"/>
                </a:cubicBezTo>
                <a:lnTo>
                  <a:pt x="213055" y="46939"/>
                </a:lnTo>
                <a:lnTo>
                  <a:pt x="236525" y="17983"/>
                </a:lnTo>
                <a:cubicBezTo>
                  <a:pt x="236737" y="18126"/>
                  <a:pt x="239157" y="19906"/>
                  <a:pt x="243784" y="23322"/>
                </a:cubicBezTo>
                <a:cubicBezTo>
                  <a:pt x="248410" y="26738"/>
                  <a:pt x="253968" y="30933"/>
                  <a:pt x="260457" y="35905"/>
                </a:cubicBezTo>
                <a:cubicBezTo>
                  <a:pt x="266947" y="40877"/>
                  <a:pt x="273092" y="45769"/>
                  <a:pt x="278892" y="50580"/>
                </a:cubicBezTo>
                <a:cubicBezTo>
                  <a:pt x="278397" y="52243"/>
                  <a:pt x="277330" y="53469"/>
                  <a:pt x="275692" y="54259"/>
                </a:cubicBezTo>
                <a:cubicBezTo>
                  <a:pt x="274053" y="55050"/>
                  <a:pt x="272072" y="55442"/>
                  <a:pt x="269748" y="55435"/>
                </a:cubicBezTo>
                <a:lnTo>
                  <a:pt x="90526" y="55435"/>
                </a:lnTo>
                <a:cubicBezTo>
                  <a:pt x="86817" y="60318"/>
                  <a:pt x="82957" y="64896"/>
                  <a:pt x="78943" y="69169"/>
                </a:cubicBezTo>
                <a:lnTo>
                  <a:pt x="111862" y="85039"/>
                </a:lnTo>
                <a:lnTo>
                  <a:pt x="192939" y="85039"/>
                </a:lnTo>
                <a:lnTo>
                  <a:pt x="215799" y="62150"/>
                </a:lnTo>
                <a:lnTo>
                  <a:pt x="252679" y="95060"/>
                </a:lnTo>
                <a:cubicBezTo>
                  <a:pt x="251498" y="96458"/>
                  <a:pt x="249822" y="97703"/>
                  <a:pt x="247650" y="98796"/>
                </a:cubicBezTo>
                <a:cubicBezTo>
                  <a:pt x="245478" y="99889"/>
                  <a:pt x="242583" y="100677"/>
                  <a:pt x="238963" y="101159"/>
                </a:cubicBezTo>
                <a:cubicBezTo>
                  <a:pt x="238671" y="111535"/>
                  <a:pt x="238417" y="121358"/>
                  <a:pt x="238201" y="130629"/>
                </a:cubicBezTo>
                <a:cubicBezTo>
                  <a:pt x="237986" y="139899"/>
                  <a:pt x="237731" y="148578"/>
                  <a:pt x="237439" y="156667"/>
                </a:cubicBezTo>
                <a:lnTo>
                  <a:pt x="256642" y="128608"/>
                </a:lnTo>
                <a:cubicBezTo>
                  <a:pt x="256832" y="128768"/>
                  <a:pt x="258856" y="130583"/>
                  <a:pt x="262715" y="134052"/>
                </a:cubicBezTo>
                <a:cubicBezTo>
                  <a:pt x="266574" y="137521"/>
                  <a:pt x="271127" y="141684"/>
                  <a:pt x="276375" y="146540"/>
                </a:cubicBezTo>
                <a:cubicBezTo>
                  <a:pt x="281622" y="151397"/>
                  <a:pt x="286424" y="155986"/>
                  <a:pt x="290779" y="160308"/>
                </a:cubicBezTo>
                <a:cubicBezTo>
                  <a:pt x="290290" y="161971"/>
                  <a:pt x="289287" y="163197"/>
                  <a:pt x="287769" y="163987"/>
                </a:cubicBezTo>
                <a:cubicBezTo>
                  <a:pt x="286252" y="164778"/>
                  <a:pt x="284410" y="165170"/>
                  <a:pt x="282245" y="165163"/>
                </a:cubicBezTo>
                <a:lnTo>
                  <a:pt x="237135" y="165163"/>
                </a:lnTo>
                <a:cubicBezTo>
                  <a:pt x="236538" y="177649"/>
                  <a:pt x="235903" y="188895"/>
                  <a:pt x="235229" y="198902"/>
                </a:cubicBezTo>
                <a:cubicBezTo>
                  <a:pt x="234556" y="208910"/>
                  <a:pt x="233769" y="217792"/>
                  <a:pt x="232867" y="225551"/>
                </a:cubicBezTo>
                <a:lnTo>
                  <a:pt x="250546" y="200542"/>
                </a:lnTo>
                <a:cubicBezTo>
                  <a:pt x="250734" y="200692"/>
                  <a:pt x="252728" y="202424"/>
                  <a:pt x="256529" y="205737"/>
                </a:cubicBezTo>
                <a:cubicBezTo>
                  <a:pt x="260329" y="209050"/>
                  <a:pt x="264807" y="213040"/>
                  <a:pt x="269963" y="217706"/>
                </a:cubicBezTo>
                <a:cubicBezTo>
                  <a:pt x="275118" y="222372"/>
                  <a:pt x="279822" y="226811"/>
                  <a:pt x="284074" y="231022"/>
                </a:cubicBezTo>
                <a:cubicBezTo>
                  <a:pt x="283597" y="232684"/>
                  <a:pt x="282645" y="233911"/>
                  <a:pt x="281216" y="234701"/>
                </a:cubicBezTo>
                <a:cubicBezTo>
                  <a:pt x="279787" y="235491"/>
                  <a:pt x="277997" y="235883"/>
                  <a:pt x="275844" y="235877"/>
                </a:cubicBezTo>
                <a:lnTo>
                  <a:pt x="231648" y="235877"/>
                </a:lnTo>
                <a:cubicBezTo>
                  <a:pt x="229699" y="247950"/>
                  <a:pt x="227273" y="257596"/>
                  <a:pt x="224371" y="264816"/>
                </a:cubicBezTo>
                <a:cubicBezTo>
                  <a:pt x="221469" y="272035"/>
                  <a:pt x="217901" y="277633"/>
                  <a:pt x="213665" y="281609"/>
                </a:cubicBezTo>
                <a:cubicBezTo>
                  <a:pt x="207925" y="287002"/>
                  <a:pt x="201270" y="290758"/>
                  <a:pt x="193701" y="292877"/>
                </a:cubicBezTo>
                <a:cubicBezTo>
                  <a:pt x="186131" y="294996"/>
                  <a:pt x="177343" y="296011"/>
                  <a:pt x="167336" y="295922"/>
                </a:cubicBezTo>
                <a:cubicBezTo>
                  <a:pt x="167392" y="289673"/>
                  <a:pt x="167050" y="284280"/>
                  <a:pt x="166307" y="279744"/>
                </a:cubicBezTo>
                <a:cubicBezTo>
                  <a:pt x="165564" y="275208"/>
                  <a:pt x="164078" y="271566"/>
                  <a:pt x="161849" y="268819"/>
                </a:cubicBezTo>
                <a:cubicBezTo>
                  <a:pt x="159309" y="265501"/>
                  <a:pt x="155931" y="262697"/>
                  <a:pt x="151714" y="260407"/>
                </a:cubicBezTo>
                <a:cubicBezTo>
                  <a:pt x="147498" y="258116"/>
                  <a:pt x="142139" y="256149"/>
                  <a:pt x="135636" y="254506"/>
                </a:cubicBezTo>
                <a:lnTo>
                  <a:pt x="135636" y="250846"/>
                </a:lnTo>
                <a:cubicBezTo>
                  <a:pt x="141281" y="251323"/>
                  <a:pt x="147365" y="251743"/>
                  <a:pt x="153886" y="252106"/>
                </a:cubicBezTo>
                <a:cubicBezTo>
                  <a:pt x="160407" y="252469"/>
                  <a:pt x="165500" y="252660"/>
                  <a:pt x="169164" y="252679"/>
                </a:cubicBezTo>
                <a:cubicBezTo>
                  <a:pt x="171571" y="252679"/>
                  <a:pt x="173616" y="252373"/>
                  <a:pt x="175298" y="251762"/>
                </a:cubicBezTo>
                <a:cubicBezTo>
                  <a:pt x="176981" y="251151"/>
                  <a:pt x="178492" y="250235"/>
                  <a:pt x="179832" y="249013"/>
                </a:cubicBezTo>
                <a:cubicBezTo>
                  <a:pt x="181051" y="247950"/>
                  <a:pt x="182195" y="246334"/>
                  <a:pt x="183261" y="244163"/>
                </a:cubicBezTo>
                <a:cubicBezTo>
                  <a:pt x="184328" y="241993"/>
                  <a:pt x="185319" y="239231"/>
                  <a:pt x="186233" y="235877"/>
                </a:cubicBezTo>
                <a:lnTo>
                  <a:pt x="85954" y="235877"/>
                </a:lnTo>
                <a:lnTo>
                  <a:pt x="71933" y="254506"/>
                </a:lnTo>
                <a:lnTo>
                  <a:pt x="32309" y="233753"/>
                </a:lnTo>
                <a:cubicBezTo>
                  <a:pt x="33541" y="232375"/>
                  <a:pt x="34963" y="231034"/>
                  <a:pt x="36576" y="229731"/>
                </a:cubicBezTo>
                <a:cubicBezTo>
                  <a:pt x="38189" y="228429"/>
                  <a:pt x="39916" y="227238"/>
                  <a:pt x="41758" y="226161"/>
                </a:cubicBezTo>
                <a:cubicBezTo>
                  <a:pt x="43295" y="217996"/>
                  <a:pt x="44869" y="208706"/>
                  <a:pt x="46482" y="198292"/>
                </a:cubicBezTo>
                <a:cubicBezTo>
                  <a:pt x="48095" y="187878"/>
                  <a:pt x="49670" y="176835"/>
                  <a:pt x="51206" y="165163"/>
                </a:cubicBezTo>
                <a:lnTo>
                  <a:pt x="2439" y="165163"/>
                </a:lnTo>
                <a:lnTo>
                  <a:pt x="0" y="156667"/>
                </a:lnTo>
                <a:lnTo>
                  <a:pt x="52121" y="156667"/>
                </a:lnTo>
                <a:cubicBezTo>
                  <a:pt x="53645" y="144829"/>
                  <a:pt x="55017" y="133050"/>
                  <a:pt x="56236" y="121330"/>
                </a:cubicBezTo>
                <a:cubicBezTo>
                  <a:pt x="57455" y="109610"/>
                  <a:pt x="58522" y="98525"/>
                  <a:pt x="59436" y="88073"/>
                </a:cubicBezTo>
                <a:cubicBezTo>
                  <a:pt x="51346" y="94903"/>
                  <a:pt x="42914" y="101032"/>
                  <a:pt x="34138" y="106462"/>
                </a:cubicBezTo>
                <a:cubicBezTo>
                  <a:pt x="25362" y="111892"/>
                  <a:pt x="16320" y="116732"/>
                  <a:pt x="7011" y="120984"/>
                </a:cubicBezTo>
                <a:lnTo>
                  <a:pt x="4268" y="118544"/>
                </a:lnTo>
                <a:cubicBezTo>
                  <a:pt x="15646" y="105103"/>
                  <a:pt x="26493" y="88392"/>
                  <a:pt x="36805" y="68409"/>
                </a:cubicBezTo>
                <a:cubicBezTo>
                  <a:pt x="47117" y="48426"/>
                  <a:pt x="55372" y="27147"/>
                  <a:pt x="61570" y="4572"/>
                </a:cubicBezTo>
                <a:close/>
                <a:moveTo>
                  <a:pt x="1988210" y="4553"/>
                </a:moveTo>
                <a:cubicBezTo>
                  <a:pt x="2008442" y="5819"/>
                  <a:pt x="2022437" y="9552"/>
                  <a:pt x="2030194" y="15752"/>
                </a:cubicBezTo>
                <a:cubicBezTo>
                  <a:pt x="2037951" y="21952"/>
                  <a:pt x="2041221" y="28509"/>
                  <a:pt x="2040004" y="35422"/>
                </a:cubicBezTo>
                <a:cubicBezTo>
                  <a:pt x="2038787" y="42336"/>
                  <a:pt x="2034832" y="47495"/>
                  <a:pt x="2028139" y="50901"/>
                </a:cubicBezTo>
                <a:lnTo>
                  <a:pt x="2060753" y="50901"/>
                </a:lnTo>
                <a:lnTo>
                  <a:pt x="2081788" y="22555"/>
                </a:lnTo>
                <a:cubicBezTo>
                  <a:pt x="2081997" y="22713"/>
                  <a:pt x="2084219" y="24530"/>
                  <a:pt x="2088454" y="28007"/>
                </a:cubicBezTo>
                <a:cubicBezTo>
                  <a:pt x="2092690" y="31483"/>
                  <a:pt x="2097687" y="35670"/>
                  <a:pt x="2103446" y="40567"/>
                </a:cubicBezTo>
                <a:cubicBezTo>
                  <a:pt x="2109205" y="45464"/>
                  <a:pt x="2114475" y="50123"/>
                  <a:pt x="2119255" y="54543"/>
                </a:cubicBezTo>
                <a:cubicBezTo>
                  <a:pt x="2118900" y="56205"/>
                  <a:pt x="2117934" y="57432"/>
                  <a:pt x="2116360" y="58222"/>
                </a:cubicBezTo>
                <a:cubicBezTo>
                  <a:pt x="2114785" y="59012"/>
                  <a:pt x="2112905" y="59404"/>
                  <a:pt x="2110721" y="59398"/>
                </a:cubicBezTo>
                <a:lnTo>
                  <a:pt x="1924222" y="59398"/>
                </a:lnTo>
                <a:lnTo>
                  <a:pt x="1921783" y="50901"/>
                </a:lnTo>
                <a:lnTo>
                  <a:pt x="2007737" y="50901"/>
                </a:lnTo>
                <a:cubicBezTo>
                  <a:pt x="2006530" y="50438"/>
                  <a:pt x="2005362" y="49841"/>
                  <a:pt x="2004232" y="49111"/>
                </a:cubicBezTo>
                <a:cubicBezTo>
                  <a:pt x="2003101" y="48380"/>
                  <a:pt x="2001933" y="47555"/>
                  <a:pt x="2000726" y="46634"/>
                </a:cubicBezTo>
                <a:cubicBezTo>
                  <a:pt x="2000460" y="39021"/>
                  <a:pt x="1998935" y="31616"/>
                  <a:pt x="1996152" y="24419"/>
                </a:cubicBezTo>
                <a:cubicBezTo>
                  <a:pt x="1993369" y="17223"/>
                  <a:pt x="1990010" y="11109"/>
                  <a:pt x="1986077" y="6077"/>
                </a:cubicBezTo>
                <a:close/>
                <a:moveTo>
                  <a:pt x="1085393" y="4248"/>
                </a:moveTo>
                <a:lnTo>
                  <a:pt x="1111606" y="13087"/>
                </a:lnTo>
                <a:cubicBezTo>
                  <a:pt x="1109116" y="18015"/>
                  <a:pt x="1104951" y="24009"/>
                  <a:pt x="1099109" y="31070"/>
                </a:cubicBezTo>
                <a:cubicBezTo>
                  <a:pt x="1106480" y="43806"/>
                  <a:pt x="1115918" y="55520"/>
                  <a:pt x="1127421" y="66213"/>
                </a:cubicBezTo>
                <a:cubicBezTo>
                  <a:pt x="1138925" y="76905"/>
                  <a:pt x="1151546" y="86361"/>
                  <a:pt x="1165284" y="94582"/>
                </a:cubicBezTo>
                <a:cubicBezTo>
                  <a:pt x="1179023" y="102802"/>
                  <a:pt x="1192931" y="109571"/>
                  <a:pt x="1207008" y="114890"/>
                </a:cubicBezTo>
                <a:lnTo>
                  <a:pt x="1206398" y="118548"/>
                </a:lnTo>
                <a:cubicBezTo>
                  <a:pt x="1199775" y="121697"/>
                  <a:pt x="1193438" y="126981"/>
                  <a:pt x="1187387" y="134397"/>
                </a:cubicBezTo>
                <a:cubicBezTo>
                  <a:pt x="1181335" y="141814"/>
                  <a:pt x="1176903" y="149841"/>
                  <a:pt x="1174090" y="158477"/>
                </a:cubicBezTo>
                <a:cubicBezTo>
                  <a:pt x="1150493" y="143351"/>
                  <a:pt x="1131088" y="123463"/>
                  <a:pt x="1115873" y="98812"/>
                </a:cubicBezTo>
                <a:cubicBezTo>
                  <a:pt x="1100658" y="74161"/>
                  <a:pt x="1089482" y="43148"/>
                  <a:pt x="1082345" y="5772"/>
                </a:cubicBezTo>
                <a:close/>
                <a:moveTo>
                  <a:pt x="4243654" y="0"/>
                </a:moveTo>
                <a:cubicBezTo>
                  <a:pt x="4243857" y="152"/>
                  <a:pt x="4246056" y="1913"/>
                  <a:pt x="4250253" y="5282"/>
                </a:cubicBezTo>
                <a:cubicBezTo>
                  <a:pt x="4254449" y="8652"/>
                  <a:pt x="4259425" y="12714"/>
                  <a:pt x="4265179" y="17470"/>
                </a:cubicBezTo>
                <a:cubicBezTo>
                  <a:pt x="4270934" y="22227"/>
                  <a:pt x="4276249" y="26761"/>
                  <a:pt x="4281126" y="31074"/>
                </a:cubicBezTo>
                <a:cubicBezTo>
                  <a:pt x="4280637" y="32737"/>
                  <a:pt x="4279633" y="33963"/>
                  <a:pt x="4278116" y="34754"/>
                </a:cubicBezTo>
                <a:cubicBezTo>
                  <a:pt x="4276598" y="35544"/>
                  <a:pt x="4274757" y="35936"/>
                  <a:pt x="4272591" y="35929"/>
                </a:cubicBezTo>
                <a:lnTo>
                  <a:pt x="4225080" y="35929"/>
                </a:lnTo>
                <a:cubicBezTo>
                  <a:pt x="4219939" y="42596"/>
                  <a:pt x="4214284" y="49245"/>
                  <a:pt x="4208114" y="55874"/>
                </a:cubicBezTo>
                <a:cubicBezTo>
                  <a:pt x="4201944" y="62504"/>
                  <a:pt x="4195907" y="68466"/>
                  <a:pt x="4190004" y="73761"/>
                </a:cubicBezTo>
                <a:lnTo>
                  <a:pt x="4222945" y="73761"/>
                </a:lnTo>
                <a:lnTo>
                  <a:pt x="4238478" y="57285"/>
                </a:lnTo>
                <a:lnTo>
                  <a:pt x="4270458" y="81347"/>
                </a:lnTo>
                <a:cubicBezTo>
                  <a:pt x="4269543" y="82437"/>
                  <a:pt x="4268248" y="83452"/>
                  <a:pt x="4266571" y="84392"/>
                </a:cubicBezTo>
                <a:cubicBezTo>
                  <a:pt x="4264895" y="85332"/>
                  <a:pt x="4262838" y="86043"/>
                  <a:pt x="4260399" y="86526"/>
                </a:cubicBezTo>
                <a:lnTo>
                  <a:pt x="4260399" y="187756"/>
                </a:lnTo>
                <a:cubicBezTo>
                  <a:pt x="4260127" y="188594"/>
                  <a:pt x="4258465" y="189737"/>
                  <a:pt x="4255414" y="191183"/>
                </a:cubicBezTo>
                <a:cubicBezTo>
                  <a:pt x="4252363" y="192630"/>
                  <a:pt x="4248646" y="193925"/>
                  <a:pt x="4244264" y="195067"/>
                </a:cubicBezTo>
                <a:cubicBezTo>
                  <a:pt x="4254883" y="199777"/>
                  <a:pt x="4262049" y="205435"/>
                  <a:pt x="4265762" y="212040"/>
                </a:cubicBezTo>
                <a:cubicBezTo>
                  <a:pt x="4269475" y="218645"/>
                  <a:pt x="4270488" y="224893"/>
                  <a:pt x="4268800" y="230784"/>
                </a:cubicBezTo>
                <a:cubicBezTo>
                  <a:pt x="4267113" y="236675"/>
                  <a:pt x="4263477" y="240904"/>
                  <a:pt x="4257894" y="243472"/>
                </a:cubicBezTo>
                <a:cubicBezTo>
                  <a:pt x="4252311" y="246040"/>
                  <a:pt x="4245532" y="245642"/>
                  <a:pt x="4237558" y="242278"/>
                </a:cubicBezTo>
                <a:cubicBezTo>
                  <a:pt x="4233735" y="234212"/>
                  <a:pt x="4228652" y="226111"/>
                  <a:pt x="4222311" y="217974"/>
                </a:cubicBezTo>
                <a:cubicBezTo>
                  <a:pt x="4215970" y="209838"/>
                  <a:pt x="4209367" y="202508"/>
                  <a:pt x="4202502" y="195985"/>
                </a:cubicBezTo>
                <a:cubicBezTo>
                  <a:pt x="4197261" y="207842"/>
                  <a:pt x="4188549" y="218067"/>
                  <a:pt x="4176367" y="226661"/>
                </a:cubicBezTo>
                <a:cubicBezTo>
                  <a:pt x="4164185" y="235255"/>
                  <a:pt x="4147096" y="242290"/>
                  <a:pt x="4125101" y="247764"/>
                </a:cubicBezTo>
                <a:lnTo>
                  <a:pt x="4122357" y="242887"/>
                </a:lnTo>
                <a:cubicBezTo>
                  <a:pt x="4141979" y="233591"/>
                  <a:pt x="4155910" y="222214"/>
                  <a:pt x="4164152" y="208756"/>
                </a:cubicBezTo>
                <a:lnTo>
                  <a:pt x="4169437" y="191087"/>
                </a:lnTo>
                <a:lnTo>
                  <a:pt x="4170179" y="190497"/>
                </a:lnTo>
                <a:lnTo>
                  <a:pt x="4170179" y="188607"/>
                </a:lnTo>
                <a:lnTo>
                  <a:pt x="4178919" y="159385"/>
                </a:lnTo>
                <a:cubicBezTo>
                  <a:pt x="4180523" y="139930"/>
                  <a:pt x="4181178" y="116558"/>
                  <a:pt x="4180885" y="89270"/>
                </a:cubicBezTo>
                <a:lnTo>
                  <a:pt x="4225690" y="98112"/>
                </a:lnTo>
                <a:lnTo>
                  <a:pt x="4225690" y="82258"/>
                </a:lnTo>
                <a:lnTo>
                  <a:pt x="4170179" y="82258"/>
                </a:lnTo>
                <a:lnTo>
                  <a:pt x="4170179" y="188607"/>
                </a:lnTo>
                <a:lnTo>
                  <a:pt x="4169437" y="191087"/>
                </a:lnTo>
                <a:lnTo>
                  <a:pt x="4162948" y="196248"/>
                </a:lnTo>
                <a:cubicBezTo>
                  <a:pt x="4158330" y="198525"/>
                  <a:pt x="4152723" y="200060"/>
                  <a:pt x="4146127" y="200851"/>
                </a:cubicBezTo>
                <a:lnTo>
                  <a:pt x="4147040" y="201761"/>
                </a:lnTo>
                <a:cubicBezTo>
                  <a:pt x="4146552" y="203424"/>
                  <a:pt x="4145550" y="204650"/>
                  <a:pt x="4144034" y="205440"/>
                </a:cubicBezTo>
                <a:cubicBezTo>
                  <a:pt x="4142518" y="206230"/>
                  <a:pt x="4140679" y="206622"/>
                  <a:pt x="4138516" y="206616"/>
                </a:cubicBezTo>
                <a:lnTo>
                  <a:pt x="4089426" y="206616"/>
                </a:lnTo>
                <a:lnTo>
                  <a:pt x="4089426" y="248107"/>
                </a:lnTo>
                <a:cubicBezTo>
                  <a:pt x="4097776" y="249447"/>
                  <a:pt x="4106983" y="250348"/>
                  <a:pt x="4117048" y="250812"/>
                </a:cubicBezTo>
                <a:cubicBezTo>
                  <a:pt x="4127113" y="251276"/>
                  <a:pt x="4138225" y="251491"/>
                  <a:pt x="4150386" y="251460"/>
                </a:cubicBezTo>
                <a:cubicBezTo>
                  <a:pt x="4157767" y="251462"/>
                  <a:pt x="4167178" y="251457"/>
                  <a:pt x="4178618" y="251445"/>
                </a:cubicBezTo>
                <a:cubicBezTo>
                  <a:pt x="4190057" y="251433"/>
                  <a:pt x="4202211" y="251400"/>
                  <a:pt x="4215079" y="251345"/>
                </a:cubicBezTo>
                <a:cubicBezTo>
                  <a:pt x="4227948" y="251291"/>
                  <a:pt x="4240216" y="251200"/>
                  <a:pt x="4251884" y="251074"/>
                </a:cubicBezTo>
                <a:cubicBezTo>
                  <a:pt x="4263552" y="250948"/>
                  <a:pt x="4273306" y="250772"/>
                  <a:pt x="4281145" y="250545"/>
                </a:cubicBezTo>
                <a:lnTo>
                  <a:pt x="4281126" y="254184"/>
                </a:lnTo>
                <a:cubicBezTo>
                  <a:pt x="4273220" y="256400"/>
                  <a:pt x="4267315" y="260883"/>
                  <a:pt x="4263413" y="267631"/>
                </a:cubicBezTo>
                <a:cubicBezTo>
                  <a:pt x="4259510" y="274379"/>
                  <a:pt x="4257496" y="281981"/>
                  <a:pt x="4257370" y="290436"/>
                </a:cubicBezTo>
                <a:lnTo>
                  <a:pt x="4149471" y="290436"/>
                </a:lnTo>
                <a:cubicBezTo>
                  <a:pt x="4118655" y="290861"/>
                  <a:pt x="4093877" y="287118"/>
                  <a:pt x="4075138" y="279205"/>
                </a:cubicBezTo>
                <a:cubicBezTo>
                  <a:pt x="4056399" y="271292"/>
                  <a:pt x="4042061" y="256657"/>
                  <a:pt x="4032123" y="235301"/>
                </a:cubicBezTo>
                <a:cubicBezTo>
                  <a:pt x="4028389" y="246977"/>
                  <a:pt x="4023208" y="257983"/>
                  <a:pt x="4016578" y="268320"/>
                </a:cubicBezTo>
                <a:cubicBezTo>
                  <a:pt x="4009949" y="278656"/>
                  <a:pt x="4001414" y="287756"/>
                  <a:pt x="3990975" y="295618"/>
                </a:cubicBezTo>
                <a:lnTo>
                  <a:pt x="3988537" y="292570"/>
                </a:lnTo>
                <a:cubicBezTo>
                  <a:pt x="3993873" y="281324"/>
                  <a:pt x="3997831" y="268721"/>
                  <a:pt x="4000413" y="254761"/>
                </a:cubicBezTo>
                <a:cubicBezTo>
                  <a:pt x="4002994" y="240800"/>
                  <a:pt x="4004492" y="226566"/>
                  <a:pt x="4004906" y="212059"/>
                </a:cubicBezTo>
                <a:cubicBezTo>
                  <a:pt x="4005320" y="197552"/>
                  <a:pt x="4004943" y="183857"/>
                  <a:pt x="4003777" y="170973"/>
                </a:cubicBezTo>
                <a:lnTo>
                  <a:pt x="4049802" y="173412"/>
                </a:lnTo>
                <a:lnTo>
                  <a:pt x="4049802" y="155410"/>
                </a:lnTo>
                <a:lnTo>
                  <a:pt x="3991299" y="155410"/>
                </a:lnTo>
                <a:lnTo>
                  <a:pt x="3988861" y="146913"/>
                </a:lnTo>
                <a:lnTo>
                  <a:pt x="4089436" y="146913"/>
                </a:lnTo>
                <a:lnTo>
                  <a:pt x="4103443" y="127989"/>
                </a:lnTo>
                <a:cubicBezTo>
                  <a:pt x="4100664" y="128758"/>
                  <a:pt x="4097848" y="129356"/>
                  <a:pt x="4094993" y="129782"/>
                </a:cubicBezTo>
                <a:cubicBezTo>
                  <a:pt x="4092138" y="130208"/>
                  <a:pt x="4089474" y="130424"/>
                  <a:pt x="4087000" y="130430"/>
                </a:cubicBezTo>
                <a:lnTo>
                  <a:pt x="4079996" y="130430"/>
                </a:lnTo>
                <a:lnTo>
                  <a:pt x="4079996" y="120358"/>
                </a:lnTo>
                <a:lnTo>
                  <a:pt x="4043991" y="120358"/>
                </a:lnTo>
                <a:lnTo>
                  <a:pt x="4043991" y="127683"/>
                </a:lnTo>
                <a:cubicBezTo>
                  <a:pt x="4043611" y="129807"/>
                  <a:pt x="4040033" y="132351"/>
                  <a:pt x="4033258" y="135314"/>
                </a:cubicBezTo>
                <a:cubicBezTo>
                  <a:pt x="4026482" y="138278"/>
                  <a:pt x="4018793" y="139906"/>
                  <a:pt x="4010191" y="140198"/>
                </a:cubicBezTo>
                <a:lnTo>
                  <a:pt x="4004406" y="140198"/>
                </a:lnTo>
                <a:lnTo>
                  <a:pt x="4004406" y="11887"/>
                </a:lnTo>
                <a:lnTo>
                  <a:pt x="4045517" y="27737"/>
                </a:lnTo>
                <a:lnTo>
                  <a:pt x="4076639" y="27737"/>
                </a:lnTo>
                <a:lnTo>
                  <a:pt x="4094917" y="7315"/>
                </a:lnTo>
                <a:lnTo>
                  <a:pt x="4133603" y="36538"/>
                </a:lnTo>
                <a:cubicBezTo>
                  <a:pt x="4132694" y="37801"/>
                  <a:pt x="4131158" y="39084"/>
                  <a:pt x="4128992" y="40386"/>
                </a:cubicBezTo>
                <a:cubicBezTo>
                  <a:pt x="4126827" y="41687"/>
                  <a:pt x="4123995" y="42742"/>
                  <a:pt x="4120496" y="43548"/>
                </a:cubicBezTo>
                <a:lnTo>
                  <a:pt x="4120496" y="121286"/>
                </a:lnTo>
                <a:cubicBezTo>
                  <a:pt x="4120458" y="121610"/>
                  <a:pt x="4119849" y="122105"/>
                  <a:pt x="4118669" y="122772"/>
                </a:cubicBezTo>
                <a:cubicBezTo>
                  <a:pt x="4117489" y="123439"/>
                  <a:pt x="4115966" y="124163"/>
                  <a:pt x="4114101" y="124945"/>
                </a:cubicBezTo>
                <a:cubicBezTo>
                  <a:pt x="4116950" y="127301"/>
                  <a:pt x="4120471" y="130211"/>
                  <a:pt x="4124662" y="133673"/>
                </a:cubicBezTo>
                <a:cubicBezTo>
                  <a:pt x="4128853" y="137135"/>
                  <a:pt x="4133066" y="140730"/>
                  <a:pt x="4137298" y="144459"/>
                </a:cubicBezTo>
                <a:lnTo>
                  <a:pt x="4137298" y="59726"/>
                </a:lnTo>
                <a:lnTo>
                  <a:pt x="4171399" y="73761"/>
                </a:lnTo>
                <a:lnTo>
                  <a:pt x="4178719" y="73761"/>
                </a:lnTo>
                <a:cubicBezTo>
                  <a:pt x="4178865" y="68257"/>
                  <a:pt x="4178954" y="62104"/>
                  <a:pt x="4178986" y="55302"/>
                </a:cubicBezTo>
                <a:cubicBezTo>
                  <a:pt x="4179018" y="48501"/>
                  <a:pt x="4179030" y="42043"/>
                  <a:pt x="4179024" y="35929"/>
                </a:cubicBezTo>
                <a:lnTo>
                  <a:pt x="4133327" y="35929"/>
                </a:lnTo>
                <a:lnTo>
                  <a:pt x="4130883" y="27432"/>
                </a:lnTo>
                <a:lnTo>
                  <a:pt x="4222945" y="27432"/>
                </a:lnTo>
                <a:close/>
              </a:path>
            </a:pathLst>
          </a:custGeom>
          <a:solidFill>
            <a:srgbClr val="FFC34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400" dirty="0">
              <a:solidFill>
                <a:srgbClr val="FABD12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6868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7" y="2698871"/>
            <a:ext cx="5460677" cy="3071630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01ECB83-2606-48E7-A696-C283D742CF96}"/>
              </a:ext>
            </a:extLst>
          </p:cNvPr>
          <p:cNvGrpSpPr/>
          <p:nvPr/>
        </p:nvGrpSpPr>
        <p:grpSpPr>
          <a:xfrm>
            <a:off x="2686230" y="1314450"/>
            <a:ext cx="838200" cy="838200"/>
            <a:chOff x="3048000" y="1314450"/>
            <a:chExt cx="838200" cy="83820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6A8FA6D-B185-4349-84C2-B05790329E1D}"/>
                </a:ext>
              </a:extLst>
            </p:cNvPr>
            <p:cNvSpPr/>
            <p:nvPr/>
          </p:nvSpPr>
          <p:spPr>
            <a:xfrm>
              <a:off x="3048000" y="1314450"/>
              <a:ext cx="838200" cy="838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36B7706-CF11-46DF-B89B-D09FE2D15424}"/>
                </a:ext>
              </a:extLst>
            </p:cNvPr>
            <p:cNvSpPr txBox="1"/>
            <p:nvPr/>
          </p:nvSpPr>
          <p:spPr>
            <a:xfrm>
              <a:off x="322897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83C3517-95AE-4C1E-9F84-675B6FB0306F}"/>
              </a:ext>
            </a:extLst>
          </p:cNvPr>
          <p:cNvGrpSpPr/>
          <p:nvPr/>
        </p:nvGrpSpPr>
        <p:grpSpPr>
          <a:xfrm>
            <a:off x="8704723" y="1314450"/>
            <a:ext cx="838200" cy="838200"/>
            <a:chOff x="8426450" y="1314450"/>
            <a:chExt cx="838200" cy="838200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AA0B28A-F3EC-45A1-B43C-567B6B38630B}"/>
                </a:ext>
              </a:extLst>
            </p:cNvPr>
            <p:cNvSpPr/>
            <p:nvPr/>
          </p:nvSpPr>
          <p:spPr>
            <a:xfrm>
              <a:off x="8426450" y="1314450"/>
              <a:ext cx="838200" cy="8382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F619284-6577-4B1F-AB76-61147CE727B2}"/>
                </a:ext>
              </a:extLst>
            </p:cNvPr>
            <p:cNvSpPr txBox="1"/>
            <p:nvPr/>
          </p:nvSpPr>
          <p:spPr>
            <a:xfrm>
              <a:off x="860742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后</a:t>
              </a: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1FF2A24-B4E7-4F2A-91D5-22C537CF5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83" y="2698872"/>
            <a:ext cx="5460674" cy="3071628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9535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B0195FC0-E4D7-44D2-943A-955EB5FC1B03}"/>
              </a:ext>
            </a:extLst>
          </p:cNvPr>
          <p:cNvSpPr/>
          <p:nvPr/>
        </p:nvSpPr>
        <p:spPr>
          <a:xfrm>
            <a:off x="6657975" y="0"/>
            <a:ext cx="5534025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54483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48300 h 6858000"/>
              <a:gd name="connsiteX0" fmla="*/ 0 w 12192000"/>
              <a:gd name="connsiteY0" fmla="*/ 1476375 h 2886075"/>
              <a:gd name="connsiteX1" fmla="*/ 12182475 w 12192000"/>
              <a:gd name="connsiteY1" fmla="*/ 0 h 2886075"/>
              <a:gd name="connsiteX2" fmla="*/ 12192000 w 12192000"/>
              <a:gd name="connsiteY2" fmla="*/ 2886075 h 2886075"/>
              <a:gd name="connsiteX3" fmla="*/ 0 w 12192000"/>
              <a:gd name="connsiteY3" fmla="*/ 2886075 h 2886075"/>
              <a:gd name="connsiteX4" fmla="*/ 0 w 12192000"/>
              <a:gd name="connsiteY4" fmla="*/ 1476375 h 2886075"/>
              <a:gd name="connsiteX0" fmla="*/ 0 w 12192000"/>
              <a:gd name="connsiteY0" fmla="*/ 2886075 h 2886075"/>
              <a:gd name="connsiteX1" fmla="*/ 12182475 w 12192000"/>
              <a:gd name="connsiteY1" fmla="*/ 0 h 2886075"/>
              <a:gd name="connsiteX2" fmla="*/ 12192000 w 12192000"/>
              <a:gd name="connsiteY2" fmla="*/ 2886075 h 2886075"/>
              <a:gd name="connsiteX3" fmla="*/ 0 w 12192000"/>
              <a:gd name="connsiteY3" fmla="*/ 2886075 h 2886075"/>
              <a:gd name="connsiteX0" fmla="*/ 0 w 5534025"/>
              <a:gd name="connsiteY0" fmla="*/ 2876550 h 2886075"/>
              <a:gd name="connsiteX1" fmla="*/ 5524500 w 5534025"/>
              <a:gd name="connsiteY1" fmla="*/ 0 h 2886075"/>
              <a:gd name="connsiteX2" fmla="*/ 5534025 w 5534025"/>
              <a:gd name="connsiteY2" fmla="*/ 2886075 h 2886075"/>
              <a:gd name="connsiteX3" fmla="*/ 0 w 5534025"/>
              <a:gd name="connsiteY3" fmla="*/ 2876550 h 2886075"/>
              <a:gd name="connsiteX0" fmla="*/ 0 w 5534025"/>
              <a:gd name="connsiteY0" fmla="*/ 2876550 h 2886075"/>
              <a:gd name="connsiteX1" fmla="*/ 4391025 w 5534025"/>
              <a:gd name="connsiteY1" fmla="*/ 600075 h 2886075"/>
              <a:gd name="connsiteX2" fmla="*/ 5524500 w 5534025"/>
              <a:gd name="connsiteY2" fmla="*/ 0 h 2886075"/>
              <a:gd name="connsiteX3" fmla="*/ 5534025 w 5534025"/>
              <a:gd name="connsiteY3" fmla="*/ 2886075 h 2886075"/>
              <a:gd name="connsiteX4" fmla="*/ 0 w 5534025"/>
              <a:gd name="connsiteY4" fmla="*/ 2876550 h 2886075"/>
              <a:gd name="connsiteX0" fmla="*/ 0 w 5534025"/>
              <a:gd name="connsiteY0" fmla="*/ 6848475 h 6858000"/>
              <a:gd name="connsiteX1" fmla="*/ 2266950 w 5534025"/>
              <a:gd name="connsiteY1" fmla="*/ 0 h 6858000"/>
              <a:gd name="connsiteX2" fmla="*/ 5524500 w 5534025"/>
              <a:gd name="connsiteY2" fmla="*/ 3971925 h 6858000"/>
              <a:gd name="connsiteX3" fmla="*/ 5534025 w 5534025"/>
              <a:gd name="connsiteY3" fmla="*/ 6858000 h 6858000"/>
              <a:gd name="connsiteX4" fmla="*/ 0 w 5534025"/>
              <a:gd name="connsiteY4" fmla="*/ 6848475 h 6858000"/>
              <a:gd name="connsiteX0" fmla="*/ 0 w 5534025"/>
              <a:gd name="connsiteY0" fmla="*/ 6848475 h 6858000"/>
              <a:gd name="connsiteX1" fmla="*/ 2266950 w 5534025"/>
              <a:gd name="connsiteY1" fmla="*/ 0 h 6858000"/>
              <a:gd name="connsiteX2" fmla="*/ 5534025 w 5534025"/>
              <a:gd name="connsiteY2" fmla="*/ 0 h 6858000"/>
              <a:gd name="connsiteX3" fmla="*/ 5534025 w 5534025"/>
              <a:gd name="connsiteY3" fmla="*/ 6858000 h 6858000"/>
              <a:gd name="connsiteX4" fmla="*/ 0 w 5534025"/>
              <a:gd name="connsiteY4" fmla="*/ 68484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34025" h="6858000">
                <a:moveTo>
                  <a:pt x="0" y="6848475"/>
                </a:moveTo>
                <a:lnTo>
                  <a:pt x="2266950" y="0"/>
                </a:lnTo>
                <a:lnTo>
                  <a:pt x="5534025" y="0"/>
                </a:lnTo>
                <a:lnTo>
                  <a:pt x="5534025" y="6858000"/>
                </a:lnTo>
                <a:lnTo>
                  <a:pt x="0" y="684847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E7AA9EF5-4A3A-4E78-9E5E-A79900682B6F}"/>
              </a:ext>
            </a:extLst>
          </p:cNvPr>
          <p:cNvSpPr/>
          <p:nvPr/>
        </p:nvSpPr>
        <p:spPr>
          <a:xfrm>
            <a:off x="5828803" y="1239204"/>
            <a:ext cx="4932166" cy="4379591"/>
          </a:xfrm>
          <a:prstGeom prst="roundRect">
            <a:avLst>
              <a:gd name="adj" fmla="val 3963"/>
            </a:avLst>
          </a:prstGeom>
          <a:solidFill>
            <a:schemeClr val="bg1"/>
          </a:solidFill>
          <a:ln w="57150">
            <a:solidFill>
              <a:srgbClr val="F0C4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5547745-754E-4A24-8B9F-A19AA33648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12251" r="5528" b="3464"/>
          <a:stretch/>
        </p:blipFill>
        <p:spPr>
          <a:xfrm>
            <a:off x="1675506" y="1222121"/>
            <a:ext cx="3545059" cy="360285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FA25EF5-FB1E-4ECB-B6D6-248F0950882E}"/>
              </a:ext>
            </a:extLst>
          </p:cNvPr>
          <p:cNvSpPr/>
          <p:nvPr/>
        </p:nvSpPr>
        <p:spPr>
          <a:xfrm>
            <a:off x="6038738" y="1387244"/>
            <a:ext cx="43371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44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后现代体 (非商业使用) W2-75" pitchFamily="50" charset="-122"/>
                <a:ea typeface="文悦后现代体 (非商业使用) W2-75" pitchFamily="50" charset="-122"/>
                <a:cs typeface="+mn-cs"/>
              </a:rPr>
              <a:t>全国电子商务不缺钱挑战赛福建省特等奖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E34598F-B177-4723-A990-CC9CD17C33BB}"/>
              </a:ext>
            </a:extLst>
          </p:cNvPr>
          <p:cNvSpPr/>
          <p:nvPr/>
        </p:nvSpPr>
        <p:spPr>
          <a:xfrm>
            <a:off x="6038738" y="1795076"/>
            <a:ext cx="36495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44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后现代体 (非商业使用) W2-75" pitchFamily="50" charset="-122"/>
                <a:ea typeface="文悦后现代体 (非商业使用) W2-75" pitchFamily="50" charset="-122"/>
                <a:cs typeface="+mn-cs"/>
              </a:rPr>
              <a:t>福建省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后现代体 (非商业使用) W2-75" pitchFamily="50" charset="-122"/>
                <a:ea typeface="文悦后现代体 (非商业使用) W2-75" pitchFamily="50" charset="-122"/>
                <a:cs typeface="+mn-cs"/>
              </a:rPr>
              <a:t>2017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后现代体 (非商业使用) W2-75" pitchFamily="50" charset="-122"/>
                <a:ea typeface="文悦后现代体 (非商业使用) W2-75" pitchFamily="50" charset="-122"/>
                <a:cs typeface="+mn-cs"/>
              </a:rPr>
              <a:t>年度吹牛先进单位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6F22DD0-106E-4E90-BEEF-A0BD4DF7C560}"/>
              </a:ext>
            </a:extLst>
          </p:cNvPr>
          <p:cNvSpPr/>
          <p:nvPr/>
        </p:nvSpPr>
        <p:spPr>
          <a:xfrm>
            <a:off x="6038738" y="2202908"/>
            <a:ext cx="41451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44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后现代体 (非商业使用) W2-75" pitchFamily="50" charset="-122"/>
                <a:ea typeface="文悦后现代体 (非商业使用) W2-75" pitchFamily="50" charset="-122"/>
                <a:cs typeface="+mn-cs"/>
              </a:rPr>
              <a:t>向天歌品牌荣获中国驰名商标称号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388F4C7-6579-4CBF-9994-E973388725B4}"/>
              </a:ext>
            </a:extLst>
          </p:cNvPr>
          <p:cNvSpPr/>
          <p:nvPr/>
        </p:nvSpPr>
        <p:spPr>
          <a:xfrm>
            <a:off x="6038738" y="2610740"/>
            <a:ext cx="44366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44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后现代体 (非商业使用) W2-75" pitchFamily="50" charset="-122"/>
                <a:ea typeface="文悦后现代体 (非商业使用) W2-75" pitchFamily="50" charset="-122"/>
                <a:cs typeface="+mn-cs"/>
              </a:rPr>
              <a:t>2017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后现代体 (非商业使用) W2-75" pitchFamily="50" charset="-122"/>
                <a:ea typeface="文悦后现代体 (非商业使用) W2-75" pitchFamily="50" charset="-122"/>
                <a:cs typeface="+mn-cs"/>
              </a:rPr>
              <a:t>年度福建省优秀创意贪玩型企业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24D1BE1-53DC-4FF1-8DC0-327820BA92D4}"/>
              </a:ext>
            </a:extLst>
          </p:cNvPr>
          <p:cNvSpPr/>
          <p:nvPr/>
        </p:nvSpPr>
        <p:spPr>
          <a:xfrm>
            <a:off x="6038738" y="3426404"/>
            <a:ext cx="36204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44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后现代体 (非商业使用) W2-75" pitchFamily="50" charset="-122"/>
                <a:ea typeface="文悦后现代体 (非商业使用) W2-75" pitchFamily="50" charset="-122"/>
                <a:cs typeface="+mn-cs"/>
              </a:rPr>
              <a:t>连续三年福建企业颜值最高奖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C61299F-8A3B-45A1-B721-C003056D6209}"/>
              </a:ext>
            </a:extLst>
          </p:cNvPr>
          <p:cNvSpPr/>
          <p:nvPr/>
        </p:nvSpPr>
        <p:spPr>
          <a:xfrm>
            <a:off x="6038739" y="3834236"/>
            <a:ext cx="3543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44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后现代体 (非商业使用) W2-75" pitchFamily="50" charset="-122"/>
                <a:ea typeface="文悦后现代体 (非商业使用) W2-75" pitchFamily="50" charset="-122"/>
                <a:cs typeface="+mn-cs"/>
              </a:rPr>
              <a:t>国家首批“比驰名还出名”企业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ECB8544-C0E9-40E8-984D-D80BD42A73DD}"/>
              </a:ext>
            </a:extLst>
          </p:cNvPr>
          <p:cNvSpPr/>
          <p:nvPr/>
        </p:nvSpPr>
        <p:spPr>
          <a:xfrm>
            <a:off x="6038737" y="4649900"/>
            <a:ext cx="28333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44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后现代体 (非商业使用) W2-75" pitchFamily="50" charset="-122"/>
                <a:ea typeface="文悦后现代体 (非商业使用) W2-75" pitchFamily="50" charset="-122"/>
                <a:cs typeface="+mn-cs"/>
              </a:rPr>
              <a:t>厦门市不高新典型企业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E6C8E3A-F86D-4376-AD4C-09C01E45F695}"/>
              </a:ext>
            </a:extLst>
          </p:cNvPr>
          <p:cNvSpPr/>
          <p:nvPr/>
        </p:nvSpPr>
        <p:spPr>
          <a:xfrm>
            <a:off x="6038738" y="4242068"/>
            <a:ext cx="32578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44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后现代体 (非商业使用) W2-75" pitchFamily="50" charset="-122"/>
                <a:ea typeface="文悦后现代体 (非商业使用) W2-75" pitchFamily="50" charset="-122"/>
                <a:cs typeface="+mn-cs"/>
              </a:rPr>
              <a:t>国家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后现代体 (非商业使用) W2-75" pitchFamily="50" charset="-122"/>
                <a:ea typeface="文悦后现代体 (非商业使用) W2-75" pitchFamily="50" charset="-122"/>
                <a:cs typeface="+mn-cs"/>
              </a:rPr>
              <a:t>PPT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后现代体 (非商业使用) W2-75" pitchFamily="50" charset="-122"/>
                <a:ea typeface="文悦后现代体 (非商业使用) W2-75" pitchFamily="50" charset="-122"/>
                <a:cs typeface="+mn-cs"/>
              </a:rPr>
              <a:t>标准主笔起草企业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3DF6F9E-90E4-4C52-8BF0-E232FD50CF95}"/>
              </a:ext>
            </a:extLst>
          </p:cNvPr>
          <p:cNvSpPr/>
          <p:nvPr/>
        </p:nvSpPr>
        <p:spPr>
          <a:xfrm>
            <a:off x="6038738" y="5057734"/>
            <a:ext cx="22321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44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后现代体 (非商业使用) W2-75" pitchFamily="50" charset="-122"/>
                <a:ea typeface="文悦后现代体 (非商业使用) W2-75" pitchFamily="50" charset="-122"/>
                <a:cs typeface="+mn-cs"/>
              </a:rPr>
              <a:t>“未来中华老字号”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E2121A1-25D8-4133-B1C1-9B23E8753403}"/>
              </a:ext>
            </a:extLst>
          </p:cNvPr>
          <p:cNvSpPr/>
          <p:nvPr/>
        </p:nvSpPr>
        <p:spPr>
          <a:xfrm>
            <a:off x="6038738" y="3018572"/>
            <a:ext cx="36204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44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后现代体 (非商业使用) W2-75" pitchFamily="50" charset="-122"/>
                <a:ea typeface="文悦后现代体 (非商业使用) W2-75" pitchFamily="50" charset="-122"/>
                <a:cs typeface="+mn-cs"/>
              </a:rPr>
              <a:t>福建省质量诚信爆表品牌企业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C4EF294-12BB-4A29-8C02-44D89E855A29}"/>
              </a:ext>
            </a:extLst>
          </p:cNvPr>
          <p:cNvSpPr txBox="1"/>
          <p:nvPr/>
        </p:nvSpPr>
        <p:spPr>
          <a:xfrm>
            <a:off x="1964056" y="4673312"/>
            <a:ext cx="2686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B3A35"/>
                </a:solidFill>
                <a:effectLst/>
                <a:uLnTx/>
                <a:uFillTx/>
                <a:latin typeface="文悦新青年体 (非商业使用) W8" pitchFamily="50" charset="-122"/>
                <a:ea typeface="文悦新青年体 (非商业使用) W8" pitchFamily="50" charset="-122"/>
                <a:cs typeface="+mn-cs"/>
              </a:rPr>
              <a:t>公司荣誉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189512C-61FE-4185-826B-BCC56B13611A}"/>
              </a:ext>
            </a:extLst>
          </p:cNvPr>
          <p:cNvGrpSpPr/>
          <p:nvPr/>
        </p:nvGrpSpPr>
        <p:grpSpPr>
          <a:xfrm>
            <a:off x="5722441" y="1585912"/>
            <a:ext cx="195760" cy="3600450"/>
            <a:chOff x="5677990" y="1585912"/>
            <a:chExt cx="276225" cy="3600450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0F85A52F-D5E4-4268-8D2E-97F17083B4A3}"/>
                </a:ext>
              </a:extLst>
            </p:cNvPr>
            <p:cNvCxnSpPr>
              <a:cxnSpLocks/>
            </p:cNvCxnSpPr>
            <p:nvPr/>
          </p:nvCxnSpPr>
          <p:spPr>
            <a:xfrm>
              <a:off x="5677990" y="1585912"/>
              <a:ext cx="276225" cy="0"/>
            </a:xfrm>
            <a:prstGeom prst="line">
              <a:avLst/>
            </a:prstGeom>
            <a:ln w="76200" cap="rnd">
              <a:solidFill>
                <a:srgbClr val="F0C447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C3893E90-BBB3-4DFE-B282-A518BEEC3F77}"/>
                </a:ext>
              </a:extLst>
            </p:cNvPr>
            <p:cNvCxnSpPr>
              <a:cxnSpLocks/>
            </p:cNvCxnSpPr>
            <p:nvPr/>
          </p:nvCxnSpPr>
          <p:spPr>
            <a:xfrm>
              <a:off x="5677990" y="1985962"/>
              <a:ext cx="276225" cy="0"/>
            </a:xfrm>
            <a:prstGeom prst="line">
              <a:avLst/>
            </a:prstGeom>
            <a:ln w="76200" cap="rnd">
              <a:solidFill>
                <a:srgbClr val="F0C447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88CB07E6-C0BE-4644-BED3-A2907ECD671A}"/>
                </a:ext>
              </a:extLst>
            </p:cNvPr>
            <p:cNvCxnSpPr>
              <a:cxnSpLocks/>
            </p:cNvCxnSpPr>
            <p:nvPr/>
          </p:nvCxnSpPr>
          <p:spPr>
            <a:xfrm>
              <a:off x="5677990" y="2386012"/>
              <a:ext cx="276225" cy="0"/>
            </a:xfrm>
            <a:prstGeom prst="line">
              <a:avLst/>
            </a:prstGeom>
            <a:ln w="76200" cap="rnd">
              <a:solidFill>
                <a:srgbClr val="F0C447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1B36255A-A9BF-40B3-B814-36FDDB17A0D9}"/>
                </a:ext>
              </a:extLst>
            </p:cNvPr>
            <p:cNvCxnSpPr>
              <a:cxnSpLocks/>
            </p:cNvCxnSpPr>
            <p:nvPr/>
          </p:nvCxnSpPr>
          <p:spPr>
            <a:xfrm>
              <a:off x="5677990" y="2786062"/>
              <a:ext cx="276225" cy="0"/>
            </a:xfrm>
            <a:prstGeom prst="line">
              <a:avLst/>
            </a:prstGeom>
            <a:ln w="76200" cap="rnd">
              <a:solidFill>
                <a:srgbClr val="F0C447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2D5A312C-3352-4BAF-9B9E-45BCAB158928}"/>
                </a:ext>
              </a:extLst>
            </p:cNvPr>
            <p:cNvCxnSpPr>
              <a:cxnSpLocks/>
            </p:cNvCxnSpPr>
            <p:nvPr/>
          </p:nvCxnSpPr>
          <p:spPr>
            <a:xfrm>
              <a:off x="5677990" y="3186112"/>
              <a:ext cx="276225" cy="0"/>
            </a:xfrm>
            <a:prstGeom prst="line">
              <a:avLst/>
            </a:prstGeom>
            <a:ln w="76200" cap="rnd">
              <a:solidFill>
                <a:srgbClr val="F0C447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459E59E1-AF93-4230-B6D9-1B0D2B96F239}"/>
                </a:ext>
              </a:extLst>
            </p:cNvPr>
            <p:cNvCxnSpPr>
              <a:cxnSpLocks/>
            </p:cNvCxnSpPr>
            <p:nvPr/>
          </p:nvCxnSpPr>
          <p:spPr>
            <a:xfrm>
              <a:off x="5677990" y="3586162"/>
              <a:ext cx="276225" cy="0"/>
            </a:xfrm>
            <a:prstGeom prst="line">
              <a:avLst/>
            </a:prstGeom>
            <a:ln w="76200" cap="rnd">
              <a:solidFill>
                <a:srgbClr val="F0C447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609BBEC9-3E13-47AE-AAA7-BDB0530750A5}"/>
                </a:ext>
              </a:extLst>
            </p:cNvPr>
            <p:cNvCxnSpPr>
              <a:cxnSpLocks/>
            </p:cNvCxnSpPr>
            <p:nvPr/>
          </p:nvCxnSpPr>
          <p:spPr>
            <a:xfrm>
              <a:off x="5677990" y="3986212"/>
              <a:ext cx="276225" cy="0"/>
            </a:xfrm>
            <a:prstGeom prst="line">
              <a:avLst/>
            </a:prstGeom>
            <a:ln w="76200" cap="rnd">
              <a:solidFill>
                <a:srgbClr val="F0C447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BC8AA157-97EA-4431-91EA-AF9278757391}"/>
                </a:ext>
              </a:extLst>
            </p:cNvPr>
            <p:cNvCxnSpPr>
              <a:cxnSpLocks/>
            </p:cNvCxnSpPr>
            <p:nvPr/>
          </p:nvCxnSpPr>
          <p:spPr>
            <a:xfrm>
              <a:off x="5677990" y="4386262"/>
              <a:ext cx="276225" cy="0"/>
            </a:xfrm>
            <a:prstGeom prst="line">
              <a:avLst/>
            </a:prstGeom>
            <a:ln w="76200" cap="rnd">
              <a:solidFill>
                <a:srgbClr val="F0C447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7266A0B9-730B-456C-9354-9F781755E6B4}"/>
                </a:ext>
              </a:extLst>
            </p:cNvPr>
            <p:cNvCxnSpPr>
              <a:cxnSpLocks/>
            </p:cNvCxnSpPr>
            <p:nvPr/>
          </p:nvCxnSpPr>
          <p:spPr>
            <a:xfrm>
              <a:off x="5677990" y="4786312"/>
              <a:ext cx="276225" cy="0"/>
            </a:xfrm>
            <a:prstGeom prst="line">
              <a:avLst/>
            </a:prstGeom>
            <a:ln w="76200" cap="rnd">
              <a:solidFill>
                <a:srgbClr val="F0C447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98D355E8-8B6D-4F9A-BC2F-58E7E2F36167}"/>
                </a:ext>
              </a:extLst>
            </p:cNvPr>
            <p:cNvCxnSpPr>
              <a:cxnSpLocks/>
            </p:cNvCxnSpPr>
            <p:nvPr/>
          </p:nvCxnSpPr>
          <p:spPr>
            <a:xfrm>
              <a:off x="5677990" y="5186362"/>
              <a:ext cx="276225" cy="0"/>
            </a:xfrm>
            <a:prstGeom prst="line">
              <a:avLst/>
            </a:prstGeom>
            <a:ln w="76200" cap="rnd">
              <a:solidFill>
                <a:srgbClr val="F0C447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0178F131-3E16-4AC6-B710-F8BB974E4496}"/>
              </a:ext>
            </a:extLst>
          </p:cNvPr>
          <p:cNvSpPr/>
          <p:nvPr/>
        </p:nvSpPr>
        <p:spPr>
          <a:xfrm>
            <a:off x="-1079653" y="0"/>
            <a:ext cx="429658" cy="4296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2A0FB980-4682-45F7-8D7B-CB53A0E4ECC5}"/>
              </a:ext>
            </a:extLst>
          </p:cNvPr>
          <p:cNvSpPr/>
          <p:nvPr/>
        </p:nvSpPr>
        <p:spPr>
          <a:xfrm>
            <a:off x="-1079653" y="583894"/>
            <a:ext cx="429658" cy="4296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6113B94D-8D3B-4B87-85BE-1BDD74FCCB13}"/>
              </a:ext>
            </a:extLst>
          </p:cNvPr>
          <p:cNvSpPr/>
          <p:nvPr/>
        </p:nvSpPr>
        <p:spPr>
          <a:xfrm>
            <a:off x="-1079653" y="1167788"/>
            <a:ext cx="429658" cy="4296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68A207D4-F694-42E2-ACF8-56942BE9C09D}"/>
              </a:ext>
            </a:extLst>
          </p:cNvPr>
          <p:cNvSpPr/>
          <p:nvPr/>
        </p:nvSpPr>
        <p:spPr>
          <a:xfrm>
            <a:off x="-1079653" y="1751682"/>
            <a:ext cx="429658" cy="4296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B7A89C76-DA92-4956-A9FE-0A69414B2480}"/>
              </a:ext>
            </a:extLst>
          </p:cNvPr>
          <p:cNvSpPr/>
          <p:nvPr/>
        </p:nvSpPr>
        <p:spPr>
          <a:xfrm>
            <a:off x="-1079653" y="2335576"/>
            <a:ext cx="429658" cy="4296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A8C8A251-37EE-43A0-BD3B-3E0E8868F8D4}"/>
              </a:ext>
            </a:extLst>
          </p:cNvPr>
          <p:cNvSpPr/>
          <p:nvPr/>
        </p:nvSpPr>
        <p:spPr>
          <a:xfrm>
            <a:off x="-1079653" y="2919470"/>
            <a:ext cx="429658" cy="4296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2583A8F6-5329-4FA2-B289-11DD37555F16}"/>
              </a:ext>
            </a:extLst>
          </p:cNvPr>
          <p:cNvSpPr/>
          <p:nvPr/>
        </p:nvSpPr>
        <p:spPr>
          <a:xfrm>
            <a:off x="-1079653" y="3503364"/>
            <a:ext cx="429658" cy="4296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1F83772F-CB22-46C0-B1DE-DF61BCBD7C4A}"/>
              </a:ext>
            </a:extLst>
          </p:cNvPr>
          <p:cNvSpPr/>
          <p:nvPr/>
        </p:nvSpPr>
        <p:spPr>
          <a:xfrm>
            <a:off x="-1079653" y="4087258"/>
            <a:ext cx="429658" cy="4296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40537A43-D075-45D2-B38A-175EFCD2CE50}"/>
              </a:ext>
            </a:extLst>
          </p:cNvPr>
          <p:cNvSpPr/>
          <p:nvPr/>
        </p:nvSpPr>
        <p:spPr>
          <a:xfrm>
            <a:off x="-1079653" y="4671152"/>
            <a:ext cx="429658" cy="4296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41C5CCB-0C6A-45F9-B410-011315847096}"/>
              </a:ext>
            </a:extLst>
          </p:cNvPr>
          <p:cNvSpPr/>
          <p:nvPr/>
        </p:nvSpPr>
        <p:spPr>
          <a:xfrm>
            <a:off x="-1079653" y="5255046"/>
            <a:ext cx="429658" cy="4296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CF98544C-98C0-40D0-8C4D-0AF8D7F50DF7}"/>
              </a:ext>
            </a:extLst>
          </p:cNvPr>
          <p:cNvSpPr/>
          <p:nvPr/>
        </p:nvSpPr>
        <p:spPr>
          <a:xfrm>
            <a:off x="-1079653" y="5838940"/>
            <a:ext cx="429658" cy="4296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580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B0195FC0-E4D7-44D2-943A-955EB5FC1B03}"/>
              </a:ext>
            </a:extLst>
          </p:cNvPr>
          <p:cNvSpPr/>
          <p:nvPr/>
        </p:nvSpPr>
        <p:spPr>
          <a:xfrm>
            <a:off x="6657975" y="0"/>
            <a:ext cx="5534025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54483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48300 h 6858000"/>
              <a:gd name="connsiteX0" fmla="*/ 0 w 12192000"/>
              <a:gd name="connsiteY0" fmla="*/ 1476375 h 2886075"/>
              <a:gd name="connsiteX1" fmla="*/ 12182475 w 12192000"/>
              <a:gd name="connsiteY1" fmla="*/ 0 h 2886075"/>
              <a:gd name="connsiteX2" fmla="*/ 12192000 w 12192000"/>
              <a:gd name="connsiteY2" fmla="*/ 2886075 h 2886075"/>
              <a:gd name="connsiteX3" fmla="*/ 0 w 12192000"/>
              <a:gd name="connsiteY3" fmla="*/ 2886075 h 2886075"/>
              <a:gd name="connsiteX4" fmla="*/ 0 w 12192000"/>
              <a:gd name="connsiteY4" fmla="*/ 1476375 h 2886075"/>
              <a:gd name="connsiteX0" fmla="*/ 0 w 12192000"/>
              <a:gd name="connsiteY0" fmla="*/ 2886075 h 2886075"/>
              <a:gd name="connsiteX1" fmla="*/ 12182475 w 12192000"/>
              <a:gd name="connsiteY1" fmla="*/ 0 h 2886075"/>
              <a:gd name="connsiteX2" fmla="*/ 12192000 w 12192000"/>
              <a:gd name="connsiteY2" fmla="*/ 2886075 h 2886075"/>
              <a:gd name="connsiteX3" fmla="*/ 0 w 12192000"/>
              <a:gd name="connsiteY3" fmla="*/ 2886075 h 2886075"/>
              <a:gd name="connsiteX0" fmla="*/ 0 w 5534025"/>
              <a:gd name="connsiteY0" fmla="*/ 2876550 h 2886075"/>
              <a:gd name="connsiteX1" fmla="*/ 5524500 w 5534025"/>
              <a:gd name="connsiteY1" fmla="*/ 0 h 2886075"/>
              <a:gd name="connsiteX2" fmla="*/ 5534025 w 5534025"/>
              <a:gd name="connsiteY2" fmla="*/ 2886075 h 2886075"/>
              <a:gd name="connsiteX3" fmla="*/ 0 w 5534025"/>
              <a:gd name="connsiteY3" fmla="*/ 2876550 h 2886075"/>
              <a:gd name="connsiteX0" fmla="*/ 0 w 5534025"/>
              <a:gd name="connsiteY0" fmla="*/ 2876550 h 2886075"/>
              <a:gd name="connsiteX1" fmla="*/ 4391025 w 5534025"/>
              <a:gd name="connsiteY1" fmla="*/ 600075 h 2886075"/>
              <a:gd name="connsiteX2" fmla="*/ 5524500 w 5534025"/>
              <a:gd name="connsiteY2" fmla="*/ 0 h 2886075"/>
              <a:gd name="connsiteX3" fmla="*/ 5534025 w 5534025"/>
              <a:gd name="connsiteY3" fmla="*/ 2886075 h 2886075"/>
              <a:gd name="connsiteX4" fmla="*/ 0 w 5534025"/>
              <a:gd name="connsiteY4" fmla="*/ 2876550 h 2886075"/>
              <a:gd name="connsiteX0" fmla="*/ 0 w 5534025"/>
              <a:gd name="connsiteY0" fmla="*/ 6848475 h 6858000"/>
              <a:gd name="connsiteX1" fmla="*/ 2266950 w 5534025"/>
              <a:gd name="connsiteY1" fmla="*/ 0 h 6858000"/>
              <a:gd name="connsiteX2" fmla="*/ 5524500 w 5534025"/>
              <a:gd name="connsiteY2" fmla="*/ 3971925 h 6858000"/>
              <a:gd name="connsiteX3" fmla="*/ 5534025 w 5534025"/>
              <a:gd name="connsiteY3" fmla="*/ 6858000 h 6858000"/>
              <a:gd name="connsiteX4" fmla="*/ 0 w 5534025"/>
              <a:gd name="connsiteY4" fmla="*/ 6848475 h 6858000"/>
              <a:gd name="connsiteX0" fmla="*/ 0 w 5534025"/>
              <a:gd name="connsiteY0" fmla="*/ 6848475 h 6858000"/>
              <a:gd name="connsiteX1" fmla="*/ 2266950 w 5534025"/>
              <a:gd name="connsiteY1" fmla="*/ 0 h 6858000"/>
              <a:gd name="connsiteX2" fmla="*/ 5534025 w 5534025"/>
              <a:gd name="connsiteY2" fmla="*/ 0 h 6858000"/>
              <a:gd name="connsiteX3" fmla="*/ 5534025 w 5534025"/>
              <a:gd name="connsiteY3" fmla="*/ 6858000 h 6858000"/>
              <a:gd name="connsiteX4" fmla="*/ 0 w 5534025"/>
              <a:gd name="connsiteY4" fmla="*/ 68484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34025" h="6858000">
                <a:moveTo>
                  <a:pt x="0" y="6848475"/>
                </a:moveTo>
                <a:lnTo>
                  <a:pt x="2266950" y="0"/>
                </a:lnTo>
                <a:lnTo>
                  <a:pt x="5534025" y="0"/>
                </a:lnTo>
                <a:lnTo>
                  <a:pt x="5534025" y="6858000"/>
                </a:lnTo>
                <a:lnTo>
                  <a:pt x="0" y="684847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E7AA9EF5-4A3A-4E78-9E5E-A79900682B6F}"/>
              </a:ext>
            </a:extLst>
          </p:cNvPr>
          <p:cNvSpPr/>
          <p:nvPr/>
        </p:nvSpPr>
        <p:spPr>
          <a:xfrm>
            <a:off x="5828803" y="1239204"/>
            <a:ext cx="4932166" cy="4379591"/>
          </a:xfrm>
          <a:prstGeom prst="roundRect">
            <a:avLst>
              <a:gd name="adj" fmla="val 3963"/>
            </a:avLst>
          </a:prstGeom>
          <a:solidFill>
            <a:schemeClr val="bg1"/>
          </a:solidFill>
          <a:ln w="57150">
            <a:solidFill>
              <a:srgbClr val="F0C4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5547745-754E-4A24-8B9F-A19AA33648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12251" r="5528" b="3464"/>
          <a:stretch/>
        </p:blipFill>
        <p:spPr>
          <a:xfrm>
            <a:off x="1675506" y="1222121"/>
            <a:ext cx="3545059" cy="3602857"/>
          </a:xfrm>
          <a:prstGeom prst="rect">
            <a:avLst/>
          </a:prstGeom>
        </p:spPr>
      </p:pic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9A7918F2-31D0-451E-9E4F-333169FEAF9D}"/>
              </a:ext>
            </a:extLst>
          </p:cNvPr>
          <p:cNvSpPr/>
          <p:nvPr/>
        </p:nvSpPr>
        <p:spPr>
          <a:xfrm>
            <a:off x="6636269" y="1465359"/>
            <a:ext cx="3404635" cy="232486"/>
          </a:xfrm>
          <a:custGeom>
            <a:avLst/>
            <a:gdLst/>
            <a:ahLst/>
            <a:cxnLst/>
            <a:rect l="l" t="t" r="r" b="b"/>
            <a:pathLst>
              <a:path w="3404635" h="232486">
                <a:moveTo>
                  <a:pt x="3084004" y="189280"/>
                </a:moveTo>
                <a:lnTo>
                  <a:pt x="3091720" y="189280"/>
                </a:lnTo>
                <a:lnTo>
                  <a:pt x="3091720" y="218598"/>
                </a:lnTo>
                <a:lnTo>
                  <a:pt x="3084004" y="218598"/>
                </a:lnTo>
                <a:close/>
                <a:moveTo>
                  <a:pt x="2716635" y="185166"/>
                </a:moveTo>
                <a:lnTo>
                  <a:pt x="2716635" y="211140"/>
                </a:lnTo>
                <a:lnTo>
                  <a:pt x="2790701" y="211140"/>
                </a:lnTo>
                <a:lnTo>
                  <a:pt x="2790701" y="185166"/>
                </a:lnTo>
                <a:close/>
                <a:moveTo>
                  <a:pt x="2412787" y="177193"/>
                </a:moveTo>
                <a:lnTo>
                  <a:pt x="2412787" y="211140"/>
                </a:lnTo>
                <a:lnTo>
                  <a:pt x="2436447" y="211140"/>
                </a:lnTo>
                <a:lnTo>
                  <a:pt x="2436447" y="177193"/>
                </a:lnTo>
                <a:close/>
                <a:moveTo>
                  <a:pt x="2381155" y="177193"/>
                </a:moveTo>
                <a:lnTo>
                  <a:pt x="2381155" y="211140"/>
                </a:lnTo>
                <a:lnTo>
                  <a:pt x="2405072" y="211140"/>
                </a:lnTo>
                <a:lnTo>
                  <a:pt x="2405072" y="177193"/>
                </a:lnTo>
                <a:close/>
                <a:moveTo>
                  <a:pt x="2950854" y="176679"/>
                </a:moveTo>
                <a:lnTo>
                  <a:pt x="2958570" y="176679"/>
                </a:lnTo>
                <a:lnTo>
                  <a:pt x="2958570" y="216798"/>
                </a:lnTo>
                <a:lnTo>
                  <a:pt x="2950854" y="216798"/>
                </a:lnTo>
                <a:close/>
                <a:moveTo>
                  <a:pt x="823979" y="173593"/>
                </a:moveTo>
                <a:lnTo>
                  <a:pt x="823979" y="202653"/>
                </a:lnTo>
                <a:lnTo>
                  <a:pt x="861013" y="202653"/>
                </a:lnTo>
                <a:lnTo>
                  <a:pt x="861013" y="173593"/>
                </a:lnTo>
                <a:close/>
                <a:moveTo>
                  <a:pt x="816264" y="165877"/>
                </a:moveTo>
                <a:lnTo>
                  <a:pt x="868728" y="165877"/>
                </a:lnTo>
                <a:lnTo>
                  <a:pt x="868728" y="210369"/>
                </a:lnTo>
                <a:lnTo>
                  <a:pt x="816264" y="210369"/>
                </a:lnTo>
                <a:close/>
                <a:moveTo>
                  <a:pt x="2716635" y="155590"/>
                </a:moveTo>
                <a:lnTo>
                  <a:pt x="2716635" y="177450"/>
                </a:lnTo>
                <a:lnTo>
                  <a:pt x="2790701" y="177450"/>
                </a:lnTo>
                <a:lnTo>
                  <a:pt x="2790701" y="155590"/>
                </a:lnTo>
                <a:close/>
                <a:moveTo>
                  <a:pt x="2172138" y="150704"/>
                </a:moveTo>
                <a:lnTo>
                  <a:pt x="2179854" y="150704"/>
                </a:lnTo>
                <a:lnTo>
                  <a:pt x="2179854" y="183623"/>
                </a:lnTo>
                <a:lnTo>
                  <a:pt x="2179596" y="183623"/>
                </a:lnTo>
                <a:lnTo>
                  <a:pt x="2179596" y="183880"/>
                </a:lnTo>
                <a:lnTo>
                  <a:pt x="2179854" y="183880"/>
                </a:lnTo>
                <a:lnTo>
                  <a:pt x="2179854" y="184137"/>
                </a:lnTo>
                <a:cubicBezTo>
                  <a:pt x="2181404" y="186310"/>
                  <a:pt x="2185475" y="189879"/>
                  <a:pt x="2192064" y="194843"/>
                </a:cubicBezTo>
                <a:cubicBezTo>
                  <a:pt x="2198654" y="199807"/>
                  <a:pt x="2206172" y="204957"/>
                  <a:pt x="2214620" y="210293"/>
                </a:cubicBezTo>
                <a:cubicBezTo>
                  <a:pt x="2223067" y="215628"/>
                  <a:pt x="2230852" y="219940"/>
                  <a:pt x="2237975" y="223227"/>
                </a:cubicBezTo>
                <a:lnTo>
                  <a:pt x="2234632" y="230428"/>
                </a:lnTo>
                <a:cubicBezTo>
                  <a:pt x="2228926" y="227723"/>
                  <a:pt x="2222220" y="224018"/>
                  <a:pt x="2214515" y="219313"/>
                </a:cubicBezTo>
                <a:cubicBezTo>
                  <a:pt x="2206809" y="214607"/>
                  <a:pt x="2199418" y="209702"/>
                  <a:pt x="2192341" y="204597"/>
                </a:cubicBezTo>
                <a:cubicBezTo>
                  <a:pt x="2185264" y="199491"/>
                  <a:pt x="2179816" y="194986"/>
                  <a:pt x="2175996" y="191081"/>
                </a:cubicBezTo>
                <a:cubicBezTo>
                  <a:pt x="2172178" y="194983"/>
                  <a:pt x="2166755" y="199466"/>
                  <a:pt x="2159727" y="204530"/>
                </a:cubicBezTo>
                <a:cubicBezTo>
                  <a:pt x="2152699" y="209594"/>
                  <a:pt x="2145372" y="214458"/>
                  <a:pt x="2137744" y="219122"/>
                </a:cubicBezTo>
                <a:cubicBezTo>
                  <a:pt x="2130116" y="223786"/>
                  <a:pt x="2123492" y="227469"/>
                  <a:pt x="2117874" y="230171"/>
                </a:cubicBezTo>
                <a:lnTo>
                  <a:pt x="2114788" y="222970"/>
                </a:lnTo>
                <a:cubicBezTo>
                  <a:pt x="2121988" y="219602"/>
                  <a:pt x="2129763" y="215252"/>
                  <a:pt x="2138115" y="209921"/>
                </a:cubicBezTo>
                <a:cubicBezTo>
                  <a:pt x="2146467" y="204590"/>
                  <a:pt x="2153861" y="199459"/>
                  <a:pt x="2160299" y="194529"/>
                </a:cubicBezTo>
                <a:cubicBezTo>
                  <a:pt x="2166736" y="189598"/>
                  <a:pt x="2170682" y="186048"/>
                  <a:pt x="2172138" y="183880"/>
                </a:cubicBezTo>
                <a:close/>
                <a:moveTo>
                  <a:pt x="2412787" y="137588"/>
                </a:moveTo>
                <a:lnTo>
                  <a:pt x="2412787" y="169478"/>
                </a:lnTo>
                <a:lnTo>
                  <a:pt x="2436447" y="169478"/>
                </a:lnTo>
                <a:lnTo>
                  <a:pt x="2436447" y="137588"/>
                </a:lnTo>
                <a:close/>
                <a:moveTo>
                  <a:pt x="2381155" y="137588"/>
                </a:moveTo>
                <a:lnTo>
                  <a:pt x="2381155" y="169478"/>
                </a:lnTo>
                <a:lnTo>
                  <a:pt x="2405072" y="169478"/>
                </a:lnTo>
                <a:lnTo>
                  <a:pt x="2405072" y="137588"/>
                </a:lnTo>
                <a:close/>
                <a:moveTo>
                  <a:pt x="297999" y="135531"/>
                </a:moveTo>
                <a:lnTo>
                  <a:pt x="305715" y="135531"/>
                </a:lnTo>
                <a:lnTo>
                  <a:pt x="305715" y="155590"/>
                </a:lnTo>
                <a:lnTo>
                  <a:pt x="297999" y="155590"/>
                </a:lnTo>
                <a:close/>
                <a:moveTo>
                  <a:pt x="1919916" y="133731"/>
                </a:moveTo>
                <a:lnTo>
                  <a:pt x="1919916" y="209854"/>
                </a:lnTo>
                <a:lnTo>
                  <a:pt x="1963893" y="209854"/>
                </a:lnTo>
                <a:lnTo>
                  <a:pt x="1963893" y="133731"/>
                </a:lnTo>
                <a:close/>
                <a:moveTo>
                  <a:pt x="2373440" y="129873"/>
                </a:moveTo>
                <a:lnTo>
                  <a:pt x="2444162" y="129873"/>
                </a:lnTo>
                <a:lnTo>
                  <a:pt x="2444162" y="218856"/>
                </a:lnTo>
                <a:lnTo>
                  <a:pt x="2373440" y="218856"/>
                </a:lnTo>
                <a:close/>
                <a:moveTo>
                  <a:pt x="3315138" y="126015"/>
                </a:moveTo>
                <a:lnTo>
                  <a:pt x="3322854" y="126015"/>
                </a:lnTo>
                <a:lnTo>
                  <a:pt x="3322854" y="159191"/>
                </a:lnTo>
                <a:lnTo>
                  <a:pt x="3404635" y="159191"/>
                </a:lnTo>
                <a:lnTo>
                  <a:pt x="3404635" y="166906"/>
                </a:lnTo>
                <a:lnTo>
                  <a:pt x="3332112" y="166906"/>
                </a:lnTo>
                <a:cubicBezTo>
                  <a:pt x="3337849" y="173224"/>
                  <a:pt x="3345291" y="180076"/>
                  <a:pt x="3354438" y="187461"/>
                </a:cubicBezTo>
                <a:cubicBezTo>
                  <a:pt x="3363586" y="194846"/>
                  <a:pt x="3372418" y="201374"/>
                  <a:pt x="3380937" y="207045"/>
                </a:cubicBezTo>
                <a:cubicBezTo>
                  <a:pt x="3389456" y="212715"/>
                  <a:pt x="3395640" y="216138"/>
                  <a:pt x="3399492" y="217312"/>
                </a:cubicBezTo>
                <a:lnTo>
                  <a:pt x="3397434" y="224771"/>
                </a:lnTo>
                <a:cubicBezTo>
                  <a:pt x="3392213" y="223094"/>
                  <a:pt x="3384539" y="218817"/>
                  <a:pt x="3374412" y="211940"/>
                </a:cubicBezTo>
                <a:cubicBezTo>
                  <a:pt x="3364286" y="205063"/>
                  <a:pt x="3354230" y="197415"/>
                  <a:pt x="3344246" y="188995"/>
                </a:cubicBezTo>
                <a:cubicBezTo>
                  <a:pt x="3334263" y="180575"/>
                  <a:pt x="3326874" y="173212"/>
                  <a:pt x="3322082" y="166906"/>
                </a:cubicBezTo>
                <a:lnTo>
                  <a:pt x="3314624" y="166906"/>
                </a:lnTo>
                <a:cubicBezTo>
                  <a:pt x="3310838" y="172410"/>
                  <a:pt x="3305535" y="178296"/>
                  <a:pt x="3298715" y="184563"/>
                </a:cubicBezTo>
                <a:cubicBezTo>
                  <a:pt x="3291895" y="190830"/>
                  <a:pt x="3284672" y="196860"/>
                  <a:pt x="3277044" y="202653"/>
                </a:cubicBezTo>
                <a:cubicBezTo>
                  <a:pt x="3269416" y="208447"/>
                  <a:pt x="3262498" y="213384"/>
                  <a:pt x="3256289" y="217465"/>
                </a:cubicBezTo>
                <a:cubicBezTo>
                  <a:pt x="3250080" y="221546"/>
                  <a:pt x="3245694" y="224153"/>
                  <a:pt x="3243129" y="225285"/>
                </a:cubicBezTo>
                <a:lnTo>
                  <a:pt x="3240300" y="218341"/>
                </a:lnTo>
                <a:cubicBezTo>
                  <a:pt x="3243234" y="217020"/>
                  <a:pt x="3248796" y="213547"/>
                  <a:pt x="3256988" y="207921"/>
                </a:cubicBezTo>
                <a:cubicBezTo>
                  <a:pt x="3265180" y="202295"/>
                  <a:pt x="3273828" y="195754"/>
                  <a:pt x="3282934" y="188299"/>
                </a:cubicBezTo>
                <a:cubicBezTo>
                  <a:pt x="3292040" y="180844"/>
                  <a:pt x="3299432" y="173713"/>
                  <a:pt x="3305108" y="166906"/>
                </a:cubicBezTo>
                <a:lnTo>
                  <a:pt x="3235157" y="166906"/>
                </a:lnTo>
                <a:lnTo>
                  <a:pt x="3235157" y="159191"/>
                </a:lnTo>
                <a:lnTo>
                  <a:pt x="3315138" y="159191"/>
                </a:lnTo>
                <a:close/>
                <a:moveTo>
                  <a:pt x="2716635" y="121901"/>
                </a:moveTo>
                <a:lnTo>
                  <a:pt x="2716635" y="147875"/>
                </a:lnTo>
                <a:lnTo>
                  <a:pt x="2790701" y="147875"/>
                </a:lnTo>
                <a:lnTo>
                  <a:pt x="2790701" y="121901"/>
                </a:lnTo>
                <a:close/>
                <a:moveTo>
                  <a:pt x="3375060" y="120872"/>
                </a:moveTo>
                <a:lnTo>
                  <a:pt x="3382775" y="120872"/>
                </a:lnTo>
                <a:lnTo>
                  <a:pt x="3382775" y="142989"/>
                </a:lnTo>
                <a:lnTo>
                  <a:pt x="3375060" y="142989"/>
                </a:lnTo>
                <a:close/>
                <a:moveTo>
                  <a:pt x="1017051" y="120100"/>
                </a:moveTo>
                <a:lnTo>
                  <a:pt x="1024766" y="121386"/>
                </a:lnTo>
                <a:cubicBezTo>
                  <a:pt x="1024006" y="126283"/>
                  <a:pt x="1023213" y="131212"/>
                  <a:pt x="1022388" y="136174"/>
                </a:cubicBezTo>
                <a:cubicBezTo>
                  <a:pt x="1021562" y="141135"/>
                  <a:pt x="1020641" y="146064"/>
                  <a:pt x="1019623" y="150961"/>
                </a:cubicBezTo>
                <a:lnTo>
                  <a:pt x="1096261" y="150961"/>
                </a:lnTo>
                <a:lnTo>
                  <a:pt x="1096261" y="230428"/>
                </a:lnTo>
                <a:lnTo>
                  <a:pt x="1088546" y="230428"/>
                </a:lnTo>
                <a:lnTo>
                  <a:pt x="1088546" y="158677"/>
                </a:lnTo>
                <a:lnTo>
                  <a:pt x="1018080" y="158677"/>
                </a:lnTo>
                <a:cubicBezTo>
                  <a:pt x="1015213" y="172398"/>
                  <a:pt x="1011945" y="185525"/>
                  <a:pt x="1008275" y="198057"/>
                </a:cubicBezTo>
                <a:cubicBezTo>
                  <a:pt x="1004605" y="210588"/>
                  <a:pt x="1000758" y="221979"/>
                  <a:pt x="996734" y="232229"/>
                </a:cubicBezTo>
                <a:lnTo>
                  <a:pt x="989533" y="229400"/>
                </a:lnTo>
                <a:cubicBezTo>
                  <a:pt x="993536" y="219541"/>
                  <a:pt x="997297" y="208590"/>
                  <a:pt x="1000817" y="196546"/>
                </a:cubicBezTo>
                <a:cubicBezTo>
                  <a:pt x="1004337" y="184501"/>
                  <a:pt x="1007519" y="171878"/>
                  <a:pt x="1010365" y="158677"/>
                </a:cubicBezTo>
                <a:lnTo>
                  <a:pt x="958158" y="158677"/>
                </a:lnTo>
                <a:lnTo>
                  <a:pt x="958158" y="150961"/>
                </a:lnTo>
                <a:lnTo>
                  <a:pt x="1011908" y="150961"/>
                </a:lnTo>
                <a:cubicBezTo>
                  <a:pt x="1012926" y="145930"/>
                  <a:pt x="1013847" y="140819"/>
                  <a:pt x="1014672" y="135627"/>
                </a:cubicBezTo>
                <a:cubicBezTo>
                  <a:pt x="1015497" y="130436"/>
                  <a:pt x="1016290" y="125260"/>
                  <a:pt x="1017051" y="120100"/>
                </a:cubicBezTo>
                <a:close/>
                <a:moveTo>
                  <a:pt x="2995089" y="112642"/>
                </a:moveTo>
                <a:lnTo>
                  <a:pt x="3002804" y="112642"/>
                </a:lnTo>
                <a:lnTo>
                  <a:pt x="3002804" y="145046"/>
                </a:lnTo>
                <a:lnTo>
                  <a:pt x="3029036" y="145046"/>
                </a:lnTo>
                <a:lnTo>
                  <a:pt x="3029036" y="152762"/>
                </a:lnTo>
                <a:lnTo>
                  <a:pt x="3002804" y="152762"/>
                </a:lnTo>
                <a:lnTo>
                  <a:pt x="3002804" y="230428"/>
                </a:lnTo>
                <a:lnTo>
                  <a:pt x="2995089" y="230428"/>
                </a:lnTo>
                <a:lnTo>
                  <a:pt x="2995089" y="152762"/>
                </a:lnTo>
                <a:lnTo>
                  <a:pt x="2931566" y="152762"/>
                </a:lnTo>
                <a:lnTo>
                  <a:pt x="2931566" y="145046"/>
                </a:lnTo>
                <a:lnTo>
                  <a:pt x="2995089" y="145046"/>
                </a:lnTo>
                <a:close/>
                <a:moveTo>
                  <a:pt x="2153622" y="110328"/>
                </a:moveTo>
                <a:lnTo>
                  <a:pt x="2132019" y="130387"/>
                </a:lnTo>
                <a:lnTo>
                  <a:pt x="2221773" y="130387"/>
                </a:lnTo>
                <a:lnTo>
                  <a:pt x="2200684" y="110328"/>
                </a:lnTo>
                <a:close/>
                <a:moveTo>
                  <a:pt x="2346693" y="107756"/>
                </a:moveTo>
                <a:lnTo>
                  <a:pt x="2354408" y="107756"/>
                </a:lnTo>
                <a:lnTo>
                  <a:pt x="2354408" y="205482"/>
                </a:lnTo>
                <a:lnTo>
                  <a:pt x="2346693" y="205482"/>
                </a:lnTo>
                <a:close/>
                <a:moveTo>
                  <a:pt x="2287543" y="107756"/>
                </a:moveTo>
                <a:lnTo>
                  <a:pt x="2295258" y="107756"/>
                </a:lnTo>
                <a:lnTo>
                  <a:pt x="2295258" y="149675"/>
                </a:lnTo>
                <a:cubicBezTo>
                  <a:pt x="2295258" y="156785"/>
                  <a:pt x="2294937" y="165518"/>
                  <a:pt x="2294294" y="175875"/>
                </a:cubicBezTo>
                <a:cubicBezTo>
                  <a:pt x="2293651" y="186232"/>
                  <a:pt x="2292686" y="196444"/>
                  <a:pt x="2291400" y="206511"/>
                </a:cubicBezTo>
                <a:lnTo>
                  <a:pt x="2283942" y="205740"/>
                </a:lnTo>
                <a:cubicBezTo>
                  <a:pt x="2285105" y="195801"/>
                  <a:pt x="2285995" y="185717"/>
                  <a:pt x="2286611" y="175489"/>
                </a:cubicBezTo>
                <a:cubicBezTo>
                  <a:pt x="2287227" y="165261"/>
                  <a:pt x="2287538" y="156657"/>
                  <a:pt x="2287543" y="149675"/>
                </a:cubicBezTo>
                <a:close/>
                <a:moveTo>
                  <a:pt x="464325" y="106470"/>
                </a:moveTo>
                <a:lnTo>
                  <a:pt x="464325" y="149418"/>
                </a:lnTo>
                <a:lnTo>
                  <a:pt x="513445" y="149418"/>
                </a:lnTo>
                <a:lnTo>
                  <a:pt x="513445" y="106470"/>
                </a:lnTo>
                <a:close/>
                <a:moveTo>
                  <a:pt x="407232" y="106470"/>
                </a:moveTo>
                <a:lnTo>
                  <a:pt x="407232" y="149418"/>
                </a:lnTo>
                <a:lnTo>
                  <a:pt x="456610" y="149418"/>
                </a:lnTo>
                <a:lnTo>
                  <a:pt x="456610" y="106470"/>
                </a:lnTo>
                <a:close/>
                <a:moveTo>
                  <a:pt x="20574" y="102612"/>
                </a:moveTo>
                <a:lnTo>
                  <a:pt x="142990" y="102612"/>
                </a:lnTo>
                <a:lnTo>
                  <a:pt x="142990" y="110328"/>
                </a:lnTo>
                <a:lnTo>
                  <a:pt x="85897" y="110328"/>
                </a:lnTo>
                <a:lnTo>
                  <a:pt x="85897" y="156105"/>
                </a:lnTo>
                <a:lnTo>
                  <a:pt x="140161" y="156105"/>
                </a:lnTo>
                <a:lnTo>
                  <a:pt x="140161" y="163820"/>
                </a:lnTo>
                <a:lnTo>
                  <a:pt x="85897" y="163820"/>
                </a:lnTo>
                <a:lnTo>
                  <a:pt x="85897" y="210112"/>
                </a:lnTo>
                <a:lnTo>
                  <a:pt x="153791" y="210112"/>
                </a:lnTo>
                <a:lnTo>
                  <a:pt x="153791" y="217827"/>
                </a:lnTo>
                <a:lnTo>
                  <a:pt x="9773" y="217827"/>
                </a:lnTo>
                <a:lnTo>
                  <a:pt x="9773" y="210112"/>
                </a:lnTo>
                <a:lnTo>
                  <a:pt x="78181" y="210112"/>
                </a:lnTo>
                <a:lnTo>
                  <a:pt x="78181" y="163820"/>
                </a:lnTo>
                <a:lnTo>
                  <a:pt x="23660" y="163820"/>
                </a:lnTo>
                <a:lnTo>
                  <a:pt x="23660" y="156105"/>
                </a:lnTo>
                <a:lnTo>
                  <a:pt x="78181" y="156105"/>
                </a:lnTo>
                <a:lnTo>
                  <a:pt x="78181" y="110328"/>
                </a:lnTo>
                <a:lnTo>
                  <a:pt x="20574" y="110328"/>
                </a:lnTo>
                <a:close/>
                <a:moveTo>
                  <a:pt x="867442" y="96955"/>
                </a:moveTo>
                <a:lnTo>
                  <a:pt x="867442" y="134759"/>
                </a:lnTo>
                <a:lnTo>
                  <a:pt x="898817" y="134759"/>
                </a:lnTo>
                <a:lnTo>
                  <a:pt x="898817" y="96955"/>
                </a:lnTo>
                <a:close/>
                <a:moveTo>
                  <a:pt x="1527601" y="85896"/>
                </a:moveTo>
                <a:lnTo>
                  <a:pt x="1590094" y="85896"/>
                </a:lnTo>
                <a:lnTo>
                  <a:pt x="1590094" y="93611"/>
                </a:lnTo>
                <a:lnTo>
                  <a:pt x="1558462" y="93611"/>
                </a:lnTo>
                <a:lnTo>
                  <a:pt x="1558462" y="137074"/>
                </a:lnTo>
                <a:lnTo>
                  <a:pt x="1590094" y="137074"/>
                </a:lnTo>
                <a:lnTo>
                  <a:pt x="1590094" y="144789"/>
                </a:lnTo>
                <a:lnTo>
                  <a:pt x="1558462" y="144789"/>
                </a:lnTo>
                <a:lnTo>
                  <a:pt x="1558462" y="198024"/>
                </a:lnTo>
                <a:lnTo>
                  <a:pt x="1590351" y="185166"/>
                </a:lnTo>
                <a:lnTo>
                  <a:pt x="1593180" y="192366"/>
                </a:lnTo>
                <a:lnTo>
                  <a:pt x="1528887" y="218084"/>
                </a:lnTo>
                <a:lnTo>
                  <a:pt x="1526058" y="210883"/>
                </a:lnTo>
                <a:lnTo>
                  <a:pt x="1550746" y="201110"/>
                </a:lnTo>
                <a:lnTo>
                  <a:pt x="1550746" y="144789"/>
                </a:lnTo>
                <a:lnTo>
                  <a:pt x="1522714" y="144789"/>
                </a:lnTo>
                <a:lnTo>
                  <a:pt x="1522714" y="137074"/>
                </a:lnTo>
                <a:lnTo>
                  <a:pt x="1550746" y="137074"/>
                </a:lnTo>
                <a:lnTo>
                  <a:pt x="1550746" y="93611"/>
                </a:lnTo>
                <a:lnTo>
                  <a:pt x="1527601" y="93611"/>
                </a:lnTo>
                <a:close/>
                <a:moveTo>
                  <a:pt x="2158508" y="83581"/>
                </a:moveTo>
                <a:lnTo>
                  <a:pt x="2158508" y="102612"/>
                </a:lnTo>
                <a:lnTo>
                  <a:pt x="2195284" y="102612"/>
                </a:lnTo>
                <a:lnTo>
                  <a:pt x="2195284" y="83581"/>
                </a:lnTo>
                <a:close/>
                <a:moveTo>
                  <a:pt x="1245356" y="72780"/>
                </a:moveTo>
                <a:lnTo>
                  <a:pt x="1307592" y="158677"/>
                </a:lnTo>
                <a:lnTo>
                  <a:pt x="1301420" y="163306"/>
                </a:lnTo>
                <a:lnTo>
                  <a:pt x="1239184" y="77409"/>
                </a:lnTo>
                <a:close/>
                <a:moveTo>
                  <a:pt x="2582713" y="68151"/>
                </a:moveTo>
                <a:lnTo>
                  <a:pt x="2582713" y="92325"/>
                </a:lnTo>
                <a:lnTo>
                  <a:pt x="2617689" y="92325"/>
                </a:lnTo>
                <a:lnTo>
                  <a:pt x="2617689" y="68151"/>
                </a:lnTo>
                <a:close/>
                <a:moveTo>
                  <a:pt x="2385784" y="67379"/>
                </a:moveTo>
                <a:lnTo>
                  <a:pt x="2385784" y="93097"/>
                </a:lnTo>
                <a:lnTo>
                  <a:pt x="2430790" y="93097"/>
                </a:lnTo>
                <a:lnTo>
                  <a:pt x="2430790" y="67379"/>
                </a:lnTo>
                <a:close/>
                <a:moveTo>
                  <a:pt x="3125924" y="66094"/>
                </a:moveTo>
                <a:lnTo>
                  <a:pt x="3133639" y="66094"/>
                </a:lnTo>
                <a:lnTo>
                  <a:pt x="3133639" y="86668"/>
                </a:lnTo>
                <a:lnTo>
                  <a:pt x="3193304" y="86668"/>
                </a:lnTo>
                <a:lnTo>
                  <a:pt x="3193304" y="94383"/>
                </a:lnTo>
                <a:lnTo>
                  <a:pt x="3133639" y="94383"/>
                </a:lnTo>
                <a:lnTo>
                  <a:pt x="3133639" y="123444"/>
                </a:lnTo>
                <a:lnTo>
                  <a:pt x="3210792" y="123444"/>
                </a:lnTo>
                <a:lnTo>
                  <a:pt x="3210792" y="131159"/>
                </a:lnTo>
                <a:lnTo>
                  <a:pt x="3169644" y="131159"/>
                </a:lnTo>
                <a:lnTo>
                  <a:pt x="3169644" y="162020"/>
                </a:lnTo>
                <a:lnTo>
                  <a:pt x="3208992" y="162020"/>
                </a:lnTo>
                <a:lnTo>
                  <a:pt x="3208992" y="169735"/>
                </a:lnTo>
                <a:lnTo>
                  <a:pt x="3169644" y="169735"/>
                </a:lnTo>
                <a:lnTo>
                  <a:pt x="3169644" y="230428"/>
                </a:lnTo>
                <a:lnTo>
                  <a:pt x="3161928" y="230428"/>
                </a:lnTo>
                <a:lnTo>
                  <a:pt x="3161928" y="169735"/>
                </a:lnTo>
                <a:lnTo>
                  <a:pt x="3049543" y="169735"/>
                </a:lnTo>
                <a:lnTo>
                  <a:pt x="3049543" y="162020"/>
                </a:lnTo>
                <a:lnTo>
                  <a:pt x="3161928" y="162020"/>
                </a:lnTo>
                <a:lnTo>
                  <a:pt x="3161928" y="131159"/>
                </a:lnTo>
                <a:lnTo>
                  <a:pt x="3047486" y="131159"/>
                </a:lnTo>
                <a:lnTo>
                  <a:pt x="3047486" y="123444"/>
                </a:lnTo>
                <a:lnTo>
                  <a:pt x="3125924" y="123444"/>
                </a:lnTo>
                <a:lnTo>
                  <a:pt x="3125924" y="94383"/>
                </a:lnTo>
                <a:lnTo>
                  <a:pt x="3065231" y="94383"/>
                </a:lnTo>
                <a:lnTo>
                  <a:pt x="3065231" y="86668"/>
                </a:lnTo>
                <a:lnTo>
                  <a:pt x="3125924" y="86668"/>
                </a:lnTo>
                <a:close/>
                <a:moveTo>
                  <a:pt x="2282400" y="64808"/>
                </a:moveTo>
                <a:lnTo>
                  <a:pt x="2358266" y="64808"/>
                </a:lnTo>
                <a:lnTo>
                  <a:pt x="2358266" y="72523"/>
                </a:lnTo>
                <a:lnTo>
                  <a:pt x="2325090" y="72523"/>
                </a:lnTo>
                <a:lnTo>
                  <a:pt x="2325090" y="230686"/>
                </a:lnTo>
                <a:lnTo>
                  <a:pt x="2317375" y="230686"/>
                </a:lnTo>
                <a:lnTo>
                  <a:pt x="2317375" y="72523"/>
                </a:lnTo>
                <a:lnTo>
                  <a:pt x="2282400" y="72523"/>
                </a:lnTo>
                <a:close/>
                <a:moveTo>
                  <a:pt x="225219" y="62750"/>
                </a:moveTo>
                <a:lnTo>
                  <a:pt x="315230" y="62750"/>
                </a:lnTo>
                <a:lnTo>
                  <a:pt x="315230" y="70466"/>
                </a:lnTo>
                <a:lnTo>
                  <a:pt x="274339" y="70466"/>
                </a:lnTo>
                <a:lnTo>
                  <a:pt x="274339" y="112385"/>
                </a:lnTo>
                <a:lnTo>
                  <a:pt x="310858" y="112385"/>
                </a:lnTo>
                <a:lnTo>
                  <a:pt x="310858" y="120100"/>
                </a:lnTo>
                <a:lnTo>
                  <a:pt x="274339" y="120100"/>
                </a:lnTo>
                <a:lnTo>
                  <a:pt x="274339" y="170764"/>
                </a:lnTo>
                <a:lnTo>
                  <a:pt x="318831" y="170764"/>
                </a:lnTo>
                <a:lnTo>
                  <a:pt x="318831" y="178479"/>
                </a:lnTo>
                <a:lnTo>
                  <a:pt x="224705" y="178479"/>
                </a:lnTo>
                <a:lnTo>
                  <a:pt x="224705" y="170764"/>
                </a:lnTo>
                <a:lnTo>
                  <a:pt x="266624" y="170764"/>
                </a:lnTo>
                <a:lnTo>
                  <a:pt x="266624" y="120100"/>
                </a:lnTo>
                <a:lnTo>
                  <a:pt x="230362" y="120100"/>
                </a:lnTo>
                <a:lnTo>
                  <a:pt x="230362" y="112385"/>
                </a:lnTo>
                <a:lnTo>
                  <a:pt x="266624" y="112385"/>
                </a:lnTo>
                <a:lnTo>
                  <a:pt x="266624" y="70466"/>
                </a:lnTo>
                <a:lnTo>
                  <a:pt x="225219" y="70466"/>
                </a:lnTo>
                <a:close/>
                <a:moveTo>
                  <a:pt x="2378068" y="59664"/>
                </a:moveTo>
                <a:lnTo>
                  <a:pt x="2438505" y="59664"/>
                </a:lnTo>
                <a:lnTo>
                  <a:pt x="2438505" y="100812"/>
                </a:lnTo>
                <a:lnTo>
                  <a:pt x="2378068" y="100812"/>
                </a:lnTo>
                <a:close/>
                <a:moveTo>
                  <a:pt x="2158508" y="59664"/>
                </a:moveTo>
                <a:lnTo>
                  <a:pt x="2158508" y="75866"/>
                </a:lnTo>
                <a:lnTo>
                  <a:pt x="2195284" y="75866"/>
                </a:lnTo>
                <a:lnTo>
                  <a:pt x="2195284" y="59664"/>
                </a:lnTo>
                <a:close/>
                <a:moveTo>
                  <a:pt x="2787358" y="58635"/>
                </a:moveTo>
                <a:lnTo>
                  <a:pt x="2792244" y="64551"/>
                </a:lnTo>
                <a:cubicBezTo>
                  <a:pt x="2781282" y="73498"/>
                  <a:pt x="2769195" y="82221"/>
                  <a:pt x="2755982" y="90718"/>
                </a:cubicBezTo>
                <a:cubicBezTo>
                  <a:pt x="2742770" y="99216"/>
                  <a:pt x="2729397" y="107038"/>
                  <a:pt x="2715863" y="114185"/>
                </a:cubicBezTo>
                <a:lnTo>
                  <a:pt x="2798416" y="114185"/>
                </a:lnTo>
                <a:lnTo>
                  <a:pt x="2798416" y="218856"/>
                </a:lnTo>
                <a:lnTo>
                  <a:pt x="2708920" y="218856"/>
                </a:lnTo>
                <a:lnTo>
                  <a:pt x="2708920" y="117786"/>
                </a:lnTo>
                <a:cubicBezTo>
                  <a:pt x="2701044" y="121799"/>
                  <a:pt x="2693457" y="125474"/>
                  <a:pt x="2686160" y="128812"/>
                </a:cubicBezTo>
                <a:cubicBezTo>
                  <a:pt x="2678862" y="132150"/>
                  <a:pt x="2672047" y="134990"/>
                  <a:pt x="2665714" y="137331"/>
                </a:cubicBezTo>
                <a:lnTo>
                  <a:pt x="2662885" y="130130"/>
                </a:lnTo>
                <a:cubicBezTo>
                  <a:pt x="2674856" y="125580"/>
                  <a:pt x="2688204" y="119592"/>
                  <a:pt x="2702928" y="112166"/>
                </a:cubicBezTo>
                <a:cubicBezTo>
                  <a:pt x="2717652" y="104740"/>
                  <a:pt x="2732391" y="96428"/>
                  <a:pt x="2747144" y="87230"/>
                </a:cubicBezTo>
                <a:cubicBezTo>
                  <a:pt x="2761896" y="78032"/>
                  <a:pt x="2775301" y="68500"/>
                  <a:pt x="2787358" y="58635"/>
                </a:cubicBezTo>
                <a:close/>
                <a:moveTo>
                  <a:pt x="464325" y="55549"/>
                </a:moveTo>
                <a:lnTo>
                  <a:pt x="464325" y="98755"/>
                </a:lnTo>
                <a:lnTo>
                  <a:pt x="513445" y="98755"/>
                </a:lnTo>
                <a:lnTo>
                  <a:pt x="513445" y="55549"/>
                </a:lnTo>
                <a:close/>
                <a:moveTo>
                  <a:pt x="407232" y="55549"/>
                </a:moveTo>
                <a:lnTo>
                  <a:pt x="407232" y="98755"/>
                </a:lnTo>
                <a:lnTo>
                  <a:pt x="456610" y="98755"/>
                </a:lnTo>
                <a:lnTo>
                  <a:pt x="456610" y="55549"/>
                </a:lnTo>
                <a:close/>
                <a:moveTo>
                  <a:pt x="1456944" y="50149"/>
                </a:moveTo>
                <a:lnTo>
                  <a:pt x="1456944" y="111614"/>
                </a:lnTo>
                <a:lnTo>
                  <a:pt x="1484719" y="111614"/>
                </a:lnTo>
                <a:lnTo>
                  <a:pt x="1484719" y="50149"/>
                </a:lnTo>
                <a:close/>
                <a:moveTo>
                  <a:pt x="812149" y="40119"/>
                </a:moveTo>
                <a:lnTo>
                  <a:pt x="822951" y="89239"/>
                </a:lnTo>
                <a:lnTo>
                  <a:pt x="863327" y="89239"/>
                </a:lnTo>
                <a:lnTo>
                  <a:pt x="873100" y="40119"/>
                </a:lnTo>
                <a:close/>
                <a:moveTo>
                  <a:pt x="994162" y="39862"/>
                </a:moveTo>
                <a:lnTo>
                  <a:pt x="987733" y="47834"/>
                </a:lnTo>
                <a:cubicBezTo>
                  <a:pt x="995250" y="55394"/>
                  <a:pt x="1002462" y="62006"/>
                  <a:pt x="1009368" y="67669"/>
                </a:cubicBezTo>
                <a:cubicBezTo>
                  <a:pt x="1016274" y="73332"/>
                  <a:pt x="1023293" y="78208"/>
                  <a:pt x="1030424" y="82296"/>
                </a:cubicBezTo>
                <a:cubicBezTo>
                  <a:pt x="1039174" y="77634"/>
                  <a:pt x="1047071" y="71912"/>
                  <a:pt x="1054116" y="65129"/>
                </a:cubicBezTo>
                <a:cubicBezTo>
                  <a:pt x="1061162" y="58346"/>
                  <a:pt x="1068095" y="49924"/>
                  <a:pt x="1074916" y="39862"/>
                </a:cubicBezTo>
                <a:close/>
                <a:moveTo>
                  <a:pt x="2582713" y="36518"/>
                </a:moveTo>
                <a:lnTo>
                  <a:pt x="2582713" y="60436"/>
                </a:lnTo>
                <a:lnTo>
                  <a:pt x="2617689" y="60436"/>
                </a:lnTo>
                <a:lnTo>
                  <a:pt x="2617689" y="36518"/>
                </a:lnTo>
                <a:close/>
                <a:moveTo>
                  <a:pt x="2158508" y="30603"/>
                </a:moveTo>
                <a:lnTo>
                  <a:pt x="2158508" y="51949"/>
                </a:lnTo>
                <a:lnTo>
                  <a:pt x="2195284" y="51949"/>
                </a:lnTo>
                <a:lnTo>
                  <a:pt x="2195284" y="30603"/>
                </a:lnTo>
                <a:close/>
                <a:moveTo>
                  <a:pt x="209017" y="29575"/>
                </a:moveTo>
                <a:lnTo>
                  <a:pt x="209017" y="213198"/>
                </a:lnTo>
                <a:lnTo>
                  <a:pt x="334775" y="213198"/>
                </a:lnTo>
                <a:lnTo>
                  <a:pt x="334775" y="29575"/>
                </a:lnTo>
                <a:close/>
                <a:moveTo>
                  <a:pt x="1148915" y="26231"/>
                </a:moveTo>
                <a:lnTo>
                  <a:pt x="1300134" y="26231"/>
                </a:lnTo>
                <a:lnTo>
                  <a:pt x="1300134" y="33947"/>
                </a:lnTo>
                <a:lnTo>
                  <a:pt x="1242013" y="33947"/>
                </a:lnTo>
                <a:lnTo>
                  <a:pt x="1229925" y="51177"/>
                </a:lnTo>
                <a:lnTo>
                  <a:pt x="1229925" y="230686"/>
                </a:lnTo>
                <a:lnTo>
                  <a:pt x="1222210" y="230686"/>
                </a:lnTo>
                <a:lnTo>
                  <a:pt x="1222210" y="61979"/>
                </a:lnTo>
                <a:lnTo>
                  <a:pt x="1149430" y="164334"/>
                </a:lnTo>
                <a:lnTo>
                  <a:pt x="1143257" y="159962"/>
                </a:lnTo>
                <a:lnTo>
                  <a:pt x="1232497" y="33947"/>
                </a:lnTo>
                <a:lnTo>
                  <a:pt x="1148915" y="33947"/>
                </a:lnTo>
                <a:close/>
                <a:moveTo>
                  <a:pt x="595160" y="23403"/>
                </a:moveTo>
                <a:lnTo>
                  <a:pt x="700602" y="23403"/>
                </a:lnTo>
                <a:lnTo>
                  <a:pt x="658168" y="92840"/>
                </a:lnTo>
                <a:lnTo>
                  <a:pt x="658168" y="119586"/>
                </a:lnTo>
                <a:lnTo>
                  <a:pt x="738150" y="119586"/>
                </a:lnTo>
                <a:lnTo>
                  <a:pt x="738150" y="127301"/>
                </a:lnTo>
                <a:lnTo>
                  <a:pt x="658168" y="127301"/>
                </a:lnTo>
                <a:lnTo>
                  <a:pt x="658168" y="230686"/>
                </a:lnTo>
                <a:lnTo>
                  <a:pt x="650453" y="230686"/>
                </a:lnTo>
                <a:lnTo>
                  <a:pt x="650453" y="127301"/>
                </a:lnTo>
                <a:lnTo>
                  <a:pt x="566614" y="127301"/>
                </a:lnTo>
                <a:lnTo>
                  <a:pt x="566614" y="119586"/>
                </a:lnTo>
                <a:lnTo>
                  <a:pt x="650453" y="119586"/>
                </a:lnTo>
                <a:lnTo>
                  <a:pt x="650453" y="90782"/>
                </a:lnTo>
                <a:lnTo>
                  <a:pt x="686715" y="31118"/>
                </a:lnTo>
                <a:lnTo>
                  <a:pt x="595160" y="31118"/>
                </a:lnTo>
                <a:close/>
                <a:moveTo>
                  <a:pt x="201302" y="21859"/>
                </a:moveTo>
                <a:lnTo>
                  <a:pt x="342491" y="21859"/>
                </a:lnTo>
                <a:lnTo>
                  <a:pt x="342491" y="220913"/>
                </a:lnTo>
                <a:lnTo>
                  <a:pt x="201302" y="220913"/>
                </a:lnTo>
                <a:close/>
                <a:moveTo>
                  <a:pt x="81782" y="20831"/>
                </a:moveTo>
                <a:lnTo>
                  <a:pt x="164849" y="87182"/>
                </a:lnTo>
                <a:lnTo>
                  <a:pt x="159963" y="93097"/>
                </a:lnTo>
                <a:lnTo>
                  <a:pt x="81782" y="30861"/>
                </a:lnTo>
                <a:lnTo>
                  <a:pt x="4887" y="93097"/>
                </a:lnTo>
                <a:lnTo>
                  <a:pt x="0" y="87182"/>
                </a:lnTo>
                <a:close/>
                <a:moveTo>
                  <a:pt x="2365467" y="20316"/>
                </a:moveTo>
                <a:lnTo>
                  <a:pt x="2451364" y="20316"/>
                </a:lnTo>
                <a:lnTo>
                  <a:pt x="2451364" y="28032"/>
                </a:lnTo>
                <a:lnTo>
                  <a:pt x="2365467" y="28032"/>
                </a:lnTo>
                <a:close/>
                <a:moveTo>
                  <a:pt x="2288057" y="20316"/>
                </a:moveTo>
                <a:lnTo>
                  <a:pt x="2352608" y="20316"/>
                </a:lnTo>
                <a:lnTo>
                  <a:pt x="2352608" y="28032"/>
                </a:lnTo>
                <a:lnTo>
                  <a:pt x="2288057" y="28032"/>
                </a:lnTo>
                <a:close/>
                <a:moveTo>
                  <a:pt x="2707891" y="16973"/>
                </a:moveTo>
                <a:lnTo>
                  <a:pt x="2714063" y="21602"/>
                </a:lnTo>
                <a:lnTo>
                  <a:pt x="2676516" y="72009"/>
                </a:lnTo>
                <a:lnTo>
                  <a:pt x="2670343" y="67379"/>
                </a:lnTo>
                <a:close/>
                <a:moveTo>
                  <a:pt x="2788386" y="16459"/>
                </a:moveTo>
                <a:lnTo>
                  <a:pt x="2825934" y="66865"/>
                </a:lnTo>
                <a:lnTo>
                  <a:pt x="2819505" y="71494"/>
                </a:lnTo>
                <a:lnTo>
                  <a:pt x="2782214" y="20831"/>
                </a:lnTo>
                <a:close/>
                <a:moveTo>
                  <a:pt x="2047475" y="12858"/>
                </a:moveTo>
                <a:lnTo>
                  <a:pt x="2055190" y="12858"/>
                </a:lnTo>
                <a:lnTo>
                  <a:pt x="2055190" y="50920"/>
                </a:lnTo>
                <a:lnTo>
                  <a:pt x="2047475" y="50920"/>
                </a:lnTo>
                <a:close/>
                <a:moveTo>
                  <a:pt x="1556919" y="10287"/>
                </a:moveTo>
                <a:lnTo>
                  <a:pt x="1563605" y="14144"/>
                </a:lnTo>
                <a:lnTo>
                  <a:pt x="1548946" y="39347"/>
                </a:lnTo>
                <a:lnTo>
                  <a:pt x="1590866" y="39347"/>
                </a:lnTo>
                <a:lnTo>
                  <a:pt x="1590866" y="47063"/>
                </a:lnTo>
                <a:lnTo>
                  <a:pt x="1544574" y="47063"/>
                </a:lnTo>
                <a:lnTo>
                  <a:pt x="1525543" y="79981"/>
                </a:lnTo>
                <a:lnTo>
                  <a:pt x="1518857" y="76123"/>
                </a:lnTo>
                <a:close/>
                <a:moveTo>
                  <a:pt x="1665189" y="8486"/>
                </a:moveTo>
                <a:lnTo>
                  <a:pt x="1672905" y="8486"/>
                </a:lnTo>
                <a:lnTo>
                  <a:pt x="1672905" y="35233"/>
                </a:lnTo>
                <a:lnTo>
                  <a:pt x="1665189" y="35233"/>
                </a:lnTo>
                <a:close/>
                <a:moveTo>
                  <a:pt x="1628156" y="6943"/>
                </a:moveTo>
                <a:lnTo>
                  <a:pt x="1635871" y="6943"/>
                </a:lnTo>
                <a:cubicBezTo>
                  <a:pt x="1635871" y="25974"/>
                  <a:pt x="1636386" y="43977"/>
                  <a:pt x="1637414" y="60950"/>
                </a:cubicBezTo>
                <a:lnTo>
                  <a:pt x="1685249" y="53492"/>
                </a:lnTo>
                <a:lnTo>
                  <a:pt x="1686535" y="60950"/>
                </a:lnTo>
                <a:lnTo>
                  <a:pt x="1637929" y="68665"/>
                </a:lnTo>
                <a:cubicBezTo>
                  <a:pt x="1639172" y="83024"/>
                  <a:pt x="1640801" y="96740"/>
                  <a:pt x="1642815" y="109813"/>
                </a:cubicBezTo>
                <a:lnTo>
                  <a:pt x="1689621" y="98240"/>
                </a:lnTo>
                <a:lnTo>
                  <a:pt x="1691421" y="105956"/>
                </a:lnTo>
                <a:lnTo>
                  <a:pt x="1643844" y="117529"/>
                </a:lnTo>
                <a:cubicBezTo>
                  <a:pt x="1647230" y="136817"/>
                  <a:pt x="1651516" y="154562"/>
                  <a:pt x="1656702" y="170764"/>
                </a:cubicBezTo>
                <a:lnTo>
                  <a:pt x="1691678" y="143246"/>
                </a:lnTo>
                <a:lnTo>
                  <a:pt x="1696307" y="149161"/>
                </a:lnTo>
                <a:lnTo>
                  <a:pt x="1659274" y="178222"/>
                </a:lnTo>
                <a:cubicBezTo>
                  <a:pt x="1665146" y="195195"/>
                  <a:pt x="1672176" y="210626"/>
                  <a:pt x="1680363" y="224513"/>
                </a:cubicBezTo>
                <a:lnTo>
                  <a:pt x="1673676" y="228371"/>
                </a:lnTo>
                <a:cubicBezTo>
                  <a:pt x="1669690" y="221545"/>
                  <a:pt x="1665961" y="214366"/>
                  <a:pt x="1662489" y="206833"/>
                </a:cubicBezTo>
                <a:cubicBezTo>
                  <a:pt x="1659017" y="199300"/>
                  <a:pt x="1655802" y="191477"/>
                  <a:pt x="1652845" y="183365"/>
                </a:cubicBezTo>
                <a:lnTo>
                  <a:pt x="1609382" y="217570"/>
                </a:lnTo>
                <a:lnTo>
                  <a:pt x="1604753" y="211655"/>
                </a:lnTo>
                <a:lnTo>
                  <a:pt x="1650273" y="175907"/>
                </a:lnTo>
                <a:cubicBezTo>
                  <a:pt x="1644572" y="158462"/>
                  <a:pt x="1640029" y="139603"/>
                  <a:pt x="1636643" y="119329"/>
                </a:cubicBezTo>
                <a:lnTo>
                  <a:pt x="1600381" y="128073"/>
                </a:lnTo>
                <a:lnTo>
                  <a:pt x="1598581" y="120615"/>
                </a:lnTo>
                <a:lnTo>
                  <a:pt x="1635357" y="111614"/>
                </a:lnTo>
                <a:cubicBezTo>
                  <a:pt x="1634318" y="104932"/>
                  <a:pt x="1633375" y="98106"/>
                  <a:pt x="1632528" y="91136"/>
                </a:cubicBezTo>
                <a:cubicBezTo>
                  <a:pt x="1631682" y="84165"/>
                  <a:pt x="1630996" y="77018"/>
                  <a:pt x="1630471" y="69694"/>
                </a:cubicBezTo>
                <a:lnTo>
                  <a:pt x="1598581" y="74580"/>
                </a:lnTo>
                <a:lnTo>
                  <a:pt x="1597295" y="67122"/>
                </a:lnTo>
                <a:lnTo>
                  <a:pt x="1629699" y="62236"/>
                </a:lnTo>
                <a:cubicBezTo>
                  <a:pt x="1628670" y="44705"/>
                  <a:pt x="1628156" y="26274"/>
                  <a:pt x="1628156" y="6943"/>
                </a:cubicBezTo>
                <a:close/>
                <a:moveTo>
                  <a:pt x="2574998" y="4886"/>
                </a:moveTo>
                <a:lnTo>
                  <a:pt x="2582713" y="4886"/>
                </a:lnTo>
                <a:lnTo>
                  <a:pt x="2582713" y="28803"/>
                </a:lnTo>
                <a:lnTo>
                  <a:pt x="2625404" y="28803"/>
                </a:lnTo>
                <a:lnTo>
                  <a:pt x="2625404" y="60436"/>
                </a:lnTo>
                <a:lnTo>
                  <a:pt x="2647522" y="60436"/>
                </a:lnTo>
                <a:lnTo>
                  <a:pt x="2647522" y="68151"/>
                </a:lnTo>
                <a:lnTo>
                  <a:pt x="2625404" y="68151"/>
                </a:lnTo>
                <a:lnTo>
                  <a:pt x="2625404" y="100041"/>
                </a:lnTo>
                <a:lnTo>
                  <a:pt x="2582713" y="100041"/>
                </a:lnTo>
                <a:lnTo>
                  <a:pt x="2582713" y="126015"/>
                </a:lnTo>
                <a:lnTo>
                  <a:pt x="2637749" y="126015"/>
                </a:lnTo>
                <a:lnTo>
                  <a:pt x="2637749" y="133731"/>
                </a:lnTo>
                <a:lnTo>
                  <a:pt x="2582713" y="133731"/>
                </a:lnTo>
                <a:lnTo>
                  <a:pt x="2582713" y="162534"/>
                </a:lnTo>
                <a:lnTo>
                  <a:pt x="2639806" y="162534"/>
                </a:lnTo>
                <a:lnTo>
                  <a:pt x="2639806" y="170249"/>
                </a:lnTo>
                <a:lnTo>
                  <a:pt x="2582713" y="170249"/>
                </a:lnTo>
                <a:lnTo>
                  <a:pt x="2582713" y="208826"/>
                </a:lnTo>
                <a:lnTo>
                  <a:pt x="2643664" y="208826"/>
                </a:lnTo>
                <a:lnTo>
                  <a:pt x="2643664" y="216541"/>
                </a:lnTo>
                <a:lnTo>
                  <a:pt x="2554424" y="216541"/>
                </a:lnTo>
                <a:cubicBezTo>
                  <a:pt x="2549077" y="216080"/>
                  <a:pt x="2542798" y="214494"/>
                  <a:pt x="2535586" y="211783"/>
                </a:cubicBezTo>
                <a:cubicBezTo>
                  <a:pt x="2528374" y="209072"/>
                  <a:pt x="2521452" y="204914"/>
                  <a:pt x="2514819" y="199310"/>
                </a:cubicBezTo>
                <a:cubicBezTo>
                  <a:pt x="2512762" y="197510"/>
                  <a:pt x="2510704" y="195453"/>
                  <a:pt x="2508647" y="193138"/>
                </a:cubicBezTo>
                <a:lnTo>
                  <a:pt x="2502218" y="231714"/>
                </a:lnTo>
                <a:lnTo>
                  <a:pt x="2494502" y="230428"/>
                </a:lnTo>
                <a:lnTo>
                  <a:pt x="2501960" y="185423"/>
                </a:lnTo>
                <a:cubicBezTo>
                  <a:pt x="2497728" y="179910"/>
                  <a:pt x="2493398" y="173512"/>
                  <a:pt x="2488973" y="166231"/>
                </a:cubicBezTo>
                <a:cubicBezTo>
                  <a:pt x="2484547" y="158950"/>
                  <a:pt x="2479961" y="150688"/>
                  <a:pt x="2475214" y="141446"/>
                </a:cubicBezTo>
                <a:lnTo>
                  <a:pt x="2482158" y="138103"/>
                </a:lnTo>
                <a:cubicBezTo>
                  <a:pt x="2485887" y="145550"/>
                  <a:pt x="2489552" y="152322"/>
                  <a:pt x="2493152" y="158419"/>
                </a:cubicBezTo>
                <a:cubicBezTo>
                  <a:pt x="2496752" y="164517"/>
                  <a:pt x="2500289" y="170003"/>
                  <a:pt x="2503760" y="174879"/>
                </a:cubicBezTo>
                <a:lnTo>
                  <a:pt x="2515848" y="101841"/>
                </a:lnTo>
                <a:lnTo>
                  <a:pt x="2491416" y="101841"/>
                </a:lnTo>
                <a:lnTo>
                  <a:pt x="2509418" y="30861"/>
                </a:lnTo>
                <a:lnTo>
                  <a:pt x="2479844" y="30861"/>
                </a:lnTo>
                <a:lnTo>
                  <a:pt x="2479844" y="23145"/>
                </a:lnTo>
                <a:lnTo>
                  <a:pt x="2519448" y="23145"/>
                </a:lnTo>
                <a:lnTo>
                  <a:pt x="2501189" y="94126"/>
                </a:lnTo>
                <a:lnTo>
                  <a:pt x="2525106" y="94126"/>
                </a:lnTo>
                <a:lnTo>
                  <a:pt x="2510190" y="183365"/>
                </a:lnTo>
                <a:cubicBezTo>
                  <a:pt x="2511851" y="185294"/>
                  <a:pt x="2513480" y="187094"/>
                  <a:pt x="2515076" y="188766"/>
                </a:cubicBezTo>
                <a:cubicBezTo>
                  <a:pt x="2516673" y="190438"/>
                  <a:pt x="2518302" y="191981"/>
                  <a:pt x="2519963" y="193395"/>
                </a:cubicBezTo>
                <a:cubicBezTo>
                  <a:pt x="2525808" y="198378"/>
                  <a:pt x="2531926" y="202107"/>
                  <a:pt x="2538319" y="204582"/>
                </a:cubicBezTo>
                <a:cubicBezTo>
                  <a:pt x="2544710" y="207058"/>
                  <a:pt x="2550250" y="208472"/>
                  <a:pt x="2554938" y="208826"/>
                </a:cubicBezTo>
                <a:lnTo>
                  <a:pt x="2574998" y="208826"/>
                </a:lnTo>
                <a:lnTo>
                  <a:pt x="2574998" y="170249"/>
                </a:lnTo>
                <a:lnTo>
                  <a:pt x="2536936" y="170249"/>
                </a:lnTo>
                <a:lnTo>
                  <a:pt x="2536936" y="162534"/>
                </a:lnTo>
                <a:lnTo>
                  <a:pt x="2574998" y="162534"/>
                </a:lnTo>
                <a:lnTo>
                  <a:pt x="2574998" y="133731"/>
                </a:lnTo>
                <a:lnTo>
                  <a:pt x="2539251" y="133731"/>
                </a:lnTo>
                <a:lnTo>
                  <a:pt x="2539251" y="126015"/>
                </a:lnTo>
                <a:lnTo>
                  <a:pt x="2574998" y="126015"/>
                </a:lnTo>
                <a:lnTo>
                  <a:pt x="2574998" y="100041"/>
                </a:lnTo>
                <a:lnTo>
                  <a:pt x="2540022" y="100041"/>
                </a:lnTo>
                <a:lnTo>
                  <a:pt x="2540022" y="92325"/>
                </a:lnTo>
                <a:lnTo>
                  <a:pt x="2574998" y="92325"/>
                </a:lnTo>
                <a:lnTo>
                  <a:pt x="2574998" y="68151"/>
                </a:lnTo>
                <a:lnTo>
                  <a:pt x="2532821" y="68151"/>
                </a:lnTo>
                <a:lnTo>
                  <a:pt x="2532821" y="60436"/>
                </a:lnTo>
                <a:lnTo>
                  <a:pt x="2574998" y="60436"/>
                </a:lnTo>
                <a:lnTo>
                  <a:pt x="2574998" y="36518"/>
                </a:lnTo>
                <a:lnTo>
                  <a:pt x="2540022" y="36518"/>
                </a:lnTo>
                <a:lnTo>
                  <a:pt x="2540022" y="28803"/>
                </a:lnTo>
                <a:lnTo>
                  <a:pt x="2574998" y="28803"/>
                </a:lnTo>
                <a:close/>
                <a:moveTo>
                  <a:pt x="1935090" y="4886"/>
                </a:moveTo>
                <a:lnTo>
                  <a:pt x="1942805" y="4886"/>
                </a:lnTo>
                <a:lnTo>
                  <a:pt x="1942805" y="58121"/>
                </a:lnTo>
                <a:lnTo>
                  <a:pt x="1987553" y="58121"/>
                </a:lnTo>
                <a:lnTo>
                  <a:pt x="1987553" y="65836"/>
                </a:lnTo>
                <a:lnTo>
                  <a:pt x="1942805" y="65836"/>
                </a:lnTo>
                <a:lnTo>
                  <a:pt x="1942805" y="126015"/>
                </a:lnTo>
                <a:lnTo>
                  <a:pt x="1971608" y="126015"/>
                </a:lnTo>
                <a:lnTo>
                  <a:pt x="1971608" y="217570"/>
                </a:lnTo>
                <a:lnTo>
                  <a:pt x="1912201" y="217570"/>
                </a:lnTo>
                <a:lnTo>
                  <a:pt x="1912201" y="126015"/>
                </a:lnTo>
                <a:lnTo>
                  <a:pt x="1935090" y="126015"/>
                </a:lnTo>
                <a:close/>
                <a:moveTo>
                  <a:pt x="1843602" y="4886"/>
                </a:moveTo>
                <a:lnTo>
                  <a:pt x="1851317" y="4886"/>
                </a:lnTo>
                <a:lnTo>
                  <a:pt x="1851317" y="75866"/>
                </a:lnTo>
                <a:lnTo>
                  <a:pt x="1882178" y="65065"/>
                </a:lnTo>
                <a:lnTo>
                  <a:pt x="1884493" y="72523"/>
                </a:lnTo>
                <a:lnTo>
                  <a:pt x="1851317" y="84353"/>
                </a:lnTo>
                <a:lnTo>
                  <a:pt x="1851317" y="131673"/>
                </a:lnTo>
                <a:lnTo>
                  <a:pt x="1883978" y="140417"/>
                </a:lnTo>
                <a:lnTo>
                  <a:pt x="1881921" y="147875"/>
                </a:lnTo>
                <a:lnTo>
                  <a:pt x="1851317" y="139646"/>
                </a:lnTo>
                <a:lnTo>
                  <a:pt x="1851317" y="210626"/>
                </a:lnTo>
                <a:lnTo>
                  <a:pt x="1887064" y="210626"/>
                </a:lnTo>
                <a:lnTo>
                  <a:pt x="1887064" y="218341"/>
                </a:lnTo>
                <a:lnTo>
                  <a:pt x="1843602" y="218341"/>
                </a:lnTo>
                <a:close/>
                <a:moveTo>
                  <a:pt x="1806569" y="4886"/>
                </a:moveTo>
                <a:lnTo>
                  <a:pt x="1814284" y="4886"/>
                </a:lnTo>
                <a:lnTo>
                  <a:pt x="1814284" y="122415"/>
                </a:lnTo>
                <a:cubicBezTo>
                  <a:pt x="1813671" y="137180"/>
                  <a:pt x="1812982" y="151684"/>
                  <a:pt x="1812217" y="165925"/>
                </a:cubicBezTo>
                <a:cubicBezTo>
                  <a:pt x="1811452" y="180167"/>
                  <a:pt x="1810687" y="192994"/>
                  <a:pt x="1809921" y="204406"/>
                </a:cubicBezTo>
                <a:cubicBezTo>
                  <a:pt x="1809156" y="215819"/>
                  <a:pt x="1808467" y="224664"/>
                  <a:pt x="1807854" y="230943"/>
                </a:cubicBezTo>
                <a:lnTo>
                  <a:pt x="1800139" y="230171"/>
                </a:lnTo>
                <a:cubicBezTo>
                  <a:pt x="1800662" y="224794"/>
                  <a:pt x="1801246" y="217260"/>
                  <a:pt x="1801892" y="207568"/>
                </a:cubicBezTo>
                <a:cubicBezTo>
                  <a:pt x="1802538" y="197877"/>
                  <a:pt x="1803198" y="186913"/>
                  <a:pt x="1803873" y="174679"/>
                </a:cubicBezTo>
                <a:cubicBezTo>
                  <a:pt x="1804548" y="162444"/>
                  <a:pt x="1805189" y="149823"/>
                  <a:pt x="1805797" y="136817"/>
                </a:cubicBezTo>
                <a:lnTo>
                  <a:pt x="1776222" y="146589"/>
                </a:lnTo>
                <a:lnTo>
                  <a:pt x="1773908" y="139131"/>
                </a:lnTo>
                <a:lnTo>
                  <a:pt x="1806312" y="128587"/>
                </a:lnTo>
                <a:cubicBezTo>
                  <a:pt x="1806306" y="127548"/>
                  <a:pt x="1806317" y="126476"/>
                  <a:pt x="1806344" y="125372"/>
                </a:cubicBezTo>
                <a:cubicBezTo>
                  <a:pt x="1806370" y="124269"/>
                  <a:pt x="1806446" y="123197"/>
                  <a:pt x="1806569" y="122158"/>
                </a:cubicBezTo>
                <a:lnTo>
                  <a:pt x="1806569" y="85382"/>
                </a:lnTo>
                <a:lnTo>
                  <a:pt x="1773650" y="72780"/>
                </a:lnTo>
                <a:lnTo>
                  <a:pt x="1776479" y="65579"/>
                </a:lnTo>
                <a:lnTo>
                  <a:pt x="1806569" y="77409"/>
                </a:lnTo>
                <a:close/>
                <a:moveTo>
                  <a:pt x="1736360" y="4886"/>
                </a:moveTo>
                <a:lnTo>
                  <a:pt x="1744075" y="4886"/>
                </a:lnTo>
                <a:lnTo>
                  <a:pt x="1744075" y="58635"/>
                </a:lnTo>
                <a:lnTo>
                  <a:pt x="1767992" y="58635"/>
                </a:lnTo>
                <a:lnTo>
                  <a:pt x="1767992" y="66351"/>
                </a:lnTo>
                <a:lnTo>
                  <a:pt x="1744075" y="66351"/>
                </a:lnTo>
                <a:lnTo>
                  <a:pt x="1744075" y="133473"/>
                </a:lnTo>
                <a:lnTo>
                  <a:pt x="1767478" y="126530"/>
                </a:lnTo>
                <a:lnTo>
                  <a:pt x="1769536" y="133988"/>
                </a:lnTo>
                <a:lnTo>
                  <a:pt x="1744075" y="141703"/>
                </a:lnTo>
                <a:lnTo>
                  <a:pt x="1744075" y="230686"/>
                </a:lnTo>
                <a:lnTo>
                  <a:pt x="1736360" y="230686"/>
                </a:lnTo>
                <a:lnTo>
                  <a:pt x="1736360" y="144018"/>
                </a:lnTo>
                <a:lnTo>
                  <a:pt x="1708328" y="152247"/>
                </a:lnTo>
                <a:lnTo>
                  <a:pt x="1706013" y="144789"/>
                </a:lnTo>
                <a:lnTo>
                  <a:pt x="1736360" y="135788"/>
                </a:lnTo>
                <a:lnTo>
                  <a:pt x="1736360" y="66351"/>
                </a:lnTo>
                <a:lnTo>
                  <a:pt x="1709100" y="66351"/>
                </a:lnTo>
                <a:lnTo>
                  <a:pt x="1709100" y="58635"/>
                </a:lnTo>
                <a:lnTo>
                  <a:pt x="1736360" y="58635"/>
                </a:lnTo>
                <a:close/>
                <a:moveTo>
                  <a:pt x="2898648" y="4114"/>
                </a:moveTo>
                <a:lnTo>
                  <a:pt x="2906363" y="4114"/>
                </a:lnTo>
                <a:lnTo>
                  <a:pt x="2906363" y="68151"/>
                </a:lnTo>
                <a:lnTo>
                  <a:pt x="2928480" y="68151"/>
                </a:lnTo>
                <a:lnTo>
                  <a:pt x="2928480" y="75866"/>
                </a:lnTo>
                <a:lnTo>
                  <a:pt x="2906363" y="75866"/>
                </a:lnTo>
                <a:lnTo>
                  <a:pt x="2906363" y="140674"/>
                </a:lnTo>
                <a:lnTo>
                  <a:pt x="2927966" y="134759"/>
                </a:lnTo>
                <a:lnTo>
                  <a:pt x="2930024" y="142217"/>
                </a:lnTo>
                <a:lnTo>
                  <a:pt x="2906363" y="148647"/>
                </a:lnTo>
                <a:lnTo>
                  <a:pt x="2906363" y="230428"/>
                </a:lnTo>
                <a:lnTo>
                  <a:pt x="2898648" y="230428"/>
                </a:lnTo>
                <a:lnTo>
                  <a:pt x="2898648" y="150704"/>
                </a:lnTo>
                <a:lnTo>
                  <a:pt x="2853128" y="162791"/>
                </a:lnTo>
                <a:lnTo>
                  <a:pt x="2851071" y="155333"/>
                </a:lnTo>
                <a:lnTo>
                  <a:pt x="2898648" y="142732"/>
                </a:lnTo>
                <a:lnTo>
                  <a:pt x="2898648" y="75866"/>
                </a:lnTo>
                <a:lnTo>
                  <a:pt x="2866501" y="75866"/>
                </a:lnTo>
                <a:lnTo>
                  <a:pt x="2861358" y="110328"/>
                </a:lnTo>
                <a:lnTo>
                  <a:pt x="2853642" y="109042"/>
                </a:lnTo>
                <a:lnTo>
                  <a:pt x="2867273" y="18773"/>
                </a:lnTo>
                <a:lnTo>
                  <a:pt x="2874988" y="19802"/>
                </a:lnTo>
                <a:lnTo>
                  <a:pt x="2867530" y="68151"/>
                </a:lnTo>
                <a:lnTo>
                  <a:pt x="2898648" y="68151"/>
                </a:lnTo>
                <a:close/>
                <a:moveTo>
                  <a:pt x="3351400" y="3086"/>
                </a:moveTo>
                <a:lnTo>
                  <a:pt x="3356801" y="8486"/>
                </a:lnTo>
                <a:lnTo>
                  <a:pt x="3334684" y="31632"/>
                </a:lnTo>
                <a:lnTo>
                  <a:pt x="3401806" y="31632"/>
                </a:lnTo>
                <a:lnTo>
                  <a:pt x="3400520" y="36518"/>
                </a:lnTo>
                <a:cubicBezTo>
                  <a:pt x="3396556" y="50486"/>
                  <a:pt x="3388669" y="65563"/>
                  <a:pt x="3376860" y="81749"/>
                </a:cubicBezTo>
                <a:cubicBezTo>
                  <a:pt x="3365052" y="97935"/>
                  <a:pt x="3350735" y="113205"/>
                  <a:pt x="3333912" y="127558"/>
                </a:cubicBezTo>
                <a:lnTo>
                  <a:pt x="3329026" y="121643"/>
                </a:lnTo>
                <a:cubicBezTo>
                  <a:pt x="3333912" y="117571"/>
                  <a:pt x="3338541" y="113371"/>
                  <a:pt x="3342913" y="109042"/>
                </a:cubicBezTo>
                <a:lnTo>
                  <a:pt x="3313081" y="80753"/>
                </a:lnTo>
                <a:lnTo>
                  <a:pt x="3318224" y="75095"/>
                </a:lnTo>
                <a:lnTo>
                  <a:pt x="3348314" y="103641"/>
                </a:lnTo>
                <a:cubicBezTo>
                  <a:pt x="3350902" y="100946"/>
                  <a:pt x="3353441" y="98235"/>
                  <a:pt x="3355933" y="95508"/>
                </a:cubicBezTo>
                <a:cubicBezTo>
                  <a:pt x="3358424" y="92781"/>
                  <a:pt x="3360771" y="90005"/>
                  <a:pt x="3362973" y="87182"/>
                </a:cubicBezTo>
                <a:lnTo>
                  <a:pt x="3332112" y="60436"/>
                </a:lnTo>
                <a:lnTo>
                  <a:pt x="3337255" y="54521"/>
                </a:lnTo>
                <a:lnTo>
                  <a:pt x="3367859" y="81010"/>
                </a:lnTo>
                <a:cubicBezTo>
                  <a:pt x="3373410" y="73777"/>
                  <a:pt x="3378189" y="66640"/>
                  <a:pt x="3382196" y="59600"/>
                </a:cubicBezTo>
                <a:cubicBezTo>
                  <a:pt x="3386204" y="52560"/>
                  <a:pt x="3389312" y="45809"/>
                  <a:pt x="3391519" y="39347"/>
                </a:cubicBezTo>
                <a:lnTo>
                  <a:pt x="3327483" y="39347"/>
                </a:lnTo>
                <a:lnTo>
                  <a:pt x="3306137" y="61722"/>
                </a:lnTo>
                <a:lnTo>
                  <a:pt x="3300479" y="56321"/>
                </a:lnTo>
                <a:close/>
                <a:moveTo>
                  <a:pt x="3281448" y="2829"/>
                </a:moveTo>
                <a:lnTo>
                  <a:pt x="3289164" y="2829"/>
                </a:lnTo>
                <a:lnTo>
                  <a:pt x="3289164" y="127816"/>
                </a:lnTo>
                <a:lnTo>
                  <a:pt x="3281448" y="127816"/>
                </a:lnTo>
                <a:lnTo>
                  <a:pt x="3281448" y="77924"/>
                </a:lnTo>
                <a:lnTo>
                  <a:pt x="3254959" y="77924"/>
                </a:lnTo>
                <a:lnTo>
                  <a:pt x="3252902" y="128073"/>
                </a:lnTo>
                <a:lnTo>
                  <a:pt x="3245186" y="127558"/>
                </a:lnTo>
                <a:lnTo>
                  <a:pt x="3247244" y="77924"/>
                </a:lnTo>
                <a:lnTo>
                  <a:pt x="3230270" y="77924"/>
                </a:lnTo>
                <a:lnTo>
                  <a:pt x="3230270" y="70208"/>
                </a:lnTo>
                <a:lnTo>
                  <a:pt x="3281448" y="70208"/>
                </a:lnTo>
                <a:lnTo>
                  <a:pt x="3281448" y="40633"/>
                </a:lnTo>
                <a:lnTo>
                  <a:pt x="3243129" y="40633"/>
                </a:lnTo>
                <a:lnTo>
                  <a:pt x="3243129" y="5657"/>
                </a:lnTo>
                <a:lnTo>
                  <a:pt x="3250844" y="5657"/>
                </a:lnTo>
                <a:lnTo>
                  <a:pt x="3250844" y="32918"/>
                </a:lnTo>
                <a:lnTo>
                  <a:pt x="3281448" y="32918"/>
                </a:lnTo>
                <a:close/>
                <a:moveTo>
                  <a:pt x="2014814" y="2829"/>
                </a:moveTo>
                <a:cubicBezTo>
                  <a:pt x="2016362" y="16561"/>
                  <a:pt x="2018023" y="29666"/>
                  <a:pt x="2019796" y="42144"/>
                </a:cubicBezTo>
                <a:cubicBezTo>
                  <a:pt x="2021570" y="54622"/>
                  <a:pt x="2023424" y="66635"/>
                  <a:pt x="2025358" y="78181"/>
                </a:cubicBezTo>
                <a:lnTo>
                  <a:pt x="2070364" y="78181"/>
                </a:lnTo>
                <a:lnTo>
                  <a:pt x="2070364" y="85896"/>
                </a:lnTo>
                <a:lnTo>
                  <a:pt x="2026644" y="85896"/>
                </a:lnTo>
                <a:cubicBezTo>
                  <a:pt x="2028567" y="97062"/>
                  <a:pt x="2030571" y="107906"/>
                  <a:pt x="2032655" y="118429"/>
                </a:cubicBezTo>
                <a:cubicBezTo>
                  <a:pt x="2034740" y="128951"/>
                  <a:pt x="2036936" y="139281"/>
                  <a:pt x="2039245" y="149418"/>
                </a:cubicBezTo>
                <a:lnTo>
                  <a:pt x="2063420" y="111356"/>
                </a:lnTo>
                <a:lnTo>
                  <a:pt x="2069849" y="115471"/>
                </a:lnTo>
                <a:lnTo>
                  <a:pt x="2041817" y="159962"/>
                </a:lnTo>
                <a:cubicBezTo>
                  <a:pt x="2044646" y="171648"/>
                  <a:pt x="2047732" y="183317"/>
                  <a:pt x="2051076" y="194970"/>
                </a:cubicBezTo>
                <a:cubicBezTo>
                  <a:pt x="2054419" y="206624"/>
                  <a:pt x="2058019" y="218357"/>
                  <a:pt x="2061877" y="230171"/>
                </a:cubicBezTo>
                <a:lnTo>
                  <a:pt x="2054419" y="232486"/>
                </a:lnTo>
                <a:cubicBezTo>
                  <a:pt x="2050958" y="221706"/>
                  <a:pt x="2047722" y="211055"/>
                  <a:pt x="2044710" y="200532"/>
                </a:cubicBezTo>
                <a:cubicBezTo>
                  <a:pt x="2041699" y="190009"/>
                  <a:pt x="2038849" y="179486"/>
                  <a:pt x="2036159" y="168964"/>
                </a:cubicBezTo>
                <a:lnTo>
                  <a:pt x="1999383" y="227085"/>
                </a:lnTo>
                <a:lnTo>
                  <a:pt x="1992954" y="222970"/>
                </a:lnTo>
                <a:lnTo>
                  <a:pt x="2033588" y="158677"/>
                </a:lnTo>
                <a:cubicBezTo>
                  <a:pt x="2030764" y="147013"/>
                  <a:pt x="2028117" y="135172"/>
                  <a:pt x="2025647" y="123154"/>
                </a:cubicBezTo>
                <a:cubicBezTo>
                  <a:pt x="2023177" y="111137"/>
                  <a:pt x="2020852" y="98717"/>
                  <a:pt x="2018671" y="85896"/>
                </a:cubicBezTo>
                <a:lnTo>
                  <a:pt x="1978295" y="85896"/>
                </a:lnTo>
                <a:lnTo>
                  <a:pt x="1978295" y="78181"/>
                </a:lnTo>
                <a:lnTo>
                  <a:pt x="2017386" y="78181"/>
                </a:lnTo>
                <a:cubicBezTo>
                  <a:pt x="2015462" y="66758"/>
                  <a:pt x="2013651" y="54885"/>
                  <a:pt x="2011953" y="42562"/>
                </a:cubicBezTo>
                <a:cubicBezTo>
                  <a:pt x="2010254" y="30239"/>
                  <a:pt x="2008636" y="17337"/>
                  <a:pt x="2007098" y="3857"/>
                </a:cubicBezTo>
                <a:close/>
                <a:moveTo>
                  <a:pt x="2172910" y="2571"/>
                </a:moveTo>
                <a:lnTo>
                  <a:pt x="2180625" y="2571"/>
                </a:lnTo>
                <a:lnTo>
                  <a:pt x="2180625" y="22888"/>
                </a:lnTo>
                <a:lnTo>
                  <a:pt x="2250062" y="22888"/>
                </a:lnTo>
                <a:lnTo>
                  <a:pt x="2250062" y="65836"/>
                </a:lnTo>
                <a:lnTo>
                  <a:pt x="2242347" y="65836"/>
                </a:lnTo>
                <a:lnTo>
                  <a:pt x="2242347" y="30603"/>
                </a:lnTo>
                <a:lnTo>
                  <a:pt x="2202999" y="30603"/>
                </a:lnTo>
                <a:lnTo>
                  <a:pt x="2202999" y="51949"/>
                </a:lnTo>
                <a:lnTo>
                  <a:pt x="2230774" y="51949"/>
                </a:lnTo>
                <a:lnTo>
                  <a:pt x="2230774" y="59664"/>
                </a:lnTo>
                <a:lnTo>
                  <a:pt x="2202999" y="59664"/>
                </a:lnTo>
                <a:lnTo>
                  <a:pt x="2202999" y="75866"/>
                </a:lnTo>
                <a:lnTo>
                  <a:pt x="2230774" y="75866"/>
                </a:lnTo>
                <a:lnTo>
                  <a:pt x="2230774" y="83581"/>
                </a:lnTo>
                <a:lnTo>
                  <a:pt x="2202999" y="83581"/>
                </a:lnTo>
                <a:lnTo>
                  <a:pt x="2202999" y="102612"/>
                </a:lnTo>
                <a:lnTo>
                  <a:pt x="2257778" y="102612"/>
                </a:lnTo>
                <a:lnTo>
                  <a:pt x="2257778" y="110328"/>
                </a:lnTo>
                <a:lnTo>
                  <a:pt x="2211743" y="110328"/>
                </a:lnTo>
                <a:lnTo>
                  <a:pt x="2257520" y="153276"/>
                </a:lnTo>
                <a:lnTo>
                  <a:pt x="2252120" y="158934"/>
                </a:lnTo>
                <a:lnTo>
                  <a:pt x="2224088" y="132445"/>
                </a:lnTo>
                <a:lnTo>
                  <a:pt x="2224088" y="196996"/>
                </a:lnTo>
                <a:lnTo>
                  <a:pt x="2216372" y="196996"/>
                </a:lnTo>
                <a:lnTo>
                  <a:pt x="2216372" y="138103"/>
                </a:lnTo>
                <a:lnTo>
                  <a:pt x="2135620" y="138103"/>
                </a:lnTo>
                <a:lnTo>
                  <a:pt x="2135620" y="196996"/>
                </a:lnTo>
                <a:lnTo>
                  <a:pt x="2127904" y="196996"/>
                </a:lnTo>
                <a:lnTo>
                  <a:pt x="2127904" y="134502"/>
                </a:lnTo>
                <a:lnTo>
                  <a:pt x="2101415" y="158934"/>
                </a:lnTo>
                <a:lnTo>
                  <a:pt x="2096014" y="153276"/>
                </a:lnTo>
                <a:lnTo>
                  <a:pt x="2142306" y="110328"/>
                </a:lnTo>
                <a:lnTo>
                  <a:pt x="2095757" y="110328"/>
                </a:lnTo>
                <a:lnTo>
                  <a:pt x="2095757" y="102612"/>
                </a:lnTo>
                <a:lnTo>
                  <a:pt x="2150793" y="102612"/>
                </a:lnTo>
                <a:lnTo>
                  <a:pt x="2150793" y="83581"/>
                </a:lnTo>
                <a:lnTo>
                  <a:pt x="2123275" y="83581"/>
                </a:lnTo>
                <a:lnTo>
                  <a:pt x="2123275" y="75866"/>
                </a:lnTo>
                <a:lnTo>
                  <a:pt x="2150793" y="75866"/>
                </a:lnTo>
                <a:lnTo>
                  <a:pt x="2150793" y="59664"/>
                </a:lnTo>
                <a:lnTo>
                  <a:pt x="2123275" y="59664"/>
                </a:lnTo>
                <a:lnTo>
                  <a:pt x="2123275" y="51949"/>
                </a:lnTo>
                <a:lnTo>
                  <a:pt x="2150793" y="51949"/>
                </a:lnTo>
                <a:lnTo>
                  <a:pt x="2150793" y="30603"/>
                </a:lnTo>
                <a:lnTo>
                  <a:pt x="2111445" y="30603"/>
                </a:lnTo>
                <a:lnTo>
                  <a:pt x="2111445" y="65836"/>
                </a:lnTo>
                <a:lnTo>
                  <a:pt x="2103730" y="65836"/>
                </a:lnTo>
                <a:lnTo>
                  <a:pt x="2103730" y="22888"/>
                </a:lnTo>
                <a:lnTo>
                  <a:pt x="2172910" y="22888"/>
                </a:lnTo>
                <a:close/>
                <a:moveTo>
                  <a:pt x="2977086" y="2314"/>
                </a:moveTo>
                <a:lnTo>
                  <a:pt x="2984802" y="2314"/>
                </a:lnTo>
                <a:lnTo>
                  <a:pt x="2984802" y="38833"/>
                </a:lnTo>
                <a:lnTo>
                  <a:pt x="3021835" y="38833"/>
                </a:lnTo>
                <a:lnTo>
                  <a:pt x="3021835" y="46548"/>
                </a:lnTo>
                <a:lnTo>
                  <a:pt x="2984802" y="46548"/>
                </a:lnTo>
                <a:lnTo>
                  <a:pt x="2984802" y="87953"/>
                </a:lnTo>
                <a:lnTo>
                  <a:pt x="3029036" y="87953"/>
                </a:lnTo>
                <a:lnTo>
                  <a:pt x="3029036" y="95669"/>
                </a:lnTo>
                <a:lnTo>
                  <a:pt x="2931566" y="95669"/>
                </a:lnTo>
                <a:lnTo>
                  <a:pt x="2931566" y="87953"/>
                </a:lnTo>
                <a:lnTo>
                  <a:pt x="2977086" y="87953"/>
                </a:lnTo>
                <a:lnTo>
                  <a:pt x="2977086" y="46548"/>
                </a:lnTo>
                <a:lnTo>
                  <a:pt x="2939024" y="46548"/>
                </a:lnTo>
                <a:lnTo>
                  <a:pt x="2939024" y="38833"/>
                </a:lnTo>
                <a:lnTo>
                  <a:pt x="2977086" y="38833"/>
                </a:lnTo>
                <a:close/>
                <a:moveTo>
                  <a:pt x="1449229" y="2314"/>
                </a:moveTo>
                <a:lnTo>
                  <a:pt x="1456944" y="2314"/>
                </a:lnTo>
                <a:lnTo>
                  <a:pt x="1456944" y="42433"/>
                </a:lnTo>
                <a:lnTo>
                  <a:pt x="1492434" y="42433"/>
                </a:lnTo>
                <a:lnTo>
                  <a:pt x="1492434" y="111614"/>
                </a:lnTo>
                <a:lnTo>
                  <a:pt x="1507351" y="111614"/>
                </a:lnTo>
                <a:lnTo>
                  <a:pt x="1507351" y="119329"/>
                </a:lnTo>
                <a:lnTo>
                  <a:pt x="1457973" y="119329"/>
                </a:lnTo>
                <a:cubicBezTo>
                  <a:pt x="1461750" y="133522"/>
                  <a:pt x="1467119" y="149499"/>
                  <a:pt x="1474078" y="167260"/>
                </a:cubicBezTo>
                <a:cubicBezTo>
                  <a:pt x="1481038" y="185021"/>
                  <a:pt x="1490071" y="202734"/>
                  <a:pt x="1501178" y="220399"/>
                </a:cubicBezTo>
                <a:lnTo>
                  <a:pt x="1494749" y="224513"/>
                </a:lnTo>
                <a:cubicBezTo>
                  <a:pt x="1484537" y="208483"/>
                  <a:pt x="1476093" y="192388"/>
                  <a:pt x="1469417" y="176229"/>
                </a:cubicBezTo>
                <a:cubicBezTo>
                  <a:pt x="1462741" y="160070"/>
                  <a:pt x="1457384" y="145132"/>
                  <a:pt x="1453344" y="131416"/>
                </a:cubicBezTo>
                <a:cubicBezTo>
                  <a:pt x="1450801" y="141486"/>
                  <a:pt x="1447714" y="152408"/>
                  <a:pt x="1444085" y="164182"/>
                </a:cubicBezTo>
                <a:cubicBezTo>
                  <a:pt x="1440456" y="175956"/>
                  <a:pt x="1436627" y="187317"/>
                  <a:pt x="1432598" y="198262"/>
                </a:cubicBezTo>
                <a:cubicBezTo>
                  <a:pt x="1428569" y="209208"/>
                  <a:pt x="1424683" y="218473"/>
                  <a:pt x="1420940" y="226056"/>
                </a:cubicBezTo>
                <a:lnTo>
                  <a:pt x="1413996" y="222456"/>
                </a:lnTo>
                <a:cubicBezTo>
                  <a:pt x="1418033" y="214253"/>
                  <a:pt x="1422303" y="203912"/>
                  <a:pt x="1426807" y="191433"/>
                </a:cubicBezTo>
                <a:cubicBezTo>
                  <a:pt x="1431311" y="178954"/>
                  <a:pt x="1435486" y="166231"/>
                  <a:pt x="1439332" y="153266"/>
                </a:cubicBezTo>
                <a:cubicBezTo>
                  <a:pt x="1443179" y="140301"/>
                  <a:pt x="1446135" y="128989"/>
                  <a:pt x="1448200" y="119329"/>
                </a:cubicBezTo>
                <a:lnTo>
                  <a:pt x="1416311" y="119329"/>
                </a:lnTo>
                <a:lnTo>
                  <a:pt x="1416311" y="111614"/>
                </a:lnTo>
                <a:lnTo>
                  <a:pt x="1449229" y="111614"/>
                </a:lnTo>
                <a:lnTo>
                  <a:pt x="1449229" y="50149"/>
                </a:lnTo>
                <a:lnTo>
                  <a:pt x="1417339" y="50149"/>
                </a:lnTo>
                <a:lnTo>
                  <a:pt x="1417339" y="42433"/>
                </a:lnTo>
                <a:lnTo>
                  <a:pt x="1449229" y="42433"/>
                </a:lnTo>
                <a:close/>
                <a:moveTo>
                  <a:pt x="2744667" y="2057"/>
                </a:moveTo>
                <a:lnTo>
                  <a:pt x="2752382" y="2057"/>
                </a:lnTo>
                <a:lnTo>
                  <a:pt x="2752382" y="75095"/>
                </a:lnTo>
                <a:lnTo>
                  <a:pt x="2744667" y="75095"/>
                </a:lnTo>
                <a:close/>
                <a:moveTo>
                  <a:pt x="838896" y="2057"/>
                </a:moveTo>
                <a:lnTo>
                  <a:pt x="846611" y="2057"/>
                </a:lnTo>
                <a:lnTo>
                  <a:pt x="846611" y="32404"/>
                </a:lnTo>
                <a:lnTo>
                  <a:pt x="919391" y="32404"/>
                </a:lnTo>
                <a:lnTo>
                  <a:pt x="919391" y="40119"/>
                </a:lnTo>
                <a:lnTo>
                  <a:pt x="880815" y="40119"/>
                </a:lnTo>
                <a:lnTo>
                  <a:pt x="871042" y="89239"/>
                </a:lnTo>
                <a:lnTo>
                  <a:pt x="906533" y="89239"/>
                </a:lnTo>
                <a:lnTo>
                  <a:pt x="906533" y="230943"/>
                </a:lnTo>
                <a:lnTo>
                  <a:pt x="898817" y="230943"/>
                </a:lnTo>
                <a:lnTo>
                  <a:pt x="898817" y="142475"/>
                </a:lnTo>
                <a:lnTo>
                  <a:pt x="859727" y="142475"/>
                </a:lnTo>
                <a:lnTo>
                  <a:pt x="859727" y="96955"/>
                </a:lnTo>
                <a:lnTo>
                  <a:pt x="827323" y="96955"/>
                </a:lnTo>
                <a:cubicBezTo>
                  <a:pt x="827274" y="105629"/>
                  <a:pt x="826471" y="114319"/>
                  <a:pt x="824912" y="123026"/>
                </a:cubicBezTo>
                <a:cubicBezTo>
                  <a:pt x="823353" y="131732"/>
                  <a:pt x="820556" y="141644"/>
                  <a:pt x="816521" y="152762"/>
                </a:cubicBezTo>
                <a:lnTo>
                  <a:pt x="809320" y="150190"/>
                </a:lnTo>
                <a:cubicBezTo>
                  <a:pt x="813108" y="139581"/>
                  <a:pt x="815755" y="130130"/>
                  <a:pt x="817261" y="121836"/>
                </a:cubicBezTo>
                <a:cubicBezTo>
                  <a:pt x="818766" y="113542"/>
                  <a:pt x="819549" y="105248"/>
                  <a:pt x="819607" y="96955"/>
                </a:cubicBezTo>
                <a:lnTo>
                  <a:pt x="786432" y="96955"/>
                </a:lnTo>
                <a:lnTo>
                  <a:pt x="786432" y="230428"/>
                </a:lnTo>
                <a:lnTo>
                  <a:pt x="778717" y="230428"/>
                </a:lnTo>
                <a:lnTo>
                  <a:pt x="778717" y="89239"/>
                </a:lnTo>
                <a:lnTo>
                  <a:pt x="814978" y="89239"/>
                </a:lnTo>
                <a:lnTo>
                  <a:pt x="803920" y="40119"/>
                </a:lnTo>
                <a:lnTo>
                  <a:pt x="765858" y="40119"/>
                </a:lnTo>
                <a:lnTo>
                  <a:pt x="765858" y="32404"/>
                </a:lnTo>
                <a:lnTo>
                  <a:pt x="838896" y="32404"/>
                </a:lnTo>
                <a:close/>
                <a:moveTo>
                  <a:pt x="456610" y="2057"/>
                </a:moveTo>
                <a:lnTo>
                  <a:pt x="464325" y="2057"/>
                </a:lnTo>
                <a:lnTo>
                  <a:pt x="464325" y="47834"/>
                </a:lnTo>
                <a:lnTo>
                  <a:pt x="521161" y="47834"/>
                </a:lnTo>
                <a:lnTo>
                  <a:pt x="521161" y="157134"/>
                </a:lnTo>
                <a:lnTo>
                  <a:pt x="464325" y="157134"/>
                </a:lnTo>
                <a:lnTo>
                  <a:pt x="464325" y="209340"/>
                </a:lnTo>
                <a:lnTo>
                  <a:pt x="550221" y="209340"/>
                </a:lnTo>
                <a:lnTo>
                  <a:pt x="550221" y="217055"/>
                </a:lnTo>
                <a:lnTo>
                  <a:pt x="456610" y="217055"/>
                </a:lnTo>
                <a:lnTo>
                  <a:pt x="456610" y="157134"/>
                </a:lnTo>
                <a:lnTo>
                  <a:pt x="399517" y="157134"/>
                </a:lnTo>
                <a:lnTo>
                  <a:pt x="399517" y="47834"/>
                </a:lnTo>
                <a:lnTo>
                  <a:pt x="456610" y="47834"/>
                </a:lnTo>
                <a:close/>
                <a:moveTo>
                  <a:pt x="1353046" y="1543"/>
                </a:moveTo>
                <a:lnTo>
                  <a:pt x="1360761" y="2829"/>
                </a:lnTo>
                <a:lnTo>
                  <a:pt x="1353303" y="41662"/>
                </a:lnTo>
                <a:lnTo>
                  <a:pt x="1410910" y="41662"/>
                </a:lnTo>
                <a:lnTo>
                  <a:pt x="1410910" y="49377"/>
                </a:lnTo>
                <a:lnTo>
                  <a:pt x="1382621" y="49377"/>
                </a:lnTo>
                <a:lnTo>
                  <a:pt x="1382621" y="101841"/>
                </a:lnTo>
                <a:lnTo>
                  <a:pt x="1413482" y="101841"/>
                </a:lnTo>
                <a:lnTo>
                  <a:pt x="1413482" y="109556"/>
                </a:lnTo>
                <a:lnTo>
                  <a:pt x="1382621" y="109556"/>
                </a:lnTo>
                <a:lnTo>
                  <a:pt x="1382621" y="198796"/>
                </a:lnTo>
                <a:lnTo>
                  <a:pt x="1405252" y="198796"/>
                </a:lnTo>
                <a:lnTo>
                  <a:pt x="1405252" y="137845"/>
                </a:lnTo>
                <a:lnTo>
                  <a:pt x="1412967" y="137845"/>
                </a:lnTo>
                <a:lnTo>
                  <a:pt x="1412967" y="206511"/>
                </a:lnTo>
                <a:lnTo>
                  <a:pt x="1342501" y="206511"/>
                </a:lnTo>
                <a:lnTo>
                  <a:pt x="1342501" y="137588"/>
                </a:lnTo>
                <a:lnTo>
                  <a:pt x="1350217" y="137588"/>
                </a:lnTo>
                <a:lnTo>
                  <a:pt x="1350217" y="198796"/>
                </a:lnTo>
                <a:lnTo>
                  <a:pt x="1374905" y="198796"/>
                </a:lnTo>
                <a:lnTo>
                  <a:pt x="1374905" y="109556"/>
                </a:lnTo>
                <a:lnTo>
                  <a:pt x="1333243" y="109556"/>
                </a:lnTo>
                <a:lnTo>
                  <a:pt x="1333243" y="101841"/>
                </a:lnTo>
                <a:lnTo>
                  <a:pt x="1374905" y="101841"/>
                </a:lnTo>
                <a:lnTo>
                  <a:pt x="1374905" y="49377"/>
                </a:lnTo>
                <a:lnTo>
                  <a:pt x="1351760" y="49377"/>
                </a:lnTo>
                <a:lnTo>
                  <a:pt x="1346102" y="79981"/>
                </a:lnTo>
                <a:lnTo>
                  <a:pt x="1338387" y="78695"/>
                </a:lnTo>
                <a:close/>
                <a:moveTo>
                  <a:pt x="3149841" y="1285"/>
                </a:moveTo>
                <a:lnTo>
                  <a:pt x="3157299" y="3086"/>
                </a:lnTo>
                <a:lnTo>
                  <a:pt x="3151899" y="27003"/>
                </a:lnTo>
                <a:lnTo>
                  <a:pt x="3207706" y="27003"/>
                </a:lnTo>
                <a:lnTo>
                  <a:pt x="3207706" y="34718"/>
                </a:lnTo>
                <a:lnTo>
                  <a:pt x="3185332" y="34718"/>
                </a:lnTo>
                <a:lnTo>
                  <a:pt x="3185332" y="61464"/>
                </a:lnTo>
                <a:lnTo>
                  <a:pt x="3177616" y="61464"/>
                </a:lnTo>
                <a:lnTo>
                  <a:pt x="3177616" y="34718"/>
                </a:lnTo>
                <a:lnTo>
                  <a:pt x="3150098" y="34718"/>
                </a:lnTo>
                <a:lnTo>
                  <a:pt x="3144184" y="62236"/>
                </a:lnTo>
                <a:lnTo>
                  <a:pt x="3136468" y="60693"/>
                </a:lnTo>
                <a:close/>
                <a:moveTo>
                  <a:pt x="3071146" y="1285"/>
                </a:moveTo>
                <a:lnTo>
                  <a:pt x="3078604" y="3086"/>
                </a:lnTo>
                <a:lnTo>
                  <a:pt x="3073203" y="26746"/>
                </a:lnTo>
                <a:lnTo>
                  <a:pt x="3125924" y="26746"/>
                </a:lnTo>
                <a:lnTo>
                  <a:pt x="3125924" y="34461"/>
                </a:lnTo>
                <a:lnTo>
                  <a:pt x="3107150" y="34461"/>
                </a:lnTo>
                <a:lnTo>
                  <a:pt x="3107150" y="61464"/>
                </a:lnTo>
                <a:lnTo>
                  <a:pt x="3099435" y="61464"/>
                </a:lnTo>
                <a:lnTo>
                  <a:pt x="3099435" y="34461"/>
                </a:lnTo>
                <a:lnTo>
                  <a:pt x="3071660" y="34461"/>
                </a:lnTo>
                <a:lnTo>
                  <a:pt x="3065488" y="62236"/>
                </a:lnTo>
                <a:lnTo>
                  <a:pt x="3058030" y="60693"/>
                </a:lnTo>
                <a:close/>
                <a:moveTo>
                  <a:pt x="1016022" y="0"/>
                </a:moveTo>
                <a:lnTo>
                  <a:pt x="1021937" y="4886"/>
                </a:lnTo>
                <a:lnTo>
                  <a:pt x="1000335" y="32146"/>
                </a:lnTo>
                <a:lnTo>
                  <a:pt x="1114778" y="32146"/>
                </a:lnTo>
                <a:lnTo>
                  <a:pt x="1114778" y="39862"/>
                </a:lnTo>
                <a:lnTo>
                  <a:pt x="1084174" y="39862"/>
                </a:lnTo>
                <a:cubicBezTo>
                  <a:pt x="1077069" y="50818"/>
                  <a:pt x="1069868" y="60023"/>
                  <a:pt x="1062571" y="67476"/>
                </a:cubicBezTo>
                <a:cubicBezTo>
                  <a:pt x="1055274" y="74929"/>
                  <a:pt x="1047301" y="81240"/>
                  <a:pt x="1038654" y="86410"/>
                </a:cubicBezTo>
                <a:cubicBezTo>
                  <a:pt x="1048641" y="91329"/>
                  <a:pt x="1060042" y="95572"/>
                  <a:pt x="1072858" y="99141"/>
                </a:cubicBezTo>
                <a:cubicBezTo>
                  <a:pt x="1085674" y="102709"/>
                  <a:pt x="1100933" y="106181"/>
                  <a:pt x="1118635" y="109556"/>
                </a:cubicBezTo>
                <a:lnTo>
                  <a:pt x="1117092" y="117014"/>
                </a:lnTo>
                <a:cubicBezTo>
                  <a:pt x="1098002" y="113414"/>
                  <a:pt x="1081532" y="109620"/>
                  <a:pt x="1067682" y="105634"/>
                </a:cubicBezTo>
                <a:cubicBezTo>
                  <a:pt x="1053833" y="101648"/>
                  <a:pt x="1041413" y="96697"/>
                  <a:pt x="1030424" y="90782"/>
                </a:cubicBezTo>
                <a:cubicBezTo>
                  <a:pt x="1021016" y="95556"/>
                  <a:pt x="1010065" y="99896"/>
                  <a:pt x="997570" y="103802"/>
                </a:cubicBezTo>
                <a:cubicBezTo>
                  <a:pt x="985076" y="107708"/>
                  <a:pt x="970395" y="111855"/>
                  <a:pt x="953529" y="116243"/>
                </a:cubicBezTo>
                <a:lnTo>
                  <a:pt x="951729" y="108785"/>
                </a:lnTo>
                <a:cubicBezTo>
                  <a:pt x="967084" y="104756"/>
                  <a:pt x="980543" y="100984"/>
                  <a:pt x="992105" y="97469"/>
                </a:cubicBezTo>
                <a:cubicBezTo>
                  <a:pt x="1003667" y="93954"/>
                  <a:pt x="1013783" y="90182"/>
                  <a:pt x="1022452" y="86153"/>
                </a:cubicBezTo>
                <a:cubicBezTo>
                  <a:pt x="1015926" y="82183"/>
                  <a:pt x="1009432" y="77522"/>
                  <a:pt x="1002971" y="72169"/>
                </a:cubicBezTo>
                <a:cubicBezTo>
                  <a:pt x="996509" y="66817"/>
                  <a:pt x="989887" y="60677"/>
                  <a:pt x="983104" y="53749"/>
                </a:cubicBezTo>
                <a:lnTo>
                  <a:pt x="964073" y="77409"/>
                </a:lnTo>
                <a:lnTo>
                  <a:pt x="957901" y="72523"/>
                </a:lnTo>
                <a:close/>
              </a:path>
            </a:pathLst>
          </a:custGeom>
          <a:solidFill>
            <a:prstClr val="black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447"/>
              </a:buClr>
              <a:buSzTx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文悦后现代体 (非商业使用) W2-75" pitchFamily="50" charset="-122"/>
              <a:ea typeface="文悦后现代体 (非商业使用) W2-75" pitchFamily="50" charset="-122"/>
              <a:cs typeface="+mn-cs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E6BD2615-F8F4-4FAC-8C68-ADE370080CCE}"/>
              </a:ext>
            </a:extLst>
          </p:cNvPr>
          <p:cNvSpPr/>
          <p:nvPr/>
        </p:nvSpPr>
        <p:spPr>
          <a:xfrm>
            <a:off x="6632668" y="1874219"/>
            <a:ext cx="2428960" cy="230944"/>
          </a:xfrm>
          <a:custGeom>
            <a:avLst/>
            <a:gdLst/>
            <a:ahLst/>
            <a:cxnLst/>
            <a:rect l="l" t="t" r="r" b="b"/>
            <a:pathLst>
              <a:path w="2428960" h="230944">
                <a:moveTo>
                  <a:pt x="434235" y="184138"/>
                </a:moveTo>
                <a:lnTo>
                  <a:pt x="434235" y="210112"/>
                </a:lnTo>
                <a:lnTo>
                  <a:pt x="508301" y="210112"/>
                </a:lnTo>
                <a:lnTo>
                  <a:pt x="508301" y="184138"/>
                </a:lnTo>
                <a:close/>
                <a:moveTo>
                  <a:pt x="130387" y="176165"/>
                </a:moveTo>
                <a:lnTo>
                  <a:pt x="130387" y="210112"/>
                </a:lnTo>
                <a:lnTo>
                  <a:pt x="154048" y="210112"/>
                </a:lnTo>
                <a:lnTo>
                  <a:pt x="154048" y="176165"/>
                </a:lnTo>
                <a:close/>
                <a:moveTo>
                  <a:pt x="98755" y="176165"/>
                </a:moveTo>
                <a:lnTo>
                  <a:pt x="98755" y="210112"/>
                </a:lnTo>
                <a:lnTo>
                  <a:pt x="122672" y="210112"/>
                </a:lnTo>
                <a:lnTo>
                  <a:pt x="122672" y="176165"/>
                </a:lnTo>
                <a:close/>
                <a:moveTo>
                  <a:pt x="434235" y="154562"/>
                </a:moveTo>
                <a:lnTo>
                  <a:pt x="434235" y="176422"/>
                </a:lnTo>
                <a:lnTo>
                  <a:pt x="508301" y="176422"/>
                </a:lnTo>
                <a:lnTo>
                  <a:pt x="508301" y="154562"/>
                </a:lnTo>
                <a:close/>
                <a:moveTo>
                  <a:pt x="1162259" y="139389"/>
                </a:moveTo>
                <a:lnTo>
                  <a:pt x="1250470" y="139389"/>
                </a:lnTo>
                <a:lnTo>
                  <a:pt x="1249184" y="144275"/>
                </a:lnTo>
                <a:cubicBezTo>
                  <a:pt x="1246731" y="153148"/>
                  <a:pt x="1243280" y="161570"/>
                  <a:pt x="1238833" y="169543"/>
                </a:cubicBezTo>
                <a:cubicBezTo>
                  <a:pt x="1234386" y="177515"/>
                  <a:pt x="1227464" y="185038"/>
                  <a:pt x="1218066" y="192110"/>
                </a:cubicBezTo>
                <a:cubicBezTo>
                  <a:pt x="1224324" y="195694"/>
                  <a:pt x="1231611" y="199134"/>
                  <a:pt x="1239926" y="202429"/>
                </a:cubicBezTo>
                <a:cubicBezTo>
                  <a:pt x="1248241" y="205724"/>
                  <a:pt x="1257843" y="208971"/>
                  <a:pt x="1268730" y="212170"/>
                </a:cubicBezTo>
                <a:lnTo>
                  <a:pt x="1266672" y="219628"/>
                </a:lnTo>
                <a:cubicBezTo>
                  <a:pt x="1254414" y="216033"/>
                  <a:pt x="1243762" y="212357"/>
                  <a:pt x="1234718" y="208601"/>
                </a:cubicBezTo>
                <a:cubicBezTo>
                  <a:pt x="1225674" y="204846"/>
                  <a:pt x="1217723" y="200977"/>
                  <a:pt x="1210865" y="196996"/>
                </a:cubicBezTo>
                <a:cubicBezTo>
                  <a:pt x="1204854" y="200731"/>
                  <a:pt x="1197653" y="204385"/>
                  <a:pt x="1189263" y="207958"/>
                </a:cubicBezTo>
                <a:cubicBezTo>
                  <a:pt x="1180872" y="211532"/>
                  <a:pt x="1171100" y="214993"/>
                  <a:pt x="1159945" y="218342"/>
                </a:cubicBezTo>
                <a:lnTo>
                  <a:pt x="1157630" y="210884"/>
                </a:lnTo>
                <a:cubicBezTo>
                  <a:pt x="1167505" y="207926"/>
                  <a:pt x="1176238" y="204904"/>
                  <a:pt x="1183830" y="201818"/>
                </a:cubicBezTo>
                <a:cubicBezTo>
                  <a:pt x="1191422" y="198732"/>
                  <a:pt x="1198033" y="195582"/>
                  <a:pt x="1203664" y="192367"/>
                </a:cubicBezTo>
                <a:cubicBezTo>
                  <a:pt x="1198055" y="188526"/>
                  <a:pt x="1192943" y="184443"/>
                  <a:pt x="1188330" y="180119"/>
                </a:cubicBezTo>
                <a:cubicBezTo>
                  <a:pt x="1183717" y="175795"/>
                  <a:pt x="1179313" y="171134"/>
                  <a:pt x="1175118" y="166135"/>
                </a:cubicBezTo>
                <a:lnTo>
                  <a:pt x="1181033" y="160992"/>
                </a:lnTo>
                <a:cubicBezTo>
                  <a:pt x="1185346" y="166119"/>
                  <a:pt x="1189900" y="170909"/>
                  <a:pt x="1194696" y="175362"/>
                </a:cubicBezTo>
                <a:cubicBezTo>
                  <a:pt x="1199491" y="179814"/>
                  <a:pt x="1204881" y="184025"/>
                  <a:pt x="1210865" y="187995"/>
                </a:cubicBezTo>
                <a:cubicBezTo>
                  <a:pt x="1219545" y="181968"/>
                  <a:pt x="1226039" y="175570"/>
                  <a:pt x="1230346" y="168804"/>
                </a:cubicBezTo>
                <a:cubicBezTo>
                  <a:pt x="1234654" y="162037"/>
                  <a:pt x="1237933" y="154804"/>
                  <a:pt x="1240183" y="147104"/>
                </a:cubicBezTo>
                <a:lnTo>
                  <a:pt x="1162259" y="147104"/>
                </a:lnTo>
                <a:close/>
                <a:moveTo>
                  <a:pt x="130387" y="136560"/>
                </a:moveTo>
                <a:lnTo>
                  <a:pt x="130387" y="168450"/>
                </a:lnTo>
                <a:lnTo>
                  <a:pt x="154048" y="168450"/>
                </a:lnTo>
                <a:lnTo>
                  <a:pt x="154048" y="136560"/>
                </a:lnTo>
                <a:close/>
                <a:moveTo>
                  <a:pt x="98755" y="136560"/>
                </a:moveTo>
                <a:lnTo>
                  <a:pt x="98755" y="168450"/>
                </a:lnTo>
                <a:lnTo>
                  <a:pt x="122672" y="168450"/>
                </a:lnTo>
                <a:lnTo>
                  <a:pt x="122672" y="136560"/>
                </a:lnTo>
                <a:close/>
                <a:moveTo>
                  <a:pt x="1880539" y="131674"/>
                </a:moveTo>
                <a:lnTo>
                  <a:pt x="1910114" y="131931"/>
                </a:lnTo>
                <a:lnTo>
                  <a:pt x="1910114" y="172822"/>
                </a:lnTo>
                <a:cubicBezTo>
                  <a:pt x="1910007" y="177880"/>
                  <a:pt x="1910800" y="182616"/>
                  <a:pt x="1912493" y="187031"/>
                </a:cubicBezTo>
                <a:cubicBezTo>
                  <a:pt x="1914186" y="191446"/>
                  <a:pt x="1916651" y="195282"/>
                  <a:pt x="1919887" y="198539"/>
                </a:cubicBezTo>
                <a:cubicBezTo>
                  <a:pt x="1923396" y="202033"/>
                  <a:pt x="1927694" y="204690"/>
                  <a:pt x="1932778" y="206512"/>
                </a:cubicBezTo>
                <a:cubicBezTo>
                  <a:pt x="1937863" y="208333"/>
                  <a:pt x="1943510" y="209191"/>
                  <a:pt x="1949719" y="209084"/>
                </a:cubicBezTo>
                <a:lnTo>
                  <a:pt x="2050018" y="209084"/>
                </a:lnTo>
                <a:lnTo>
                  <a:pt x="2050018" y="216799"/>
                </a:lnTo>
                <a:lnTo>
                  <a:pt x="1949462" y="216799"/>
                </a:lnTo>
                <a:cubicBezTo>
                  <a:pt x="1942235" y="216793"/>
                  <a:pt x="1935666" y="215711"/>
                  <a:pt x="1929756" y="213552"/>
                </a:cubicBezTo>
                <a:cubicBezTo>
                  <a:pt x="1923846" y="211393"/>
                  <a:pt x="1918756" y="208189"/>
                  <a:pt x="1914486" y="203940"/>
                </a:cubicBezTo>
                <a:cubicBezTo>
                  <a:pt x="1912938" y="202515"/>
                  <a:pt x="1911534" y="200929"/>
                  <a:pt x="1910275" y="199182"/>
                </a:cubicBezTo>
                <a:cubicBezTo>
                  <a:pt x="1909016" y="197436"/>
                  <a:pt x="1907934" y="195593"/>
                  <a:pt x="1907028" y="193653"/>
                </a:cubicBezTo>
                <a:lnTo>
                  <a:pt x="1884140" y="216027"/>
                </a:lnTo>
                <a:lnTo>
                  <a:pt x="1878739" y="210369"/>
                </a:lnTo>
                <a:lnTo>
                  <a:pt x="1903942" y="185681"/>
                </a:lnTo>
                <a:cubicBezTo>
                  <a:pt x="1902656" y="181566"/>
                  <a:pt x="1902142" y="177194"/>
                  <a:pt x="1902399" y="172565"/>
                </a:cubicBezTo>
                <a:lnTo>
                  <a:pt x="1902399" y="139646"/>
                </a:lnTo>
                <a:lnTo>
                  <a:pt x="1880539" y="139389"/>
                </a:lnTo>
                <a:close/>
                <a:moveTo>
                  <a:pt x="91040" y="128845"/>
                </a:moveTo>
                <a:lnTo>
                  <a:pt x="161763" y="128845"/>
                </a:lnTo>
                <a:lnTo>
                  <a:pt x="161763" y="217828"/>
                </a:lnTo>
                <a:lnTo>
                  <a:pt x="91040" y="217828"/>
                </a:lnTo>
                <a:close/>
                <a:moveTo>
                  <a:pt x="434235" y="120873"/>
                </a:moveTo>
                <a:lnTo>
                  <a:pt x="434235" y="146847"/>
                </a:lnTo>
                <a:lnTo>
                  <a:pt x="508301" y="146847"/>
                </a:lnTo>
                <a:lnTo>
                  <a:pt x="508301" y="120873"/>
                </a:lnTo>
                <a:close/>
                <a:moveTo>
                  <a:pt x="970473" y="108528"/>
                </a:moveTo>
                <a:lnTo>
                  <a:pt x="970473" y="162535"/>
                </a:lnTo>
                <a:lnTo>
                  <a:pt x="1017536" y="162535"/>
                </a:lnTo>
                <a:lnTo>
                  <a:pt x="1017536" y="108528"/>
                </a:lnTo>
                <a:close/>
                <a:moveTo>
                  <a:pt x="64294" y="106728"/>
                </a:moveTo>
                <a:lnTo>
                  <a:pt x="72009" y="106728"/>
                </a:lnTo>
                <a:lnTo>
                  <a:pt x="72009" y="204454"/>
                </a:lnTo>
                <a:lnTo>
                  <a:pt x="64294" y="204454"/>
                </a:lnTo>
                <a:close/>
                <a:moveTo>
                  <a:pt x="5143" y="106728"/>
                </a:moveTo>
                <a:lnTo>
                  <a:pt x="12859" y="106728"/>
                </a:lnTo>
                <a:lnTo>
                  <a:pt x="12859" y="148647"/>
                </a:lnTo>
                <a:cubicBezTo>
                  <a:pt x="12859" y="155757"/>
                  <a:pt x="12537" y="164490"/>
                  <a:pt x="11894" y="174847"/>
                </a:cubicBezTo>
                <a:cubicBezTo>
                  <a:pt x="11251" y="185204"/>
                  <a:pt x="10287" y="195416"/>
                  <a:pt x="9001" y="205483"/>
                </a:cubicBezTo>
                <a:lnTo>
                  <a:pt x="1543" y="204712"/>
                </a:lnTo>
                <a:cubicBezTo>
                  <a:pt x="2705" y="194773"/>
                  <a:pt x="3595" y="184689"/>
                  <a:pt x="4211" y="174461"/>
                </a:cubicBezTo>
                <a:cubicBezTo>
                  <a:pt x="4827" y="164233"/>
                  <a:pt x="5138" y="155629"/>
                  <a:pt x="5143" y="148647"/>
                </a:cubicBezTo>
                <a:close/>
                <a:moveTo>
                  <a:pt x="2156164" y="96955"/>
                </a:moveTo>
                <a:lnTo>
                  <a:pt x="2156164" y="131674"/>
                </a:lnTo>
                <a:lnTo>
                  <a:pt x="2200913" y="131674"/>
                </a:lnTo>
                <a:lnTo>
                  <a:pt x="2200913" y="96955"/>
                </a:lnTo>
                <a:close/>
                <a:moveTo>
                  <a:pt x="2105501" y="96955"/>
                </a:moveTo>
                <a:lnTo>
                  <a:pt x="2105501" y="131674"/>
                </a:lnTo>
                <a:lnTo>
                  <a:pt x="2148449" y="131674"/>
                </a:lnTo>
                <a:lnTo>
                  <a:pt x="2148449" y="96955"/>
                </a:lnTo>
                <a:close/>
                <a:moveTo>
                  <a:pt x="2343578" y="88983"/>
                </a:moveTo>
                <a:lnTo>
                  <a:pt x="2353865" y="202654"/>
                </a:lnTo>
                <a:lnTo>
                  <a:pt x="2388326" y="202654"/>
                </a:lnTo>
                <a:lnTo>
                  <a:pt x="2398614" y="88983"/>
                </a:lnTo>
                <a:lnTo>
                  <a:pt x="2406329" y="89754"/>
                </a:lnTo>
                <a:lnTo>
                  <a:pt x="2396042" y="202654"/>
                </a:lnTo>
                <a:lnTo>
                  <a:pt x="2428960" y="202654"/>
                </a:lnTo>
                <a:lnTo>
                  <a:pt x="2428960" y="210369"/>
                </a:lnTo>
                <a:lnTo>
                  <a:pt x="2316318" y="210369"/>
                </a:lnTo>
                <a:lnTo>
                  <a:pt x="2316318" y="202654"/>
                </a:lnTo>
                <a:lnTo>
                  <a:pt x="2346150" y="202654"/>
                </a:lnTo>
                <a:lnTo>
                  <a:pt x="2335863" y="89754"/>
                </a:lnTo>
                <a:close/>
                <a:moveTo>
                  <a:pt x="1187462" y="76124"/>
                </a:moveTo>
                <a:lnTo>
                  <a:pt x="1187462" y="103642"/>
                </a:lnTo>
                <a:lnTo>
                  <a:pt x="1239155" y="103642"/>
                </a:lnTo>
                <a:lnTo>
                  <a:pt x="1239155" y="76124"/>
                </a:lnTo>
                <a:close/>
                <a:moveTo>
                  <a:pt x="300313" y="67123"/>
                </a:moveTo>
                <a:lnTo>
                  <a:pt x="300313" y="91297"/>
                </a:lnTo>
                <a:lnTo>
                  <a:pt x="335289" y="91297"/>
                </a:lnTo>
                <a:lnTo>
                  <a:pt x="335289" y="67123"/>
                </a:lnTo>
                <a:close/>
                <a:moveTo>
                  <a:pt x="103384" y="66351"/>
                </a:moveTo>
                <a:lnTo>
                  <a:pt x="103384" y="92069"/>
                </a:lnTo>
                <a:lnTo>
                  <a:pt x="148390" y="92069"/>
                </a:lnTo>
                <a:lnTo>
                  <a:pt x="148390" y="66351"/>
                </a:lnTo>
                <a:close/>
                <a:moveTo>
                  <a:pt x="1897513" y="64551"/>
                </a:moveTo>
                <a:lnTo>
                  <a:pt x="1905228" y="64551"/>
                </a:lnTo>
                <a:lnTo>
                  <a:pt x="1905228" y="103642"/>
                </a:lnTo>
                <a:lnTo>
                  <a:pt x="1897513" y="103642"/>
                </a:lnTo>
                <a:close/>
                <a:moveTo>
                  <a:pt x="0" y="63780"/>
                </a:moveTo>
                <a:lnTo>
                  <a:pt x="75866" y="63780"/>
                </a:lnTo>
                <a:lnTo>
                  <a:pt x="75866" y="71495"/>
                </a:lnTo>
                <a:lnTo>
                  <a:pt x="42691" y="71495"/>
                </a:lnTo>
                <a:lnTo>
                  <a:pt x="42691" y="229658"/>
                </a:lnTo>
                <a:lnTo>
                  <a:pt x="34976" y="229658"/>
                </a:lnTo>
                <a:lnTo>
                  <a:pt x="34976" y="71495"/>
                </a:lnTo>
                <a:lnTo>
                  <a:pt x="0" y="71495"/>
                </a:lnTo>
                <a:close/>
                <a:moveTo>
                  <a:pt x="1968493" y="59408"/>
                </a:moveTo>
                <a:lnTo>
                  <a:pt x="1968493" y="116501"/>
                </a:lnTo>
                <a:lnTo>
                  <a:pt x="2006555" y="116501"/>
                </a:lnTo>
                <a:lnTo>
                  <a:pt x="2006555" y="59408"/>
                </a:lnTo>
                <a:close/>
                <a:moveTo>
                  <a:pt x="95669" y="58636"/>
                </a:moveTo>
                <a:lnTo>
                  <a:pt x="156105" y="58636"/>
                </a:lnTo>
                <a:lnTo>
                  <a:pt x="156105" y="99784"/>
                </a:lnTo>
                <a:lnTo>
                  <a:pt x="95669" y="99784"/>
                </a:lnTo>
                <a:close/>
                <a:moveTo>
                  <a:pt x="504958" y="57607"/>
                </a:moveTo>
                <a:lnTo>
                  <a:pt x="509844" y="63523"/>
                </a:lnTo>
                <a:cubicBezTo>
                  <a:pt x="498882" y="72470"/>
                  <a:pt x="486795" y="81193"/>
                  <a:pt x="473583" y="89690"/>
                </a:cubicBezTo>
                <a:cubicBezTo>
                  <a:pt x="460370" y="98188"/>
                  <a:pt x="446997" y="106010"/>
                  <a:pt x="433463" y="113157"/>
                </a:cubicBezTo>
                <a:lnTo>
                  <a:pt x="516017" y="113157"/>
                </a:lnTo>
                <a:lnTo>
                  <a:pt x="516017" y="217828"/>
                </a:lnTo>
                <a:lnTo>
                  <a:pt x="426520" y="217828"/>
                </a:lnTo>
                <a:lnTo>
                  <a:pt x="426520" y="116758"/>
                </a:lnTo>
                <a:cubicBezTo>
                  <a:pt x="418644" y="120771"/>
                  <a:pt x="411057" y="124446"/>
                  <a:pt x="403760" y="127784"/>
                </a:cubicBezTo>
                <a:cubicBezTo>
                  <a:pt x="396462" y="131122"/>
                  <a:pt x="389647" y="133962"/>
                  <a:pt x="383314" y="136303"/>
                </a:cubicBezTo>
                <a:lnTo>
                  <a:pt x="380485" y="129102"/>
                </a:lnTo>
                <a:cubicBezTo>
                  <a:pt x="392457" y="124552"/>
                  <a:pt x="405804" y="118564"/>
                  <a:pt x="420529" y="111138"/>
                </a:cubicBezTo>
                <a:cubicBezTo>
                  <a:pt x="435253" y="103712"/>
                  <a:pt x="449991" y="95400"/>
                  <a:pt x="464744" y="86202"/>
                </a:cubicBezTo>
                <a:cubicBezTo>
                  <a:pt x="479496" y="77004"/>
                  <a:pt x="492901" y="67472"/>
                  <a:pt x="504958" y="57607"/>
                </a:cubicBezTo>
                <a:close/>
                <a:moveTo>
                  <a:pt x="2156164" y="54521"/>
                </a:moveTo>
                <a:lnTo>
                  <a:pt x="2156164" y="89240"/>
                </a:lnTo>
                <a:lnTo>
                  <a:pt x="2200913" y="89240"/>
                </a:lnTo>
                <a:lnTo>
                  <a:pt x="2200913" y="54521"/>
                </a:lnTo>
                <a:close/>
                <a:moveTo>
                  <a:pt x="2105501" y="54521"/>
                </a:moveTo>
                <a:lnTo>
                  <a:pt x="2105501" y="89240"/>
                </a:lnTo>
                <a:lnTo>
                  <a:pt x="2148449" y="89240"/>
                </a:lnTo>
                <a:lnTo>
                  <a:pt x="2148449" y="54521"/>
                </a:lnTo>
                <a:close/>
                <a:moveTo>
                  <a:pt x="704297" y="40875"/>
                </a:moveTo>
                <a:cubicBezTo>
                  <a:pt x="693474" y="41116"/>
                  <a:pt x="685723" y="44685"/>
                  <a:pt x="681043" y="51582"/>
                </a:cubicBezTo>
                <a:cubicBezTo>
                  <a:pt x="676363" y="58478"/>
                  <a:pt x="674079" y="67256"/>
                  <a:pt x="674192" y="77915"/>
                </a:cubicBezTo>
                <a:lnTo>
                  <a:pt x="674192" y="170516"/>
                </a:lnTo>
                <a:cubicBezTo>
                  <a:pt x="674079" y="181298"/>
                  <a:pt x="676363" y="190151"/>
                  <a:pt x="681043" y="197075"/>
                </a:cubicBezTo>
                <a:cubicBezTo>
                  <a:pt x="685723" y="203998"/>
                  <a:pt x="693474" y="207578"/>
                  <a:pt x="704297" y="207814"/>
                </a:cubicBezTo>
                <a:cubicBezTo>
                  <a:pt x="715131" y="207578"/>
                  <a:pt x="722926" y="203998"/>
                  <a:pt x="727680" y="197075"/>
                </a:cubicBezTo>
                <a:cubicBezTo>
                  <a:pt x="732435" y="190151"/>
                  <a:pt x="734762" y="181298"/>
                  <a:pt x="734660" y="170516"/>
                </a:cubicBezTo>
                <a:lnTo>
                  <a:pt x="734660" y="77915"/>
                </a:lnTo>
                <a:cubicBezTo>
                  <a:pt x="734762" y="67256"/>
                  <a:pt x="732435" y="58478"/>
                  <a:pt x="727680" y="51582"/>
                </a:cubicBezTo>
                <a:cubicBezTo>
                  <a:pt x="722926" y="44685"/>
                  <a:pt x="715131" y="41116"/>
                  <a:pt x="704297" y="40875"/>
                </a:cubicBezTo>
                <a:close/>
                <a:moveTo>
                  <a:pt x="1324727" y="36005"/>
                </a:moveTo>
                <a:lnTo>
                  <a:pt x="1324727" y="166650"/>
                </a:lnTo>
                <a:lnTo>
                  <a:pt x="1355074" y="166650"/>
                </a:lnTo>
                <a:lnTo>
                  <a:pt x="1355074" y="36005"/>
                </a:lnTo>
                <a:close/>
                <a:moveTo>
                  <a:pt x="1187462" y="35490"/>
                </a:moveTo>
                <a:lnTo>
                  <a:pt x="1187462" y="68409"/>
                </a:lnTo>
                <a:lnTo>
                  <a:pt x="1239155" y="68409"/>
                </a:lnTo>
                <a:lnTo>
                  <a:pt x="1239155" y="35490"/>
                </a:lnTo>
                <a:close/>
                <a:moveTo>
                  <a:pt x="1142457" y="35490"/>
                </a:moveTo>
                <a:lnTo>
                  <a:pt x="1141171" y="68409"/>
                </a:lnTo>
                <a:lnTo>
                  <a:pt x="1179747" y="68409"/>
                </a:lnTo>
                <a:lnTo>
                  <a:pt x="1179747" y="35490"/>
                </a:lnTo>
                <a:close/>
                <a:moveTo>
                  <a:pt x="300313" y="35490"/>
                </a:moveTo>
                <a:lnTo>
                  <a:pt x="300313" y="59408"/>
                </a:lnTo>
                <a:lnTo>
                  <a:pt x="335289" y="59408"/>
                </a:lnTo>
                <a:lnTo>
                  <a:pt x="335289" y="35490"/>
                </a:lnTo>
                <a:close/>
                <a:moveTo>
                  <a:pt x="827405" y="33963"/>
                </a:moveTo>
                <a:lnTo>
                  <a:pt x="904011" y="33963"/>
                </a:lnTo>
                <a:lnTo>
                  <a:pt x="904011" y="42161"/>
                </a:lnTo>
                <a:lnTo>
                  <a:pt x="851826" y="214211"/>
                </a:lnTo>
                <a:lnTo>
                  <a:pt x="842829" y="214211"/>
                </a:lnTo>
                <a:lnTo>
                  <a:pt x="895014" y="42161"/>
                </a:lnTo>
                <a:lnTo>
                  <a:pt x="827405" y="42161"/>
                </a:lnTo>
                <a:close/>
                <a:moveTo>
                  <a:pt x="795701" y="33963"/>
                </a:moveTo>
                <a:lnTo>
                  <a:pt x="803132" y="33963"/>
                </a:lnTo>
                <a:lnTo>
                  <a:pt x="803132" y="214211"/>
                </a:lnTo>
                <a:lnTo>
                  <a:pt x="794420" y="214211"/>
                </a:lnTo>
                <a:lnTo>
                  <a:pt x="794420" y="49651"/>
                </a:lnTo>
                <a:cubicBezTo>
                  <a:pt x="791312" y="54809"/>
                  <a:pt x="787305" y="58887"/>
                  <a:pt x="782397" y="61885"/>
                </a:cubicBezTo>
                <a:cubicBezTo>
                  <a:pt x="777489" y="64882"/>
                  <a:pt x="771810" y="66709"/>
                  <a:pt x="765359" y="67364"/>
                </a:cubicBezTo>
                <a:lnTo>
                  <a:pt x="765359" y="59681"/>
                </a:lnTo>
                <a:cubicBezTo>
                  <a:pt x="773648" y="58786"/>
                  <a:pt x="780216" y="56011"/>
                  <a:pt x="785064" y="51355"/>
                </a:cubicBezTo>
                <a:cubicBezTo>
                  <a:pt x="789913" y="46699"/>
                  <a:pt x="793458" y="40902"/>
                  <a:pt x="795701" y="33963"/>
                </a:cubicBezTo>
                <a:close/>
                <a:moveTo>
                  <a:pt x="704297" y="32935"/>
                </a:moveTo>
                <a:cubicBezTo>
                  <a:pt x="717971" y="33207"/>
                  <a:pt x="727925" y="37542"/>
                  <a:pt x="734159" y="45939"/>
                </a:cubicBezTo>
                <a:cubicBezTo>
                  <a:pt x="740394" y="54337"/>
                  <a:pt x="743464" y="65167"/>
                  <a:pt x="743372" y="78429"/>
                </a:cubicBezTo>
                <a:lnTo>
                  <a:pt x="743372" y="170259"/>
                </a:lnTo>
                <a:cubicBezTo>
                  <a:pt x="743464" y="183408"/>
                  <a:pt x="740394" y="194206"/>
                  <a:pt x="734159" y="202652"/>
                </a:cubicBezTo>
                <a:cubicBezTo>
                  <a:pt x="727925" y="211099"/>
                  <a:pt x="717971" y="215466"/>
                  <a:pt x="704297" y="215754"/>
                </a:cubicBezTo>
                <a:cubicBezTo>
                  <a:pt x="690634" y="215466"/>
                  <a:pt x="680723" y="211099"/>
                  <a:pt x="674564" y="202652"/>
                </a:cubicBezTo>
                <a:cubicBezTo>
                  <a:pt x="668405" y="194206"/>
                  <a:pt x="665377" y="183408"/>
                  <a:pt x="665480" y="170259"/>
                </a:cubicBezTo>
                <a:lnTo>
                  <a:pt x="665480" y="78429"/>
                </a:lnTo>
                <a:cubicBezTo>
                  <a:pt x="665377" y="65167"/>
                  <a:pt x="668405" y="54337"/>
                  <a:pt x="674564" y="45940"/>
                </a:cubicBezTo>
                <a:cubicBezTo>
                  <a:pt x="680723" y="37542"/>
                  <a:pt x="690634" y="33207"/>
                  <a:pt x="704297" y="32935"/>
                </a:cubicBezTo>
                <a:close/>
                <a:moveTo>
                  <a:pt x="608790" y="32935"/>
                </a:moveTo>
                <a:cubicBezTo>
                  <a:pt x="622769" y="33233"/>
                  <a:pt x="632691" y="37643"/>
                  <a:pt x="638556" y="46165"/>
                </a:cubicBezTo>
                <a:cubicBezTo>
                  <a:pt x="644420" y="54686"/>
                  <a:pt x="647266" y="65527"/>
                  <a:pt x="647093" y="78687"/>
                </a:cubicBezTo>
                <a:cubicBezTo>
                  <a:pt x="646741" y="91293"/>
                  <a:pt x="643218" y="102382"/>
                  <a:pt x="636525" y="111953"/>
                </a:cubicBezTo>
                <a:cubicBezTo>
                  <a:pt x="629832" y="121525"/>
                  <a:pt x="622082" y="130725"/>
                  <a:pt x="613275" y="139553"/>
                </a:cubicBezTo>
                <a:cubicBezTo>
                  <a:pt x="604468" y="148381"/>
                  <a:pt x="596718" y="157983"/>
                  <a:pt x="590025" y="168358"/>
                </a:cubicBezTo>
                <a:cubicBezTo>
                  <a:pt x="583331" y="178733"/>
                  <a:pt x="579809" y="191028"/>
                  <a:pt x="579456" y="205242"/>
                </a:cubicBezTo>
                <a:lnTo>
                  <a:pt x="579456" y="206271"/>
                </a:lnTo>
                <a:lnTo>
                  <a:pt x="645812" y="206271"/>
                </a:lnTo>
                <a:lnTo>
                  <a:pt x="645812" y="214211"/>
                </a:lnTo>
                <a:lnTo>
                  <a:pt x="570744" y="214211"/>
                </a:lnTo>
                <a:lnTo>
                  <a:pt x="570744" y="208064"/>
                </a:lnTo>
                <a:cubicBezTo>
                  <a:pt x="571097" y="191890"/>
                  <a:pt x="574619" y="178247"/>
                  <a:pt x="581313" y="167133"/>
                </a:cubicBezTo>
                <a:cubicBezTo>
                  <a:pt x="588006" y="156019"/>
                  <a:pt x="595756" y="146097"/>
                  <a:pt x="604563" y="137365"/>
                </a:cubicBezTo>
                <a:cubicBezTo>
                  <a:pt x="613370" y="128634"/>
                  <a:pt x="621120" y="119756"/>
                  <a:pt x="627813" y="110731"/>
                </a:cubicBezTo>
                <a:cubicBezTo>
                  <a:pt x="634506" y="101706"/>
                  <a:pt x="638029" y="91196"/>
                  <a:pt x="638381" y="79201"/>
                </a:cubicBezTo>
                <a:cubicBezTo>
                  <a:pt x="638553" y="68039"/>
                  <a:pt x="636409" y="58918"/>
                  <a:pt x="631948" y="51839"/>
                </a:cubicBezTo>
                <a:cubicBezTo>
                  <a:pt x="627488" y="44760"/>
                  <a:pt x="619683" y="41105"/>
                  <a:pt x="608533" y="40875"/>
                </a:cubicBezTo>
                <a:cubicBezTo>
                  <a:pt x="597618" y="41180"/>
                  <a:pt x="589920" y="44942"/>
                  <a:pt x="585439" y="52161"/>
                </a:cubicBezTo>
                <a:cubicBezTo>
                  <a:pt x="580957" y="59379"/>
                  <a:pt x="578792" y="68221"/>
                  <a:pt x="578942" y="78687"/>
                </a:cubicBezTo>
                <a:lnTo>
                  <a:pt x="578942" y="89747"/>
                </a:lnTo>
                <a:lnTo>
                  <a:pt x="570744" y="89747"/>
                </a:lnTo>
                <a:lnTo>
                  <a:pt x="570744" y="79201"/>
                </a:lnTo>
                <a:cubicBezTo>
                  <a:pt x="570593" y="66132"/>
                  <a:pt x="573460" y="55238"/>
                  <a:pt x="579346" y="46518"/>
                </a:cubicBezTo>
                <a:cubicBezTo>
                  <a:pt x="585232" y="37799"/>
                  <a:pt x="595047" y="33271"/>
                  <a:pt x="608790" y="32935"/>
                </a:cubicBezTo>
                <a:close/>
                <a:moveTo>
                  <a:pt x="1317012" y="28290"/>
                </a:moveTo>
                <a:lnTo>
                  <a:pt x="1362789" y="28290"/>
                </a:lnTo>
                <a:lnTo>
                  <a:pt x="1362789" y="174365"/>
                </a:lnTo>
                <a:lnTo>
                  <a:pt x="1317012" y="174365"/>
                </a:lnTo>
                <a:close/>
                <a:moveTo>
                  <a:pt x="83067" y="19288"/>
                </a:moveTo>
                <a:lnTo>
                  <a:pt x="168964" y="19288"/>
                </a:lnTo>
                <a:lnTo>
                  <a:pt x="168964" y="27004"/>
                </a:lnTo>
                <a:lnTo>
                  <a:pt x="83067" y="27004"/>
                </a:lnTo>
                <a:close/>
                <a:moveTo>
                  <a:pt x="5658" y="19288"/>
                </a:moveTo>
                <a:lnTo>
                  <a:pt x="70209" y="19288"/>
                </a:lnTo>
                <a:lnTo>
                  <a:pt x="70209" y="27004"/>
                </a:lnTo>
                <a:lnTo>
                  <a:pt x="5658" y="27004"/>
                </a:lnTo>
                <a:close/>
                <a:moveTo>
                  <a:pt x="425491" y="15945"/>
                </a:moveTo>
                <a:lnTo>
                  <a:pt x="431663" y="20574"/>
                </a:lnTo>
                <a:lnTo>
                  <a:pt x="394116" y="70981"/>
                </a:lnTo>
                <a:lnTo>
                  <a:pt x="387943" y="66351"/>
                </a:lnTo>
                <a:close/>
                <a:moveTo>
                  <a:pt x="505987" y="15431"/>
                </a:moveTo>
                <a:lnTo>
                  <a:pt x="543534" y="65837"/>
                </a:lnTo>
                <a:lnTo>
                  <a:pt x="537105" y="70466"/>
                </a:lnTo>
                <a:lnTo>
                  <a:pt x="499815" y="19803"/>
                </a:lnTo>
                <a:close/>
                <a:moveTo>
                  <a:pt x="1897770" y="11316"/>
                </a:moveTo>
                <a:lnTo>
                  <a:pt x="1905485" y="11316"/>
                </a:lnTo>
                <a:lnTo>
                  <a:pt x="1905485" y="50664"/>
                </a:lnTo>
                <a:lnTo>
                  <a:pt x="1897770" y="50664"/>
                </a:lnTo>
                <a:close/>
                <a:moveTo>
                  <a:pt x="1960778" y="6172"/>
                </a:moveTo>
                <a:lnTo>
                  <a:pt x="1968493" y="6172"/>
                </a:lnTo>
                <a:lnTo>
                  <a:pt x="1968493" y="51692"/>
                </a:lnTo>
                <a:lnTo>
                  <a:pt x="2006555" y="51692"/>
                </a:lnTo>
                <a:lnTo>
                  <a:pt x="2006555" y="6172"/>
                </a:lnTo>
                <a:lnTo>
                  <a:pt x="2014270" y="6172"/>
                </a:lnTo>
                <a:lnTo>
                  <a:pt x="2014270" y="51692"/>
                </a:lnTo>
                <a:lnTo>
                  <a:pt x="2044103" y="51692"/>
                </a:lnTo>
                <a:lnTo>
                  <a:pt x="2044103" y="59408"/>
                </a:lnTo>
                <a:lnTo>
                  <a:pt x="2014270" y="59408"/>
                </a:lnTo>
                <a:lnTo>
                  <a:pt x="2014270" y="116501"/>
                </a:lnTo>
                <a:lnTo>
                  <a:pt x="2046417" y="116501"/>
                </a:lnTo>
                <a:lnTo>
                  <a:pt x="2046417" y="124216"/>
                </a:lnTo>
                <a:lnTo>
                  <a:pt x="2014270" y="124216"/>
                </a:lnTo>
                <a:lnTo>
                  <a:pt x="2014270" y="188252"/>
                </a:lnTo>
                <a:lnTo>
                  <a:pt x="2006555" y="188252"/>
                </a:lnTo>
                <a:lnTo>
                  <a:pt x="2006555" y="124216"/>
                </a:lnTo>
                <a:lnTo>
                  <a:pt x="1968236" y="124216"/>
                </a:lnTo>
                <a:cubicBezTo>
                  <a:pt x="1967830" y="130226"/>
                  <a:pt x="1966985" y="137751"/>
                  <a:pt x="1965702" y="146790"/>
                </a:cubicBezTo>
                <a:cubicBezTo>
                  <a:pt x="1964420" y="155829"/>
                  <a:pt x="1963080" y="164268"/>
                  <a:pt x="1961683" y="172108"/>
                </a:cubicBezTo>
                <a:cubicBezTo>
                  <a:pt x="1960286" y="179947"/>
                  <a:pt x="1959213" y="185071"/>
                  <a:pt x="1958463" y="187481"/>
                </a:cubicBezTo>
                <a:lnTo>
                  <a:pt x="1951005" y="184909"/>
                </a:lnTo>
                <a:cubicBezTo>
                  <a:pt x="1951756" y="182674"/>
                  <a:pt x="1952826" y="177772"/>
                  <a:pt x="1954215" y="170203"/>
                </a:cubicBezTo>
                <a:cubicBezTo>
                  <a:pt x="1955604" y="162633"/>
                  <a:pt x="1956922" y="154493"/>
                  <a:pt x="1958168" y="145780"/>
                </a:cubicBezTo>
                <a:cubicBezTo>
                  <a:pt x="1959414" y="137068"/>
                  <a:pt x="1960198" y="129880"/>
                  <a:pt x="1960521" y="124216"/>
                </a:cubicBezTo>
                <a:lnTo>
                  <a:pt x="1927602" y="124216"/>
                </a:lnTo>
                <a:lnTo>
                  <a:pt x="1927602" y="116501"/>
                </a:lnTo>
                <a:lnTo>
                  <a:pt x="1960778" y="116501"/>
                </a:lnTo>
                <a:lnTo>
                  <a:pt x="1960778" y="59408"/>
                </a:lnTo>
                <a:lnTo>
                  <a:pt x="1928374" y="59408"/>
                </a:lnTo>
                <a:lnTo>
                  <a:pt x="1928374" y="51692"/>
                </a:lnTo>
                <a:lnTo>
                  <a:pt x="1960778" y="51692"/>
                </a:lnTo>
                <a:close/>
                <a:moveTo>
                  <a:pt x="292598" y="3858"/>
                </a:moveTo>
                <a:lnTo>
                  <a:pt x="300313" y="3858"/>
                </a:lnTo>
                <a:lnTo>
                  <a:pt x="300313" y="27775"/>
                </a:lnTo>
                <a:lnTo>
                  <a:pt x="343005" y="27775"/>
                </a:lnTo>
                <a:lnTo>
                  <a:pt x="343005" y="59408"/>
                </a:lnTo>
                <a:lnTo>
                  <a:pt x="365122" y="59408"/>
                </a:lnTo>
                <a:lnTo>
                  <a:pt x="365122" y="67123"/>
                </a:lnTo>
                <a:lnTo>
                  <a:pt x="343005" y="67123"/>
                </a:lnTo>
                <a:lnTo>
                  <a:pt x="343005" y="99013"/>
                </a:lnTo>
                <a:lnTo>
                  <a:pt x="300313" y="99013"/>
                </a:lnTo>
                <a:lnTo>
                  <a:pt x="300313" y="124987"/>
                </a:lnTo>
                <a:lnTo>
                  <a:pt x="355349" y="124987"/>
                </a:lnTo>
                <a:lnTo>
                  <a:pt x="355349" y="132703"/>
                </a:lnTo>
                <a:lnTo>
                  <a:pt x="300313" y="132703"/>
                </a:lnTo>
                <a:lnTo>
                  <a:pt x="300313" y="161506"/>
                </a:lnTo>
                <a:lnTo>
                  <a:pt x="357406" y="161506"/>
                </a:lnTo>
                <a:lnTo>
                  <a:pt x="357406" y="169221"/>
                </a:lnTo>
                <a:lnTo>
                  <a:pt x="300313" y="169221"/>
                </a:lnTo>
                <a:lnTo>
                  <a:pt x="300313" y="207798"/>
                </a:lnTo>
                <a:lnTo>
                  <a:pt x="361264" y="207798"/>
                </a:lnTo>
                <a:lnTo>
                  <a:pt x="361264" y="215513"/>
                </a:lnTo>
                <a:lnTo>
                  <a:pt x="272024" y="215513"/>
                </a:lnTo>
                <a:cubicBezTo>
                  <a:pt x="266677" y="215052"/>
                  <a:pt x="260398" y="213466"/>
                  <a:pt x="253186" y="210755"/>
                </a:cubicBezTo>
                <a:cubicBezTo>
                  <a:pt x="245975" y="208044"/>
                  <a:pt x="239052" y="203886"/>
                  <a:pt x="232419" y="198282"/>
                </a:cubicBezTo>
                <a:cubicBezTo>
                  <a:pt x="230362" y="196482"/>
                  <a:pt x="228304" y="194425"/>
                  <a:pt x="226247" y="192110"/>
                </a:cubicBezTo>
                <a:lnTo>
                  <a:pt x="219818" y="230686"/>
                </a:lnTo>
                <a:lnTo>
                  <a:pt x="212102" y="229400"/>
                </a:lnTo>
                <a:lnTo>
                  <a:pt x="219561" y="184395"/>
                </a:lnTo>
                <a:cubicBezTo>
                  <a:pt x="215328" y="178882"/>
                  <a:pt x="210999" y="172484"/>
                  <a:pt x="206573" y="165203"/>
                </a:cubicBezTo>
                <a:cubicBezTo>
                  <a:pt x="202148" y="157922"/>
                  <a:pt x="197561" y="149660"/>
                  <a:pt x="192814" y="140418"/>
                </a:cubicBezTo>
                <a:lnTo>
                  <a:pt x="199758" y="137075"/>
                </a:lnTo>
                <a:cubicBezTo>
                  <a:pt x="203487" y="144522"/>
                  <a:pt x="207152" y="151294"/>
                  <a:pt x="210752" y="157391"/>
                </a:cubicBezTo>
                <a:cubicBezTo>
                  <a:pt x="214353" y="163489"/>
                  <a:pt x="217889" y="168975"/>
                  <a:pt x="221361" y="173851"/>
                </a:cubicBezTo>
                <a:lnTo>
                  <a:pt x="233448" y="100813"/>
                </a:lnTo>
                <a:lnTo>
                  <a:pt x="209016" y="100813"/>
                </a:lnTo>
                <a:lnTo>
                  <a:pt x="227019" y="29833"/>
                </a:lnTo>
                <a:lnTo>
                  <a:pt x="197444" y="29833"/>
                </a:lnTo>
                <a:lnTo>
                  <a:pt x="197444" y="22117"/>
                </a:lnTo>
                <a:lnTo>
                  <a:pt x="237048" y="22117"/>
                </a:lnTo>
                <a:lnTo>
                  <a:pt x="218789" y="93098"/>
                </a:lnTo>
                <a:lnTo>
                  <a:pt x="242706" y="93098"/>
                </a:lnTo>
                <a:lnTo>
                  <a:pt x="227790" y="182337"/>
                </a:lnTo>
                <a:cubicBezTo>
                  <a:pt x="229451" y="184266"/>
                  <a:pt x="231080" y="186066"/>
                  <a:pt x="232676" y="187738"/>
                </a:cubicBezTo>
                <a:cubicBezTo>
                  <a:pt x="234273" y="189410"/>
                  <a:pt x="235902" y="190953"/>
                  <a:pt x="237563" y="192367"/>
                </a:cubicBezTo>
                <a:cubicBezTo>
                  <a:pt x="243408" y="197350"/>
                  <a:pt x="249527" y="201079"/>
                  <a:pt x="255919" y="203554"/>
                </a:cubicBezTo>
                <a:cubicBezTo>
                  <a:pt x="262311" y="206030"/>
                  <a:pt x="267851" y="207444"/>
                  <a:pt x="272539" y="207798"/>
                </a:cubicBezTo>
                <a:lnTo>
                  <a:pt x="292598" y="207798"/>
                </a:lnTo>
                <a:lnTo>
                  <a:pt x="292598" y="169221"/>
                </a:lnTo>
                <a:lnTo>
                  <a:pt x="254536" y="169221"/>
                </a:lnTo>
                <a:lnTo>
                  <a:pt x="254536" y="161506"/>
                </a:lnTo>
                <a:lnTo>
                  <a:pt x="292598" y="161506"/>
                </a:lnTo>
                <a:lnTo>
                  <a:pt x="292598" y="132703"/>
                </a:lnTo>
                <a:lnTo>
                  <a:pt x="256851" y="132703"/>
                </a:lnTo>
                <a:lnTo>
                  <a:pt x="256851" y="124987"/>
                </a:lnTo>
                <a:lnTo>
                  <a:pt x="292598" y="124987"/>
                </a:lnTo>
                <a:lnTo>
                  <a:pt x="292598" y="99013"/>
                </a:lnTo>
                <a:lnTo>
                  <a:pt x="257622" y="99013"/>
                </a:lnTo>
                <a:lnTo>
                  <a:pt x="257622" y="91297"/>
                </a:lnTo>
                <a:lnTo>
                  <a:pt x="292598" y="91297"/>
                </a:lnTo>
                <a:lnTo>
                  <a:pt x="292598" y="67123"/>
                </a:lnTo>
                <a:lnTo>
                  <a:pt x="250422" y="67123"/>
                </a:lnTo>
                <a:lnTo>
                  <a:pt x="250422" y="59408"/>
                </a:lnTo>
                <a:lnTo>
                  <a:pt x="292598" y="59408"/>
                </a:lnTo>
                <a:lnTo>
                  <a:pt x="292598" y="35490"/>
                </a:lnTo>
                <a:lnTo>
                  <a:pt x="257622" y="35490"/>
                </a:lnTo>
                <a:lnTo>
                  <a:pt x="257622" y="27775"/>
                </a:lnTo>
                <a:lnTo>
                  <a:pt x="292598" y="27775"/>
                </a:lnTo>
                <a:close/>
                <a:moveTo>
                  <a:pt x="2303973" y="1543"/>
                </a:moveTo>
                <a:lnTo>
                  <a:pt x="2310917" y="4629"/>
                </a:lnTo>
                <a:lnTo>
                  <a:pt x="2295744" y="40120"/>
                </a:lnTo>
                <a:lnTo>
                  <a:pt x="2295744" y="229658"/>
                </a:lnTo>
                <a:lnTo>
                  <a:pt x="2288028" y="229658"/>
                </a:lnTo>
                <a:lnTo>
                  <a:pt x="2288028" y="58122"/>
                </a:lnTo>
                <a:lnTo>
                  <a:pt x="2258968" y="126016"/>
                </a:lnTo>
                <a:lnTo>
                  <a:pt x="2252024" y="122930"/>
                </a:lnTo>
                <a:close/>
                <a:moveTo>
                  <a:pt x="1770535" y="1286"/>
                </a:moveTo>
                <a:lnTo>
                  <a:pt x="1778250" y="1286"/>
                </a:lnTo>
                <a:lnTo>
                  <a:pt x="1778250" y="61208"/>
                </a:lnTo>
                <a:lnTo>
                  <a:pt x="1836372" y="61208"/>
                </a:lnTo>
                <a:lnTo>
                  <a:pt x="1836372" y="68923"/>
                </a:lnTo>
                <a:lnTo>
                  <a:pt x="1778250" y="68923"/>
                </a:lnTo>
                <a:lnTo>
                  <a:pt x="1778250" y="126788"/>
                </a:lnTo>
                <a:lnTo>
                  <a:pt x="1849745" y="126788"/>
                </a:lnTo>
                <a:lnTo>
                  <a:pt x="1849745" y="134503"/>
                </a:lnTo>
                <a:lnTo>
                  <a:pt x="1804739" y="134503"/>
                </a:lnTo>
                <a:lnTo>
                  <a:pt x="1804739" y="205483"/>
                </a:lnTo>
                <a:lnTo>
                  <a:pt x="1850002" y="205483"/>
                </a:lnTo>
                <a:lnTo>
                  <a:pt x="1850002" y="213198"/>
                </a:lnTo>
                <a:lnTo>
                  <a:pt x="1797024" y="213198"/>
                </a:lnTo>
                <a:lnTo>
                  <a:pt x="1797024" y="134503"/>
                </a:lnTo>
                <a:lnTo>
                  <a:pt x="1751762" y="134503"/>
                </a:lnTo>
                <a:cubicBezTo>
                  <a:pt x="1749447" y="151042"/>
                  <a:pt x="1746361" y="167084"/>
                  <a:pt x="1742503" y="182627"/>
                </a:cubicBezTo>
                <a:cubicBezTo>
                  <a:pt x="1738646" y="198170"/>
                  <a:pt x="1733245" y="214275"/>
                  <a:pt x="1726301" y="230944"/>
                </a:cubicBezTo>
                <a:lnTo>
                  <a:pt x="1719100" y="227857"/>
                </a:lnTo>
                <a:cubicBezTo>
                  <a:pt x="1725814" y="211687"/>
                  <a:pt x="1731097" y="196064"/>
                  <a:pt x="1734949" y="180987"/>
                </a:cubicBezTo>
                <a:cubicBezTo>
                  <a:pt x="1738801" y="165910"/>
                  <a:pt x="1741834" y="150416"/>
                  <a:pt x="1744046" y="134503"/>
                </a:cubicBezTo>
                <a:lnTo>
                  <a:pt x="1699041" y="134503"/>
                </a:lnTo>
                <a:lnTo>
                  <a:pt x="1699041" y="126788"/>
                </a:lnTo>
                <a:lnTo>
                  <a:pt x="1770535" y="126788"/>
                </a:lnTo>
                <a:lnTo>
                  <a:pt x="1770535" y="68923"/>
                </a:lnTo>
                <a:lnTo>
                  <a:pt x="1722186" y="68923"/>
                </a:lnTo>
                <a:lnTo>
                  <a:pt x="1714728" y="105442"/>
                </a:lnTo>
                <a:lnTo>
                  <a:pt x="1707270" y="103899"/>
                </a:lnTo>
                <a:lnTo>
                  <a:pt x="1726044" y="12088"/>
                </a:lnTo>
                <a:lnTo>
                  <a:pt x="1733502" y="13888"/>
                </a:lnTo>
                <a:lnTo>
                  <a:pt x="1723729" y="61208"/>
                </a:lnTo>
                <a:lnTo>
                  <a:pt x="1770535" y="61208"/>
                </a:lnTo>
                <a:close/>
                <a:moveTo>
                  <a:pt x="1578235" y="1286"/>
                </a:moveTo>
                <a:lnTo>
                  <a:pt x="1585950" y="1286"/>
                </a:lnTo>
                <a:lnTo>
                  <a:pt x="1585950" y="60436"/>
                </a:lnTo>
                <a:lnTo>
                  <a:pt x="1649473" y="60436"/>
                </a:lnTo>
                <a:lnTo>
                  <a:pt x="1649473" y="68152"/>
                </a:lnTo>
                <a:lnTo>
                  <a:pt x="1585950" y="68152"/>
                </a:lnTo>
                <a:lnTo>
                  <a:pt x="1585950" y="135017"/>
                </a:lnTo>
                <a:lnTo>
                  <a:pt x="1661817" y="135017"/>
                </a:lnTo>
                <a:lnTo>
                  <a:pt x="1661817" y="142732"/>
                </a:lnTo>
                <a:lnTo>
                  <a:pt x="1585950" y="142732"/>
                </a:lnTo>
                <a:lnTo>
                  <a:pt x="1585950" y="229658"/>
                </a:lnTo>
                <a:lnTo>
                  <a:pt x="1578235" y="229658"/>
                </a:lnTo>
                <a:lnTo>
                  <a:pt x="1578235" y="142732"/>
                </a:lnTo>
                <a:lnTo>
                  <a:pt x="1496196" y="142732"/>
                </a:lnTo>
                <a:lnTo>
                  <a:pt x="1496196" y="135017"/>
                </a:lnTo>
                <a:lnTo>
                  <a:pt x="1578235" y="135017"/>
                </a:lnTo>
                <a:lnTo>
                  <a:pt x="1578235" y="68152"/>
                </a:lnTo>
                <a:lnTo>
                  <a:pt x="1526286" y="68152"/>
                </a:lnTo>
                <a:lnTo>
                  <a:pt x="1519599" y="102099"/>
                </a:lnTo>
                <a:lnTo>
                  <a:pt x="1511884" y="100556"/>
                </a:lnTo>
                <a:lnTo>
                  <a:pt x="1530915" y="5658"/>
                </a:lnTo>
                <a:lnTo>
                  <a:pt x="1538373" y="7201"/>
                </a:lnTo>
                <a:lnTo>
                  <a:pt x="1527829" y="60436"/>
                </a:lnTo>
                <a:lnTo>
                  <a:pt x="1578235" y="60436"/>
                </a:lnTo>
                <a:close/>
                <a:moveTo>
                  <a:pt x="1199550" y="1029"/>
                </a:moveTo>
                <a:lnTo>
                  <a:pt x="1207265" y="1029"/>
                </a:lnTo>
                <a:lnTo>
                  <a:pt x="1207265" y="27775"/>
                </a:lnTo>
                <a:lnTo>
                  <a:pt x="1281589" y="27775"/>
                </a:lnTo>
                <a:lnTo>
                  <a:pt x="1281589" y="35490"/>
                </a:lnTo>
                <a:lnTo>
                  <a:pt x="1246870" y="35490"/>
                </a:lnTo>
                <a:lnTo>
                  <a:pt x="1246870" y="68409"/>
                </a:lnTo>
                <a:lnTo>
                  <a:pt x="1278760" y="68409"/>
                </a:lnTo>
                <a:lnTo>
                  <a:pt x="1278760" y="76124"/>
                </a:lnTo>
                <a:lnTo>
                  <a:pt x="1246870" y="76124"/>
                </a:lnTo>
                <a:lnTo>
                  <a:pt x="1246870" y="111357"/>
                </a:lnTo>
                <a:lnTo>
                  <a:pt x="1179747" y="111357"/>
                </a:lnTo>
                <a:lnTo>
                  <a:pt x="1179747" y="76124"/>
                </a:lnTo>
                <a:lnTo>
                  <a:pt x="1140914" y="76124"/>
                </a:lnTo>
                <a:lnTo>
                  <a:pt x="1134999" y="229400"/>
                </a:lnTo>
                <a:lnTo>
                  <a:pt x="1127284" y="229143"/>
                </a:lnTo>
                <a:lnTo>
                  <a:pt x="1134999" y="27775"/>
                </a:lnTo>
                <a:lnTo>
                  <a:pt x="1199550" y="27775"/>
                </a:lnTo>
                <a:close/>
                <a:moveTo>
                  <a:pt x="462267" y="1029"/>
                </a:moveTo>
                <a:lnTo>
                  <a:pt x="469982" y="1029"/>
                </a:lnTo>
                <a:lnTo>
                  <a:pt x="469982" y="74067"/>
                </a:lnTo>
                <a:lnTo>
                  <a:pt x="462267" y="74067"/>
                </a:lnTo>
                <a:close/>
                <a:moveTo>
                  <a:pt x="2366724" y="772"/>
                </a:moveTo>
                <a:lnTo>
                  <a:pt x="2374439" y="772"/>
                </a:lnTo>
                <a:lnTo>
                  <a:pt x="2374439" y="55036"/>
                </a:lnTo>
                <a:lnTo>
                  <a:pt x="2426388" y="55036"/>
                </a:lnTo>
                <a:lnTo>
                  <a:pt x="2426388" y="62751"/>
                </a:lnTo>
                <a:lnTo>
                  <a:pt x="2317861" y="62751"/>
                </a:lnTo>
                <a:lnTo>
                  <a:pt x="2317861" y="55036"/>
                </a:lnTo>
                <a:lnTo>
                  <a:pt x="2366724" y="55036"/>
                </a:lnTo>
                <a:close/>
                <a:moveTo>
                  <a:pt x="1398279" y="772"/>
                </a:moveTo>
                <a:lnTo>
                  <a:pt x="1405995" y="2058"/>
                </a:lnTo>
                <a:lnTo>
                  <a:pt x="1398279" y="49892"/>
                </a:lnTo>
                <a:lnTo>
                  <a:pt x="1470288" y="49892"/>
                </a:lnTo>
                <a:lnTo>
                  <a:pt x="1470288" y="93612"/>
                </a:lnTo>
                <a:lnTo>
                  <a:pt x="1462573" y="93612"/>
                </a:lnTo>
                <a:lnTo>
                  <a:pt x="1462573" y="57607"/>
                </a:lnTo>
                <a:lnTo>
                  <a:pt x="1432484" y="57607"/>
                </a:lnTo>
                <a:lnTo>
                  <a:pt x="1432484" y="109814"/>
                </a:lnTo>
                <a:cubicBezTo>
                  <a:pt x="1432976" y="119553"/>
                  <a:pt x="1435620" y="131307"/>
                  <a:pt x="1440418" y="145076"/>
                </a:cubicBezTo>
                <a:cubicBezTo>
                  <a:pt x="1445215" y="158844"/>
                  <a:pt x="1450756" y="172255"/>
                  <a:pt x="1457039" y="185309"/>
                </a:cubicBezTo>
                <a:cubicBezTo>
                  <a:pt x="1463322" y="198363"/>
                  <a:pt x="1468939" y="208688"/>
                  <a:pt x="1473889" y="216284"/>
                </a:cubicBezTo>
                <a:lnTo>
                  <a:pt x="1467459" y="220656"/>
                </a:lnTo>
                <a:cubicBezTo>
                  <a:pt x="1463645" y="214710"/>
                  <a:pt x="1459215" y="206772"/>
                  <a:pt x="1454172" y="196844"/>
                </a:cubicBezTo>
                <a:cubicBezTo>
                  <a:pt x="1449128" y="186916"/>
                  <a:pt x="1444242" y="176216"/>
                  <a:pt x="1439513" y="164745"/>
                </a:cubicBezTo>
                <a:cubicBezTo>
                  <a:pt x="1434784" y="153273"/>
                  <a:pt x="1430983" y="142250"/>
                  <a:pt x="1428112" y="131674"/>
                </a:cubicBezTo>
                <a:cubicBezTo>
                  <a:pt x="1425495" y="140486"/>
                  <a:pt x="1421869" y="150151"/>
                  <a:pt x="1417234" y="160668"/>
                </a:cubicBezTo>
                <a:cubicBezTo>
                  <a:pt x="1412599" y="171185"/>
                  <a:pt x="1407220" y="181631"/>
                  <a:pt x="1401099" y="192005"/>
                </a:cubicBezTo>
                <a:cubicBezTo>
                  <a:pt x="1394977" y="202380"/>
                  <a:pt x="1388380" y="211759"/>
                  <a:pt x="1381306" y="220142"/>
                </a:cubicBezTo>
                <a:lnTo>
                  <a:pt x="1375391" y="214999"/>
                </a:lnTo>
                <a:cubicBezTo>
                  <a:pt x="1384420" y="204159"/>
                  <a:pt x="1392650" y="191777"/>
                  <a:pt x="1400080" y="177851"/>
                </a:cubicBezTo>
                <a:cubicBezTo>
                  <a:pt x="1407509" y="163926"/>
                  <a:pt x="1413453" y="150743"/>
                  <a:pt x="1417910" y="138303"/>
                </a:cubicBezTo>
                <a:cubicBezTo>
                  <a:pt x="1422368" y="125864"/>
                  <a:pt x="1424654" y="116453"/>
                  <a:pt x="1424768" y="110071"/>
                </a:cubicBezTo>
                <a:lnTo>
                  <a:pt x="1424768" y="57607"/>
                </a:lnTo>
                <a:lnTo>
                  <a:pt x="1396993" y="57607"/>
                </a:lnTo>
                <a:lnTo>
                  <a:pt x="1390564" y="96698"/>
                </a:lnTo>
                <a:lnTo>
                  <a:pt x="1383106" y="95669"/>
                </a:lnTo>
                <a:close/>
                <a:moveTo>
                  <a:pt x="966873" y="515"/>
                </a:moveTo>
                <a:lnTo>
                  <a:pt x="974331" y="2315"/>
                </a:lnTo>
                <a:lnTo>
                  <a:pt x="963530" y="41405"/>
                </a:lnTo>
                <a:lnTo>
                  <a:pt x="1085688" y="41405"/>
                </a:lnTo>
                <a:lnTo>
                  <a:pt x="1085688" y="49121"/>
                </a:lnTo>
                <a:lnTo>
                  <a:pt x="1025252" y="49121"/>
                </a:lnTo>
                <a:lnTo>
                  <a:pt x="1025252" y="100813"/>
                </a:lnTo>
                <a:lnTo>
                  <a:pt x="1082344" y="100813"/>
                </a:lnTo>
                <a:lnTo>
                  <a:pt x="1082344" y="108528"/>
                </a:lnTo>
                <a:lnTo>
                  <a:pt x="1025252" y="108528"/>
                </a:lnTo>
                <a:lnTo>
                  <a:pt x="1025252" y="162535"/>
                </a:lnTo>
                <a:lnTo>
                  <a:pt x="1091603" y="162535"/>
                </a:lnTo>
                <a:lnTo>
                  <a:pt x="1091603" y="170250"/>
                </a:lnTo>
                <a:lnTo>
                  <a:pt x="1025252" y="170250"/>
                </a:lnTo>
                <a:lnTo>
                  <a:pt x="1025252" y="229658"/>
                </a:lnTo>
                <a:lnTo>
                  <a:pt x="1017536" y="229658"/>
                </a:lnTo>
                <a:lnTo>
                  <a:pt x="1017536" y="170250"/>
                </a:lnTo>
                <a:lnTo>
                  <a:pt x="925725" y="170250"/>
                </a:lnTo>
                <a:lnTo>
                  <a:pt x="925725" y="162535"/>
                </a:lnTo>
                <a:lnTo>
                  <a:pt x="962758" y="162535"/>
                </a:lnTo>
                <a:lnTo>
                  <a:pt x="962758" y="100813"/>
                </a:lnTo>
                <a:lnTo>
                  <a:pt x="1017536" y="100813"/>
                </a:lnTo>
                <a:lnTo>
                  <a:pt x="1017536" y="49121"/>
                </a:lnTo>
                <a:lnTo>
                  <a:pt x="961472" y="49121"/>
                </a:lnTo>
                <a:lnTo>
                  <a:pt x="952728" y="81782"/>
                </a:lnTo>
                <a:lnTo>
                  <a:pt x="945270" y="79725"/>
                </a:lnTo>
                <a:close/>
                <a:moveTo>
                  <a:pt x="2115274" y="0"/>
                </a:moveTo>
                <a:lnTo>
                  <a:pt x="2130447" y="46806"/>
                </a:lnTo>
                <a:lnTo>
                  <a:pt x="2178024" y="46806"/>
                </a:lnTo>
                <a:lnTo>
                  <a:pt x="2192169" y="0"/>
                </a:lnTo>
                <a:lnTo>
                  <a:pt x="2199627" y="2315"/>
                </a:lnTo>
                <a:lnTo>
                  <a:pt x="2185997" y="46806"/>
                </a:lnTo>
                <a:lnTo>
                  <a:pt x="2208628" y="46806"/>
                </a:lnTo>
                <a:lnTo>
                  <a:pt x="2208628" y="139389"/>
                </a:lnTo>
                <a:lnTo>
                  <a:pt x="2156164" y="139389"/>
                </a:lnTo>
                <a:lnTo>
                  <a:pt x="2156164" y="173336"/>
                </a:lnTo>
                <a:lnTo>
                  <a:pt x="2241804" y="173336"/>
                </a:lnTo>
                <a:lnTo>
                  <a:pt x="2241804" y="181051"/>
                </a:lnTo>
                <a:lnTo>
                  <a:pt x="2156164" y="181051"/>
                </a:lnTo>
                <a:lnTo>
                  <a:pt x="2156164" y="229400"/>
                </a:lnTo>
                <a:lnTo>
                  <a:pt x="2148449" y="229400"/>
                </a:lnTo>
                <a:lnTo>
                  <a:pt x="2148449" y="181051"/>
                </a:lnTo>
                <a:lnTo>
                  <a:pt x="2063067" y="181051"/>
                </a:lnTo>
                <a:lnTo>
                  <a:pt x="2063067" y="173336"/>
                </a:lnTo>
                <a:lnTo>
                  <a:pt x="2148449" y="173336"/>
                </a:lnTo>
                <a:lnTo>
                  <a:pt x="2148449" y="139389"/>
                </a:lnTo>
                <a:lnTo>
                  <a:pt x="2097786" y="139389"/>
                </a:lnTo>
                <a:lnTo>
                  <a:pt x="2097786" y="46806"/>
                </a:lnTo>
                <a:lnTo>
                  <a:pt x="2122474" y="46806"/>
                </a:lnTo>
                <a:lnTo>
                  <a:pt x="2107815" y="2315"/>
                </a:lnTo>
                <a:close/>
              </a:path>
            </a:pathLst>
          </a:custGeom>
          <a:solidFill>
            <a:prstClr val="black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447"/>
              </a:buClr>
              <a:buSzTx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文悦后现代体 (非商业使用) W2-75" pitchFamily="50" charset="-122"/>
              <a:ea typeface="文悦后现代体 (非商业使用) W2-75" pitchFamily="50" charset="-122"/>
              <a:cs typeface="+mn-cs"/>
            </a:endParaRPr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BB3B9BE8-623C-4CFF-AA31-69A776B7790B}"/>
              </a:ext>
            </a:extLst>
          </p:cNvPr>
          <p:cNvSpPr/>
          <p:nvPr/>
        </p:nvSpPr>
        <p:spPr>
          <a:xfrm>
            <a:off x="6654785" y="2282567"/>
            <a:ext cx="2813332" cy="234029"/>
          </a:xfrm>
          <a:custGeom>
            <a:avLst/>
            <a:gdLst/>
            <a:ahLst/>
            <a:cxnLst/>
            <a:rect l="l" t="t" r="r" b="b"/>
            <a:pathLst>
              <a:path w="2813332" h="234029">
                <a:moveTo>
                  <a:pt x="2138962" y="172050"/>
                </a:moveTo>
                <a:lnTo>
                  <a:pt x="2138962" y="201111"/>
                </a:lnTo>
                <a:lnTo>
                  <a:pt x="2175995" y="201111"/>
                </a:lnTo>
                <a:lnTo>
                  <a:pt x="2175995" y="172050"/>
                </a:lnTo>
                <a:close/>
                <a:moveTo>
                  <a:pt x="1719901" y="171535"/>
                </a:moveTo>
                <a:lnTo>
                  <a:pt x="1721443" y="178994"/>
                </a:lnTo>
                <a:lnTo>
                  <a:pt x="1681839" y="186966"/>
                </a:lnTo>
                <a:lnTo>
                  <a:pt x="1680296" y="179508"/>
                </a:lnTo>
                <a:close/>
                <a:moveTo>
                  <a:pt x="2131247" y="164335"/>
                </a:moveTo>
                <a:lnTo>
                  <a:pt x="2183711" y="164335"/>
                </a:lnTo>
                <a:lnTo>
                  <a:pt x="2183711" y="208826"/>
                </a:lnTo>
                <a:lnTo>
                  <a:pt x="2131247" y="208826"/>
                </a:lnTo>
                <a:close/>
                <a:moveTo>
                  <a:pt x="379971" y="163306"/>
                </a:moveTo>
                <a:lnTo>
                  <a:pt x="379971" y="190052"/>
                </a:lnTo>
                <a:lnTo>
                  <a:pt x="396945" y="190052"/>
                </a:lnTo>
                <a:lnTo>
                  <a:pt x="396945" y="163306"/>
                </a:lnTo>
                <a:close/>
                <a:moveTo>
                  <a:pt x="372256" y="155591"/>
                </a:moveTo>
                <a:lnTo>
                  <a:pt x="404660" y="155591"/>
                </a:lnTo>
                <a:lnTo>
                  <a:pt x="404660" y="197767"/>
                </a:lnTo>
                <a:lnTo>
                  <a:pt x="372256" y="197767"/>
                </a:lnTo>
                <a:close/>
                <a:moveTo>
                  <a:pt x="1952320" y="145304"/>
                </a:moveTo>
                <a:lnTo>
                  <a:pt x="1952320" y="210112"/>
                </a:lnTo>
                <a:lnTo>
                  <a:pt x="2020728" y="210112"/>
                </a:lnTo>
                <a:lnTo>
                  <a:pt x="2020728" y="145304"/>
                </a:lnTo>
                <a:close/>
                <a:moveTo>
                  <a:pt x="574072" y="138103"/>
                </a:moveTo>
                <a:lnTo>
                  <a:pt x="574072" y="207797"/>
                </a:lnTo>
                <a:lnTo>
                  <a:pt x="611362" y="207797"/>
                </a:lnTo>
                <a:lnTo>
                  <a:pt x="611362" y="138103"/>
                </a:lnTo>
                <a:close/>
                <a:moveTo>
                  <a:pt x="656625" y="137845"/>
                </a:moveTo>
                <a:lnTo>
                  <a:pt x="656625" y="207540"/>
                </a:lnTo>
                <a:lnTo>
                  <a:pt x="693658" y="207540"/>
                </a:lnTo>
                <a:lnTo>
                  <a:pt x="693658" y="137845"/>
                </a:lnTo>
                <a:close/>
                <a:moveTo>
                  <a:pt x="1612982" y="133988"/>
                </a:moveTo>
                <a:lnTo>
                  <a:pt x="1620698" y="133988"/>
                </a:lnTo>
                <a:lnTo>
                  <a:pt x="1620698" y="154048"/>
                </a:lnTo>
                <a:lnTo>
                  <a:pt x="1612982" y="154048"/>
                </a:lnTo>
                <a:close/>
                <a:moveTo>
                  <a:pt x="566356" y="130387"/>
                </a:moveTo>
                <a:lnTo>
                  <a:pt x="619077" y="130387"/>
                </a:lnTo>
                <a:lnTo>
                  <a:pt x="619077" y="215512"/>
                </a:lnTo>
                <a:lnTo>
                  <a:pt x="566356" y="215512"/>
                </a:lnTo>
                <a:close/>
                <a:moveTo>
                  <a:pt x="648909" y="130130"/>
                </a:moveTo>
                <a:lnTo>
                  <a:pt x="701373" y="130130"/>
                </a:lnTo>
                <a:lnTo>
                  <a:pt x="701373" y="215255"/>
                </a:lnTo>
                <a:lnTo>
                  <a:pt x="648909" y="215255"/>
                </a:lnTo>
                <a:close/>
                <a:moveTo>
                  <a:pt x="2347207" y="127558"/>
                </a:moveTo>
                <a:lnTo>
                  <a:pt x="2354665" y="129359"/>
                </a:lnTo>
                <a:lnTo>
                  <a:pt x="2336663" y="199825"/>
                </a:lnTo>
                <a:lnTo>
                  <a:pt x="2328947" y="197767"/>
                </a:lnTo>
                <a:close/>
                <a:moveTo>
                  <a:pt x="875414" y="127558"/>
                </a:moveTo>
                <a:lnTo>
                  <a:pt x="883129" y="127558"/>
                </a:lnTo>
                <a:lnTo>
                  <a:pt x="883129" y="165620"/>
                </a:lnTo>
                <a:lnTo>
                  <a:pt x="916819" y="165620"/>
                </a:lnTo>
                <a:lnTo>
                  <a:pt x="916819" y="173336"/>
                </a:lnTo>
                <a:lnTo>
                  <a:pt x="883129" y="173336"/>
                </a:lnTo>
                <a:lnTo>
                  <a:pt x="883129" y="228885"/>
                </a:lnTo>
                <a:lnTo>
                  <a:pt x="875414" y="228885"/>
                </a:lnTo>
                <a:lnTo>
                  <a:pt x="875414" y="173336"/>
                </a:lnTo>
                <a:lnTo>
                  <a:pt x="813178" y="173336"/>
                </a:lnTo>
                <a:lnTo>
                  <a:pt x="813178" y="165620"/>
                </a:lnTo>
                <a:lnTo>
                  <a:pt x="875414" y="165620"/>
                </a:lnTo>
                <a:close/>
                <a:moveTo>
                  <a:pt x="2419473" y="126015"/>
                </a:moveTo>
                <a:lnTo>
                  <a:pt x="2438504" y="196481"/>
                </a:lnTo>
                <a:lnTo>
                  <a:pt x="2431046" y="198539"/>
                </a:lnTo>
                <a:lnTo>
                  <a:pt x="2412015" y="128073"/>
                </a:lnTo>
                <a:close/>
                <a:moveTo>
                  <a:pt x="2610488" y="113671"/>
                </a:moveTo>
                <a:lnTo>
                  <a:pt x="2618203" y="113671"/>
                </a:lnTo>
                <a:lnTo>
                  <a:pt x="2618203" y="201882"/>
                </a:lnTo>
                <a:lnTo>
                  <a:pt x="2610488" y="201882"/>
                </a:lnTo>
                <a:close/>
                <a:moveTo>
                  <a:pt x="2537965" y="113414"/>
                </a:moveTo>
                <a:lnTo>
                  <a:pt x="2545680" y="113671"/>
                </a:lnTo>
                <a:lnTo>
                  <a:pt x="2543365" y="201882"/>
                </a:lnTo>
                <a:lnTo>
                  <a:pt x="2535650" y="201625"/>
                </a:lnTo>
                <a:close/>
                <a:moveTo>
                  <a:pt x="1011650" y="108270"/>
                </a:moveTo>
                <a:lnTo>
                  <a:pt x="1019365" y="108270"/>
                </a:lnTo>
                <a:lnTo>
                  <a:pt x="1019365" y="142989"/>
                </a:lnTo>
                <a:lnTo>
                  <a:pt x="1093432" y="142989"/>
                </a:lnTo>
                <a:lnTo>
                  <a:pt x="1093432" y="150704"/>
                </a:lnTo>
                <a:lnTo>
                  <a:pt x="1020908" y="150704"/>
                </a:lnTo>
                <a:lnTo>
                  <a:pt x="1090603" y="212426"/>
                </a:lnTo>
                <a:lnTo>
                  <a:pt x="1085459" y="218341"/>
                </a:lnTo>
                <a:lnTo>
                  <a:pt x="1019365" y="159705"/>
                </a:lnTo>
                <a:lnTo>
                  <a:pt x="1019365" y="228628"/>
                </a:lnTo>
                <a:lnTo>
                  <a:pt x="1011650" y="228628"/>
                </a:lnTo>
                <a:lnTo>
                  <a:pt x="1011650" y="159705"/>
                </a:lnTo>
                <a:lnTo>
                  <a:pt x="946328" y="218341"/>
                </a:lnTo>
                <a:lnTo>
                  <a:pt x="941184" y="212426"/>
                </a:lnTo>
                <a:lnTo>
                  <a:pt x="1010107" y="150704"/>
                </a:lnTo>
                <a:lnTo>
                  <a:pt x="937584" y="150704"/>
                </a:lnTo>
                <a:lnTo>
                  <a:pt x="937584" y="142989"/>
                </a:lnTo>
                <a:lnTo>
                  <a:pt x="1011650" y="142989"/>
                </a:lnTo>
                <a:close/>
                <a:moveTo>
                  <a:pt x="2645397" y="107499"/>
                </a:moveTo>
                <a:lnTo>
                  <a:pt x="2813332" y="107499"/>
                </a:lnTo>
                <a:lnTo>
                  <a:pt x="2813332" y="115214"/>
                </a:lnTo>
                <a:lnTo>
                  <a:pt x="2701718" y="115214"/>
                </a:lnTo>
                <a:lnTo>
                  <a:pt x="2699403" y="153790"/>
                </a:lnTo>
                <a:lnTo>
                  <a:pt x="2781185" y="153790"/>
                </a:lnTo>
                <a:lnTo>
                  <a:pt x="2779899" y="228885"/>
                </a:lnTo>
                <a:lnTo>
                  <a:pt x="2772184" y="228885"/>
                </a:lnTo>
                <a:lnTo>
                  <a:pt x="2773213" y="161506"/>
                </a:lnTo>
                <a:lnTo>
                  <a:pt x="2691174" y="161506"/>
                </a:lnTo>
                <a:lnTo>
                  <a:pt x="2694003" y="115214"/>
                </a:lnTo>
                <a:lnTo>
                  <a:pt x="2645397" y="115214"/>
                </a:lnTo>
                <a:close/>
                <a:moveTo>
                  <a:pt x="2182425" y="95412"/>
                </a:moveTo>
                <a:lnTo>
                  <a:pt x="2182425" y="133216"/>
                </a:lnTo>
                <a:lnTo>
                  <a:pt x="2213800" y="133216"/>
                </a:lnTo>
                <a:lnTo>
                  <a:pt x="2213800" y="95412"/>
                </a:lnTo>
                <a:close/>
                <a:moveTo>
                  <a:pt x="46806" y="95412"/>
                </a:moveTo>
                <a:lnTo>
                  <a:pt x="46806" y="174107"/>
                </a:lnTo>
                <a:lnTo>
                  <a:pt x="79981" y="174107"/>
                </a:lnTo>
                <a:lnTo>
                  <a:pt x="79981" y="95412"/>
                </a:lnTo>
                <a:close/>
                <a:moveTo>
                  <a:pt x="39090" y="87696"/>
                </a:moveTo>
                <a:lnTo>
                  <a:pt x="87697" y="87696"/>
                </a:lnTo>
                <a:lnTo>
                  <a:pt x="87697" y="181822"/>
                </a:lnTo>
                <a:lnTo>
                  <a:pt x="39090" y="181822"/>
                </a:lnTo>
                <a:close/>
                <a:moveTo>
                  <a:pt x="2331005" y="84610"/>
                </a:moveTo>
                <a:lnTo>
                  <a:pt x="2438761" y="84610"/>
                </a:lnTo>
                <a:lnTo>
                  <a:pt x="2438761" y="92326"/>
                </a:lnTo>
                <a:lnTo>
                  <a:pt x="2387326" y="92326"/>
                </a:lnTo>
                <a:lnTo>
                  <a:pt x="2387326" y="230943"/>
                </a:lnTo>
                <a:lnTo>
                  <a:pt x="2379611" y="230943"/>
                </a:lnTo>
                <a:lnTo>
                  <a:pt x="2379611" y="92326"/>
                </a:lnTo>
                <a:lnTo>
                  <a:pt x="2331005" y="92326"/>
                </a:lnTo>
                <a:close/>
                <a:moveTo>
                  <a:pt x="946328" y="80753"/>
                </a:moveTo>
                <a:lnTo>
                  <a:pt x="1085202" y="80753"/>
                </a:lnTo>
                <a:lnTo>
                  <a:pt x="1085202" y="117786"/>
                </a:lnTo>
                <a:lnTo>
                  <a:pt x="1077487" y="117786"/>
                </a:lnTo>
                <a:lnTo>
                  <a:pt x="1077487" y="88468"/>
                </a:lnTo>
                <a:lnTo>
                  <a:pt x="954043" y="88468"/>
                </a:lnTo>
                <a:lnTo>
                  <a:pt x="954043" y="117786"/>
                </a:lnTo>
                <a:lnTo>
                  <a:pt x="946328" y="117786"/>
                </a:lnTo>
                <a:close/>
                <a:moveTo>
                  <a:pt x="868470" y="73809"/>
                </a:moveTo>
                <a:lnTo>
                  <a:pt x="868470" y="103384"/>
                </a:lnTo>
                <a:lnTo>
                  <a:pt x="894959" y="103384"/>
                </a:lnTo>
                <a:lnTo>
                  <a:pt x="894959" y="73809"/>
                </a:lnTo>
                <a:close/>
                <a:moveTo>
                  <a:pt x="834266" y="73809"/>
                </a:moveTo>
                <a:lnTo>
                  <a:pt x="834266" y="103384"/>
                </a:lnTo>
                <a:lnTo>
                  <a:pt x="860755" y="103384"/>
                </a:lnTo>
                <a:lnTo>
                  <a:pt x="860755" y="73809"/>
                </a:lnTo>
                <a:close/>
                <a:moveTo>
                  <a:pt x="1268758" y="69437"/>
                </a:moveTo>
                <a:lnTo>
                  <a:pt x="1276474" y="69437"/>
                </a:lnTo>
                <a:lnTo>
                  <a:pt x="1276474" y="89754"/>
                </a:lnTo>
                <a:lnTo>
                  <a:pt x="1268758" y="89754"/>
                </a:lnTo>
                <a:close/>
                <a:moveTo>
                  <a:pt x="1400622" y="68665"/>
                </a:moveTo>
                <a:lnTo>
                  <a:pt x="1400622" y="137331"/>
                </a:lnTo>
                <a:lnTo>
                  <a:pt x="1455658" y="137331"/>
                </a:lnTo>
                <a:lnTo>
                  <a:pt x="1455658" y="68665"/>
                </a:lnTo>
                <a:close/>
                <a:moveTo>
                  <a:pt x="1337615" y="68665"/>
                </a:moveTo>
                <a:lnTo>
                  <a:pt x="1337615" y="137331"/>
                </a:lnTo>
                <a:lnTo>
                  <a:pt x="1392907" y="137331"/>
                </a:lnTo>
                <a:lnTo>
                  <a:pt x="1392907" y="68665"/>
                </a:lnTo>
                <a:close/>
                <a:moveTo>
                  <a:pt x="1140942" y="68151"/>
                </a:moveTo>
                <a:cubicBezTo>
                  <a:pt x="1146343" y="77152"/>
                  <a:pt x="1151229" y="85896"/>
                  <a:pt x="1155601" y="94383"/>
                </a:cubicBezTo>
                <a:lnTo>
                  <a:pt x="1178747" y="74066"/>
                </a:lnTo>
                <a:lnTo>
                  <a:pt x="1183634" y="79724"/>
                </a:lnTo>
                <a:lnTo>
                  <a:pt x="1158945" y="101584"/>
                </a:lnTo>
                <a:cubicBezTo>
                  <a:pt x="1167565" y="119082"/>
                  <a:pt x="1171862" y="137899"/>
                  <a:pt x="1171836" y="158034"/>
                </a:cubicBezTo>
                <a:cubicBezTo>
                  <a:pt x="1171809" y="178168"/>
                  <a:pt x="1165112" y="201871"/>
                  <a:pt x="1151744" y="229143"/>
                </a:cubicBezTo>
                <a:lnTo>
                  <a:pt x="1144800" y="225799"/>
                </a:lnTo>
                <a:cubicBezTo>
                  <a:pt x="1151937" y="211333"/>
                  <a:pt x="1157016" y="198089"/>
                  <a:pt x="1160038" y="186066"/>
                </a:cubicBezTo>
                <a:cubicBezTo>
                  <a:pt x="1163060" y="174043"/>
                  <a:pt x="1164410" y="162856"/>
                  <a:pt x="1164088" y="152504"/>
                </a:cubicBezTo>
                <a:lnTo>
                  <a:pt x="1126283" y="182594"/>
                </a:lnTo>
                <a:lnTo>
                  <a:pt x="1121654" y="176422"/>
                </a:lnTo>
                <a:lnTo>
                  <a:pt x="1163317" y="143246"/>
                </a:lnTo>
                <a:cubicBezTo>
                  <a:pt x="1162534" y="136961"/>
                  <a:pt x="1161270" y="130821"/>
                  <a:pt x="1159523" y="124826"/>
                </a:cubicBezTo>
                <a:cubicBezTo>
                  <a:pt x="1157777" y="118831"/>
                  <a:pt x="1155612" y="112883"/>
                  <a:pt x="1153030" y="106985"/>
                </a:cubicBezTo>
                <a:lnTo>
                  <a:pt x="1124226" y="132445"/>
                </a:lnTo>
                <a:lnTo>
                  <a:pt x="1119083" y="126530"/>
                </a:lnTo>
                <a:lnTo>
                  <a:pt x="1149429" y="99784"/>
                </a:lnTo>
                <a:cubicBezTo>
                  <a:pt x="1147238" y="95294"/>
                  <a:pt x="1144870" y="90772"/>
                  <a:pt x="1142325" y="86218"/>
                </a:cubicBezTo>
                <a:cubicBezTo>
                  <a:pt x="1139780" y="81663"/>
                  <a:pt x="1137090" y="77013"/>
                  <a:pt x="1134256" y="72266"/>
                </a:cubicBezTo>
                <a:close/>
                <a:moveTo>
                  <a:pt x="1232754" y="66351"/>
                </a:moveTo>
                <a:lnTo>
                  <a:pt x="1240469" y="66351"/>
                </a:lnTo>
                <a:lnTo>
                  <a:pt x="1240469" y="112642"/>
                </a:lnTo>
                <a:lnTo>
                  <a:pt x="1285989" y="112642"/>
                </a:lnTo>
                <a:lnTo>
                  <a:pt x="1285989" y="120358"/>
                </a:lnTo>
                <a:lnTo>
                  <a:pt x="1240984" y="120358"/>
                </a:lnTo>
                <a:cubicBezTo>
                  <a:pt x="1243173" y="135072"/>
                  <a:pt x="1245967" y="147848"/>
                  <a:pt x="1249366" y="158686"/>
                </a:cubicBezTo>
                <a:cubicBezTo>
                  <a:pt x="1252764" y="169524"/>
                  <a:pt x="1257006" y="179633"/>
                  <a:pt x="1262091" y="189014"/>
                </a:cubicBezTo>
                <a:cubicBezTo>
                  <a:pt x="1267176" y="198394"/>
                  <a:pt x="1273342" y="208256"/>
                  <a:pt x="1280588" y="218598"/>
                </a:cubicBezTo>
                <a:lnTo>
                  <a:pt x="1274416" y="222970"/>
                </a:lnTo>
                <a:cubicBezTo>
                  <a:pt x="1265088" y="209742"/>
                  <a:pt x="1257384" y="196851"/>
                  <a:pt x="1251303" y="184298"/>
                </a:cubicBezTo>
                <a:cubicBezTo>
                  <a:pt x="1245222" y="171744"/>
                  <a:pt x="1240410" y="157118"/>
                  <a:pt x="1236869" y="140417"/>
                </a:cubicBezTo>
                <a:cubicBezTo>
                  <a:pt x="1233574" y="156137"/>
                  <a:pt x="1228912" y="170346"/>
                  <a:pt x="1222885" y="183044"/>
                </a:cubicBezTo>
                <a:cubicBezTo>
                  <a:pt x="1216857" y="195742"/>
                  <a:pt x="1209174" y="209051"/>
                  <a:pt x="1199835" y="222970"/>
                </a:cubicBezTo>
                <a:lnTo>
                  <a:pt x="1193406" y="218598"/>
                </a:lnTo>
                <a:cubicBezTo>
                  <a:pt x="1200667" y="207880"/>
                  <a:pt x="1206862" y="197656"/>
                  <a:pt x="1211989" y="187928"/>
                </a:cubicBezTo>
                <a:cubicBezTo>
                  <a:pt x="1217117" y="178200"/>
                  <a:pt x="1221330" y="167957"/>
                  <a:pt x="1224629" y="157200"/>
                </a:cubicBezTo>
                <a:cubicBezTo>
                  <a:pt x="1227928" y="146443"/>
                  <a:pt x="1230465" y="134163"/>
                  <a:pt x="1232239" y="120358"/>
                </a:cubicBezTo>
                <a:lnTo>
                  <a:pt x="1189034" y="120358"/>
                </a:lnTo>
                <a:lnTo>
                  <a:pt x="1189034" y="112642"/>
                </a:lnTo>
                <a:lnTo>
                  <a:pt x="1232754" y="112642"/>
                </a:lnTo>
                <a:close/>
                <a:moveTo>
                  <a:pt x="1540202" y="61207"/>
                </a:moveTo>
                <a:lnTo>
                  <a:pt x="1630213" y="61207"/>
                </a:lnTo>
                <a:lnTo>
                  <a:pt x="1630213" y="68923"/>
                </a:lnTo>
                <a:lnTo>
                  <a:pt x="1589322" y="68923"/>
                </a:lnTo>
                <a:lnTo>
                  <a:pt x="1589322" y="110842"/>
                </a:lnTo>
                <a:lnTo>
                  <a:pt x="1625841" y="110842"/>
                </a:lnTo>
                <a:lnTo>
                  <a:pt x="1625841" y="118557"/>
                </a:lnTo>
                <a:lnTo>
                  <a:pt x="1589322" y="118557"/>
                </a:lnTo>
                <a:lnTo>
                  <a:pt x="1589322" y="169221"/>
                </a:lnTo>
                <a:lnTo>
                  <a:pt x="1633813" y="169221"/>
                </a:lnTo>
                <a:lnTo>
                  <a:pt x="1633813" y="176936"/>
                </a:lnTo>
                <a:lnTo>
                  <a:pt x="1539687" y="176936"/>
                </a:lnTo>
                <a:lnTo>
                  <a:pt x="1539687" y="169221"/>
                </a:lnTo>
                <a:lnTo>
                  <a:pt x="1581607" y="169221"/>
                </a:lnTo>
                <a:lnTo>
                  <a:pt x="1581607" y="118557"/>
                </a:lnTo>
                <a:lnTo>
                  <a:pt x="1545345" y="118557"/>
                </a:lnTo>
                <a:lnTo>
                  <a:pt x="1545345" y="110842"/>
                </a:lnTo>
                <a:lnTo>
                  <a:pt x="1581607" y="110842"/>
                </a:lnTo>
                <a:lnTo>
                  <a:pt x="1581607" y="68923"/>
                </a:lnTo>
                <a:lnTo>
                  <a:pt x="1540202" y="68923"/>
                </a:lnTo>
                <a:close/>
                <a:moveTo>
                  <a:pt x="379971" y="57607"/>
                </a:moveTo>
                <a:lnTo>
                  <a:pt x="379971" y="82810"/>
                </a:lnTo>
                <a:lnTo>
                  <a:pt x="396945" y="82810"/>
                </a:lnTo>
                <a:lnTo>
                  <a:pt x="396945" y="57607"/>
                </a:lnTo>
                <a:close/>
                <a:moveTo>
                  <a:pt x="372256" y="49892"/>
                </a:moveTo>
                <a:lnTo>
                  <a:pt x="404660" y="49892"/>
                </a:lnTo>
                <a:lnTo>
                  <a:pt x="404660" y="90525"/>
                </a:lnTo>
                <a:lnTo>
                  <a:pt x="372256" y="90525"/>
                </a:lnTo>
                <a:close/>
                <a:moveTo>
                  <a:pt x="1946662" y="39347"/>
                </a:moveTo>
                <a:lnTo>
                  <a:pt x="1931489" y="56835"/>
                </a:lnTo>
                <a:lnTo>
                  <a:pt x="1969808" y="107756"/>
                </a:lnTo>
                <a:cubicBezTo>
                  <a:pt x="1978771" y="98589"/>
                  <a:pt x="1986883" y="88441"/>
                  <a:pt x="1994143" y="77313"/>
                </a:cubicBezTo>
                <a:cubicBezTo>
                  <a:pt x="2001403" y="66185"/>
                  <a:pt x="2008036" y="53530"/>
                  <a:pt x="2014042" y="39347"/>
                </a:cubicBezTo>
                <a:close/>
                <a:moveTo>
                  <a:pt x="2127132" y="38576"/>
                </a:moveTo>
                <a:lnTo>
                  <a:pt x="2137933" y="87696"/>
                </a:lnTo>
                <a:lnTo>
                  <a:pt x="2178310" y="87696"/>
                </a:lnTo>
                <a:lnTo>
                  <a:pt x="2188083" y="38576"/>
                </a:lnTo>
                <a:close/>
                <a:moveTo>
                  <a:pt x="868470" y="36004"/>
                </a:moveTo>
                <a:lnTo>
                  <a:pt x="868470" y="66094"/>
                </a:lnTo>
                <a:lnTo>
                  <a:pt x="894959" y="66094"/>
                </a:lnTo>
                <a:lnTo>
                  <a:pt x="894959" y="36004"/>
                </a:lnTo>
                <a:close/>
                <a:moveTo>
                  <a:pt x="834266" y="36004"/>
                </a:moveTo>
                <a:lnTo>
                  <a:pt x="834266" y="66094"/>
                </a:lnTo>
                <a:lnTo>
                  <a:pt x="860755" y="66094"/>
                </a:lnTo>
                <a:lnTo>
                  <a:pt x="860755" y="36004"/>
                </a:lnTo>
                <a:close/>
                <a:moveTo>
                  <a:pt x="1524000" y="28032"/>
                </a:moveTo>
                <a:lnTo>
                  <a:pt x="1524000" y="211655"/>
                </a:lnTo>
                <a:lnTo>
                  <a:pt x="1649758" y="211655"/>
                </a:lnTo>
                <a:lnTo>
                  <a:pt x="1649758" y="28032"/>
                </a:lnTo>
                <a:close/>
                <a:moveTo>
                  <a:pt x="2339749" y="27260"/>
                </a:moveTo>
                <a:lnTo>
                  <a:pt x="2427960" y="27260"/>
                </a:lnTo>
                <a:lnTo>
                  <a:pt x="2427960" y="34976"/>
                </a:lnTo>
                <a:lnTo>
                  <a:pt x="2339749" y="34976"/>
                </a:lnTo>
                <a:close/>
                <a:moveTo>
                  <a:pt x="602618" y="25717"/>
                </a:moveTo>
                <a:lnTo>
                  <a:pt x="602618" y="87696"/>
                </a:lnTo>
                <a:lnTo>
                  <a:pt x="664854" y="87696"/>
                </a:lnTo>
                <a:lnTo>
                  <a:pt x="664854" y="25717"/>
                </a:lnTo>
                <a:close/>
                <a:moveTo>
                  <a:pt x="179184" y="24174"/>
                </a:moveTo>
                <a:lnTo>
                  <a:pt x="326031" y="24174"/>
                </a:lnTo>
                <a:lnTo>
                  <a:pt x="326031" y="31889"/>
                </a:lnTo>
                <a:lnTo>
                  <a:pt x="256337" y="31889"/>
                </a:lnTo>
                <a:lnTo>
                  <a:pt x="256337" y="95926"/>
                </a:lnTo>
                <a:lnTo>
                  <a:pt x="333489" y="95926"/>
                </a:lnTo>
                <a:lnTo>
                  <a:pt x="333489" y="103641"/>
                </a:lnTo>
                <a:lnTo>
                  <a:pt x="257108" y="103641"/>
                </a:lnTo>
                <a:cubicBezTo>
                  <a:pt x="258901" y="109388"/>
                  <a:pt x="262789" y="117504"/>
                  <a:pt x="268773" y="127988"/>
                </a:cubicBezTo>
                <a:cubicBezTo>
                  <a:pt x="274757" y="138473"/>
                  <a:pt x="281724" y="149635"/>
                  <a:pt x="289673" y="161473"/>
                </a:cubicBezTo>
                <a:cubicBezTo>
                  <a:pt x="297622" y="173312"/>
                  <a:pt x="305440" y="184136"/>
                  <a:pt x="313128" y="193946"/>
                </a:cubicBezTo>
                <a:cubicBezTo>
                  <a:pt x="320816" y="203755"/>
                  <a:pt x="327260" y="210858"/>
                  <a:pt x="332460" y="215255"/>
                </a:cubicBezTo>
                <a:lnTo>
                  <a:pt x="327574" y="221170"/>
                </a:lnTo>
                <a:cubicBezTo>
                  <a:pt x="323372" y="217621"/>
                  <a:pt x="317872" y="211651"/>
                  <a:pt x="311075" y="203260"/>
                </a:cubicBezTo>
                <a:cubicBezTo>
                  <a:pt x="304277" y="194869"/>
                  <a:pt x="297090" y="185291"/>
                  <a:pt x="289512" y="174525"/>
                </a:cubicBezTo>
                <a:cubicBezTo>
                  <a:pt x="281935" y="163759"/>
                  <a:pt x="274876" y="153040"/>
                  <a:pt x="268335" y="142366"/>
                </a:cubicBezTo>
                <a:cubicBezTo>
                  <a:pt x="261795" y="131693"/>
                  <a:pt x="256681" y="122299"/>
                  <a:pt x="252993" y="114185"/>
                </a:cubicBezTo>
                <a:cubicBezTo>
                  <a:pt x="248983" y="124504"/>
                  <a:pt x="242802" y="136614"/>
                  <a:pt x="234448" y="150514"/>
                </a:cubicBezTo>
                <a:cubicBezTo>
                  <a:pt x="226095" y="164414"/>
                  <a:pt x="216998" y="177857"/>
                  <a:pt x="207159" y="190843"/>
                </a:cubicBezTo>
                <a:cubicBezTo>
                  <a:pt x="197320" y="203828"/>
                  <a:pt x="188166" y="214109"/>
                  <a:pt x="179698" y="221685"/>
                </a:cubicBezTo>
                <a:lnTo>
                  <a:pt x="174812" y="215770"/>
                </a:lnTo>
                <a:cubicBezTo>
                  <a:pt x="182198" y="209178"/>
                  <a:pt x="189897" y="200710"/>
                  <a:pt x="197910" y="190365"/>
                </a:cubicBezTo>
                <a:cubicBezTo>
                  <a:pt x="205922" y="180021"/>
                  <a:pt x="213525" y="169158"/>
                  <a:pt x="220718" y="157777"/>
                </a:cubicBezTo>
                <a:cubicBezTo>
                  <a:pt x="227911" y="146395"/>
                  <a:pt x="233970" y="135854"/>
                  <a:pt x="238897" y="126152"/>
                </a:cubicBezTo>
                <a:cubicBezTo>
                  <a:pt x="243823" y="116450"/>
                  <a:pt x="246893" y="108947"/>
                  <a:pt x="248107" y="103641"/>
                </a:cubicBezTo>
                <a:lnTo>
                  <a:pt x="171469" y="103641"/>
                </a:lnTo>
                <a:lnTo>
                  <a:pt x="171469" y="95926"/>
                </a:lnTo>
                <a:lnTo>
                  <a:pt x="248621" y="95926"/>
                </a:lnTo>
                <a:lnTo>
                  <a:pt x="248621" y="31889"/>
                </a:lnTo>
                <a:lnTo>
                  <a:pt x="179184" y="31889"/>
                </a:lnTo>
                <a:close/>
                <a:moveTo>
                  <a:pt x="2684487" y="23917"/>
                </a:moveTo>
                <a:lnTo>
                  <a:pt x="2684487" y="65322"/>
                </a:lnTo>
                <a:lnTo>
                  <a:pt x="2776299" y="65322"/>
                </a:lnTo>
                <a:lnTo>
                  <a:pt x="2776299" y="23917"/>
                </a:lnTo>
                <a:close/>
                <a:moveTo>
                  <a:pt x="2522277" y="21345"/>
                </a:moveTo>
                <a:lnTo>
                  <a:pt x="2522791" y="29060"/>
                </a:lnTo>
                <a:lnTo>
                  <a:pt x="2495531" y="30346"/>
                </a:lnTo>
                <a:lnTo>
                  <a:pt x="2495531" y="77924"/>
                </a:lnTo>
                <a:lnTo>
                  <a:pt x="2524077" y="77924"/>
                </a:lnTo>
                <a:lnTo>
                  <a:pt x="2524077" y="85639"/>
                </a:lnTo>
                <a:lnTo>
                  <a:pt x="2495531" y="85639"/>
                </a:lnTo>
                <a:lnTo>
                  <a:pt x="2495531" y="88982"/>
                </a:lnTo>
                <a:lnTo>
                  <a:pt x="2530249" y="154562"/>
                </a:lnTo>
                <a:lnTo>
                  <a:pt x="2523305" y="158162"/>
                </a:lnTo>
                <a:lnTo>
                  <a:pt x="2495531" y="105441"/>
                </a:lnTo>
                <a:lnTo>
                  <a:pt x="2495531" y="234029"/>
                </a:lnTo>
                <a:lnTo>
                  <a:pt x="2487815" y="234029"/>
                </a:lnTo>
                <a:lnTo>
                  <a:pt x="2487815" y="107756"/>
                </a:lnTo>
                <a:lnTo>
                  <a:pt x="2459269" y="171793"/>
                </a:lnTo>
                <a:lnTo>
                  <a:pt x="2452068" y="168707"/>
                </a:lnTo>
                <a:lnTo>
                  <a:pt x="2487815" y="88211"/>
                </a:lnTo>
                <a:lnTo>
                  <a:pt x="2487815" y="85639"/>
                </a:lnTo>
                <a:lnTo>
                  <a:pt x="2456697" y="85639"/>
                </a:lnTo>
                <a:lnTo>
                  <a:pt x="2456697" y="77924"/>
                </a:lnTo>
                <a:lnTo>
                  <a:pt x="2487815" y="77924"/>
                </a:lnTo>
                <a:lnTo>
                  <a:pt x="2487815" y="30861"/>
                </a:lnTo>
                <a:lnTo>
                  <a:pt x="2458755" y="32147"/>
                </a:lnTo>
                <a:lnTo>
                  <a:pt x="2458240" y="24431"/>
                </a:lnTo>
                <a:close/>
                <a:moveTo>
                  <a:pt x="1516284" y="20317"/>
                </a:moveTo>
                <a:lnTo>
                  <a:pt x="1657474" y="20317"/>
                </a:lnTo>
                <a:lnTo>
                  <a:pt x="1657474" y="219370"/>
                </a:lnTo>
                <a:lnTo>
                  <a:pt x="1516284" y="219370"/>
                </a:lnTo>
                <a:close/>
                <a:moveTo>
                  <a:pt x="1682610" y="18773"/>
                </a:moveTo>
                <a:lnTo>
                  <a:pt x="1743560" y="18773"/>
                </a:lnTo>
                <a:lnTo>
                  <a:pt x="1743560" y="120615"/>
                </a:lnTo>
                <a:lnTo>
                  <a:pt x="1749218" y="120615"/>
                </a:lnTo>
                <a:lnTo>
                  <a:pt x="1749218" y="225285"/>
                </a:lnTo>
                <a:lnTo>
                  <a:pt x="1741503" y="225285"/>
                </a:lnTo>
                <a:lnTo>
                  <a:pt x="1741503" y="128330"/>
                </a:lnTo>
                <a:lnTo>
                  <a:pt x="1696240" y="128330"/>
                </a:lnTo>
                <a:lnTo>
                  <a:pt x="1696240" y="51949"/>
                </a:lnTo>
                <a:lnTo>
                  <a:pt x="1703956" y="51949"/>
                </a:lnTo>
                <a:lnTo>
                  <a:pt x="1703956" y="120615"/>
                </a:lnTo>
                <a:lnTo>
                  <a:pt x="1735845" y="120615"/>
                </a:lnTo>
                <a:lnTo>
                  <a:pt x="1735845" y="26489"/>
                </a:lnTo>
                <a:lnTo>
                  <a:pt x="1682610" y="26489"/>
                </a:lnTo>
                <a:close/>
                <a:moveTo>
                  <a:pt x="363512" y="18516"/>
                </a:moveTo>
                <a:lnTo>
                  <a:pt x="448122" y="18516"/>
                </a:lnTo>
                <a:lnTo>
                  <a:pt x="448122" y="26232"/>
                </a:lnTo>
                <a:lnTo>
                  <a:pt x="430377" y="26232"/>
                </a:lnTo>
                <a:lnTo>
                  <a:pt x="430377" y="119843"/>
                </a:lnTo>
                <a:lnTo>
                  <a:pt x="449666" y="119843"/>
                </a:lnTo>
                <a:lnTo>
                  <a:pt x="449666" y="127558"/>
                </a:lnTo>
                <a:lnTo>
                  <a:pt x="430377" y="127558"/>
                </a:lnTo>
                <a:lnTo>
                  <a:pt x="430377" y="229143"/>
                </a:lnTo>
                <a:lnTo>
                  <a:pt x="422662" y="229143"/>
                </a:lnTo>
                <a:lnTo>
                  <a:pt x="422662" y="127558"/>
                </a:lnTo>
                <a:lnTo>
                  <a:pt x="363255" y="127558"/>
                </a:lnTo>
                <a:lnTo>
                  <a:pt x="363255" y="119843"/>
                </a:lnTo>
                <a:lnTo>
                  <a:pt x="422662" y="119843"/>
                </a:lnTo>
                <a:lnTo>
                  <a:pt x="422662" y="26232"/>
                </a:lnTo>
                <a:lnTo>
                  <a:pt x="363512" y="26232"/>
                </a:lnTo>
                <a:close/>
                <a:moveTo>
                  <a:pt x="594903" y="18002"/>
                </a:moveTo>
                <a:lnTo>
                  <a:pt x="672570" y="18002"/>
                </a:lnTo>
                <a:lnTo>
                  <a:pt x="672570" y="95412"/>
                </a:lnTo>
                <a:lnTo>
                  <a:pt x="594903" y="95412"/>
                </a:lnTo>
                <a:close/>
                <a:moveTo>
                  <a:pt x="2676772" y="16202"/>
                </a:moveTo>
                <a:lnTo>
                  <a:pt x="2784014" y="16202"/>
                </a:lnTo>
                <a:lnTo>
                  <a:pt x="2784014" y="73037"/>
                </a:lnTo>
                <a:lnTo>
                  <a:pt x="2676772" y="73037"/>
                </a:lnTo>
                <a:close/>
                <a:moveTo>
                  <a:pt x="755313" y="5658"/>
                </a:moveTo>
                <a:lnTo>
                  <a:pt x="763028" y="5658"/>
                </a:lnTo>
                <a:lnTo>
                  <a:pt x="763028" y="69437"/>
                </a:lnTo>
                <a:lnTo>
                  <a:pt x="791318" y="69437"/>
                </a:lnTo>
                <a:lnTo>
                  <a:pt x="791318" y="5658"/>
                </a:lnTo>
                <a:lnTo>
                  <a:pt x="799033" y="5658"/>
                </a:lnTo>
                <a:lnTo>
                  <a:pt x="799033" y="77152"/>
                </a:lnTo>
                <a:lnTo>
                  <a:pt x="763028" y="77152"/>
                </a:lnTo>
                <a:lnTo>
                  <a:pt x="763028" y="122672"/>
                </a:lnTo>
                <a:lnTo>
                  <a:pt x="799290" y="122672"/>
                </a:lnTo>
                <a:lnTo>
                  <a:pt x="799290" y="228885"/>
                </a:lnTo>
                <a:lnTo>
                  <a:pt x="791575" y="228885"/>
                </a:lnTo>
                <a:lnTo>
                  <a:pt x="791575" y="130387"/>
                </a:lnTo>
                <a:lnTo>
                  <a:pt x="763028" y="130387"/>
                </a:lnTo>
                <a:cubicBezTo>
                  <a:pt x="762895" y="146413"/>
                  <a:pt x="762455" y="163097"/>
                  <a:pt x="761710" y="180440"/>
                </a:cubicBezTo>
                <a:cubicBezTo>
                  <a:pt x="760966" y="197783"/>
                  <a:pt x="759948" y="213760"/>
                  <a:pt x="758657" y="228371"/>
                </a:cubicBezTo>
                <a:lnTo>
                  <a:pt x="751198" y="227600"/>
                </a:lnTo>
                <a:cubicBezTo>
                  <a:pt x="752059" y="217782"/>
                  <a:pt x="752796" y="207041"/>
                  <a:pt x="753408" y="195377"/>
                </a:cubicBezTo>
                <a:cubicBezTo>
                  <a:pt x="754021" y="183712"/>
                  <a:pt x="754491" y="171904"/>
                  <a:pt x="754818" y="159953"/>
                </a:cubicBezTo>
                <a:cubicBezTo>
                  <a:pt x="755145" y="148002"/>
                  <a:pt x="755310" y="136690"/>
                  <a:pt x="755313" y="126015"/>
                </a:cubicBezTo>
                <a:close/>
                <a:moveTo>
                  <a:pt x="2291915" y="3857"/>
                </a:moveTo>
                <a:lnTo>
                  <a:pt x="2299630" y="3857"/>
                </a:lnTo>
                <a:lnTo>
                  <a:pt x="2299630" y="56835"/>
                </a:lnTo>
                <a:lnTo>
                  <a:pt x="2324319" y="56835"/>
                </a:lnTo>
                <a:lnTo>
                  <a:pt x="2324319" y="64551"/>
                </a:lnTo>
                <a:lnTo>
                  <a:pt x="2299630" y="64551"/>
                </a:lnTo>
                <a:lnTo>
                  <a:pt x="2299630" y="70980"/>
                </a:lnTo>
                <a:lnTo>
                  <a:pt x="2333320" y="141960"/>
                </a:lnTo>
                <a:lnTo>
                  <a:pt x="2326376" y="145304"/>
                </a:lnTo>
                <a:lnTo>
                  <a:pt x="2299630" y="88725"/>
                </a:lnTo>
                <a:lnTo>
                  <a:pt x="2299630" y="231457"/>
                </a:lnTo>
                <a:lnTo>
                  <a:pt x="2291915" y="231457"/>
                </a:lnTo>
                <a:lnTo>
                  <a:pt x="2291915" y="91811"/>
                </a:lnTo>
                <a:lnTo>
                  <a:pt x="2263368" y="165363"/>
                </a:lnTo>
                <a:lnTo>
                  <a:pt x="2256167" y="162534"/>
                </a:lnTo>
                <a:lnTo>
                  <a:pt x="2291915" y="70208"/>
                </a:lnTo>
                <a:lnTo>
                  <a:pt x="2291915" y="64551"/>
                </a:lnTo>
                <a:lnTo>
                  <a:pt x="2264140" y="64551"/>
                </a:lnTo>
                <a:lnTo>
                  <a:pt x="2264140" y="56835"/>
                </a:lnTo>
                <a:lnTo>
                  <a:pt x="2291915" y="56835"/>
                </a:lnTo>
                <a:close/>
                <a:moveTo>
                  <a:pt x="2558796" y="3343"/>
                </a:moveTo>
                <a:lnTo>
                  <a:pt x="2565997" y="5915"/>
                </a:lnTo>
                <a:lnTo>
                  <a:pt x="2551081" y="51692"/>
                </a:lnTo>
                <a:lnTo>
                  <a:pt x="2619746" y="51692"/>
                </a:lnTo>
                <a:lnTo>
                  <a:pt x="2619746" y="92840"/>
                </a:lnTo>
                <a:lnTo>
                  <a:pt x="2612031" y="92840"/>
                </a:lnTo>
                <a:lnTo>
                  <a:pt x="2612031" y="59407"/>
                </a:lnTo>
                <a:lnTo>
                  <a:pt x="2581684" y="59407"/>
                </a:lnTo>
                <a:lnTo>
                  <a:pt x="2581684" y="228628"/>
                </a:lnTo>
                <a:lnTo>
                  <a:pt x="2573969" y="228628"/>
                </a:lnTo>
                <a:lnTo>
                  <a:pt x="2573969" y="59407"/>
                </a:lnTo>
                <a:lnTo>
                  <a:pt x="2548509" y="59407"/>
                </a:lnTo>
                <a:lnTo>
                  <a:pt x="2536421" y="96698"/>
                </a:lnTo>
                <a:lnTo>
                  <a:pt x="2529221" y="94383"/>
                </a:lnTo>
                <a:close/>
                <a:moveTo>
                  <a:pt x="1968265" y="2829"/>
                </a:moveTo>
                <a:lnTo>
                  <a:pt x="1974180" y="7715"/>
                </a:lnTo>
                <a:lnTo>
                  <a:pt x="1953349" y="31632"/>
                </a:lnTo>
                <a:lnTo>
                  <a:pt x="2025615" y="31632"/>
                </a:lnTo>
                <a:lnTo>
                  <a:pt x="2023300" y="37033"/>
                </a:lnTo>
                <a:cubicBezTo>
                  <a:pt x="2014294" y="59386"/>
                  <a:pt x="2003631" y="78524"/>
                  <a:pt x="1991314" y="94447"/>
                </a:cubicBezTo>
                <a:cubicBezTo>
                  <a:pt x="1978997" y="110371"/>
                  <a:pt x="1964284" y="124751"/>
                  <a:pt x="1947176" y="137588"/>
                </a:cubicBezTo>
                <a:lnTo>
                  <a:pt x="2028443" y="137588"/>
                </a:lnTo>
                <a:lnTo>
                  <a:pt x="2028443" y="217827"/>
                </a:lnTo>
                <a:lnTo>
                  <a:pt x="1944605" y="217827"/>
                </a:lnTo>
                <a:lnTo>
                  <a:pt x="1944605" y="139646"/>
                </a:lnTo>
                <a:cubicBezTo>
                  <a:pt x="1937538" y="144907"/>
                  <a:pt x="1930005" y="150136"/>
                  <a:pt x="1922005" y="155333"/>
                </a:cubicBezTo>
                <a:cubicBezTo>
                  <a:pt x="1914006" y="160530"/>
                  <a:pt x="1905509" y="165760"/>
                  <a:pt x="1896513" y="171021"/>
                </a:cubicBezTo>
                <a:lnTo>
                  <a:pt x="1892655" y="164335"/>
                </a:lnTo>
                <a:cubicBezTo>
                  <a:pt x="1907271" y="155676"/>
                  <a:pt x="1920473" y="147211"/>
                  <a:pt x="1932260" y="138939"/>
                </a:cubicBezTo>
                <a:cubicBezTo>
                  <a:pt x="1944047" y="130666"/>
                  <a:pt x="1954677" y="122072"/>
                  <a:pt x="1964150" y="113157"/>
                </a:cubicBezTo>
                <a:lnTo>
                  <a:pt x="1926345" y="62750"/>
                </a:lnTo>
                <a:lnTo>
                  <a:pt x="1898570" y="94383"/>
                </a:lnTo>
                <a:lnTo>
                  <a:pt x="1892655" y="89497"/>
                </a:lnTo>
                <a:close/>
                <a:moveTo>
                  <a:pt x="1811455" y="2057"/>
                </a:moveTo>
                <a:lnTo>
                  <a:pt x="1819170" y="2057"/>
                </a:lnTo>
                <a:lnTo>
                  <a:pt x="1819170" y="68923"/>
                </a:lnTo>
                <a:lnTo>
                  <a:pt x="1852860" y="60693"/>
                </a:lnTo>
                <a:lnTo>
                  <a:pt x="1852860" y="165363"/>
                </a:lnTo>
                <a:lnTo>
                  <a:pt x="1845144" y="165363"/>
                </a:lnTo>
                <a:lnTo>
                  <a:pt x="1845144" y="70723"/>
                </a:lnTo>
                <a:lnTo>
                  <a:pt x="1819170" y="77152"/>
                </a:lnTo>
                <a:lnTo>
                  <a:pt x="1819170" y="184394"/>
                </a:lnTo>
                <a:lnTo>
                  <a:pt x="1811455" y="184394"/>
                </a:lnTo>
                <a:lnTo>
                  <a:pt x="1811455" y="78952"/>
                </a:lnTo>
                <a:lnTo>
                  <a:pt x="1787537" y="84610"/>
                </a:lnTo>
                <a:lnTo>
                  <a:pt x="1787537" y="206511"/>
                </a:lnTo>
                <a:lnTo>
                  <a:pt x="1867261" y="206511"/>
                </a:lnTo>
                <a:lnTo>
                  <a:pt x="1867261" y="214226"/>
                </a:lnTo>
                <a:lnTo>
                  <a:pt x="1779822" y="214226"/>
                </a:lnTo>
                <a:lnTo>
                  <a:pt x="1779822" y="86411"/>
                </a:lnTo>
                <a:lnTo>
                  <a:pt x="1762334" y="90525"/>
                </a:lnTo>
                <a:lnTo>
                  <a:pt x="1760534" y="83067"/>
                </a:lnTo>
                <a:lnTo>
                  <a:pt x="1779822" y="78438"/>
                </a:lnTo>
                <a:lnTo>
                  <a:pt x="1779822" y="29575"/>
                </a:lnTo>
                <a:lnTo>
                  <a:pt x="1787537" y="29575"/>
                </a:lnTo>
                <a:lnTo>
                  <a:pt x="1787537" y="76638"/>
                </a:lnTo>
                <a:lnTo>
                  <a:pt x="1811455" y="70723"/>
                </a:lnTo>
                <a:close/>
                <a:moveTo>
                  <a:pt x="1167431" y="771"/>
                </a:moveTo>
                <a:lnTo>
                  <a:pt x="1175147" y="771"/>
                </a:lnTo>
                <a:lnTo>
                  <a:pt x="1175147" y="26232"/>
                </a:lnTo>
                <a:lnTo>
                  <a:pt x="1236354" y="26232"/>
                </a:lnTo>
                <a:lnTo>
                  <a:pt x="1236354" y="771"/>
                </a:lnTo>
                <a:lnTo>
                  <a:pt x="1244070" y="771"/>
                </a:lnTo>
                <a:lnTo>
                  <a:pt x="1244070" y="26232"/>
                </a:lnTo>
                <a:lnTo>
                  <a:pt x="1287789" y="26232"/>
                </a:lnTo>
                <a:lnTo>
                  <a:pt x="1287789" y="33947"/>
                </a:lnTo>
                <a:lnTo>
                  <a:pt x="1244070" y="33947"/>
                </a:lnTo>
                <a:lnTo>
                  <a:pt x="1244070" y="58121"/>
                </a:lnTo>
                <a:lnTo>
                  <a:pt x="1236354" y="58121"/>
                </a:lnTo>
                <a:lnTo>
                  <a:pt x="1236354" y="33947"/>
                </a:lnTo>
                <a:lnTo>
                  <a:pt x="1175147" y="33947"/>
                </a:lnTo>
                <a:lnTo>
                  <a:pt x="1175147" y="58121"/>
                </a:lnTo>
                <a:lnTo>
                  <a:pt x="1167431" y="58121"/>
                </a:lnTo>
                <a:lnTo>
                  <a:pt x="1167431" y="33947"/>
                </a:lnTo>
                <a:lnTo>
                  <a:pt x="1122683" y="33947"/>
                </a:lnTo>
                <a:lnTo>
                  <a:pt x="1122683" y="26232"/>
                </a:lnTo>
                <a:lnTo>
                  <a:pt x="1167431" y="26232"/>
                </a:lnTo>
                <a:close/>
                <a:moveTo>
                  <a:pt x="2153879" y="514"/>
                </a:moveTo>
                <a:lnTo>
                  <a:pt x="2161594" y="514"/>
                </a:lnTo>
                <a:lnTo>
                  <a:pt x="2161594" y="30861"/>
                </a:lnTo>
                <a:lnTo>
                  <a:pt x="2234374" y="30861"/>
                </a:lnTo>
                <a:lnTo>
                  <a:pt x="2234374" y="38576"/>
                </a:lnTo>
                <a:lnTo>
                  <a:pt x="2195798" y="38576"/>
                </a:lnTo>
                <a:lnTo>
                  <a:pt x="2186025" y="87696"/>
                </a:lnTo>
                <a:lnTo>
                  <a:pt x="2221515" y="87696"/>
                </a:lnTo>
                <a:lnTo>
                  <a:pt x="2221515" y="229400"/>
                </a:lnTo>
                <a:lnTo>
                  <a:pt x="2213800" y="229400"/>
                </a:lnTo>
                <a:lnTo>
                  <a:pt x="2213800" y="140932"/>
                </a:lnTo>
                <a:lnTo>
                  <a:pt x="2174710" y="140932"/>
                </a:lnTo>
                <a:lnTo>
                  <a:pt x="2174710" y="95412"/>
                </a:lnTo>
                <a:lnTo>
                  <a:pt x="2142305" y="95412"/>
                </a:lnTo>
                <a:cubicBezTo>
                  <a:pt x="2142257" y="104086"/>
                  <a:pt x="2141454" y="112776"/>
                  <a:pt x="2139895" y="121483"/>
                </a:cubicBezTo>
                <a:cubicBezTo>
                  <a:pt x="2138335" y="130189"/>
                  <a:pt x="2135539" y="140101"/>
                  <a:pt x="2131504" y="151219"/>
                </a:cubicBezTo>
                <a:lnTo>
                  <a:pt x="2124303" y="148647"/>
                </a:lnTo>
                <a:cubicBezTo>
                  <a:pt x="2128091" y="138038"/>
                  <a:pt x="2130738" y="128587"/>
                  <a:pt x="2132244" y="120293"/>
                </a:cubicBezTo>
                <a:cubicBezTo>
                  <a:pt x="2133749" y="111999"/>
                  <a:pt x="2134531" y="103706"/>
                  <a:pt x="2134590" y="95412"/>
                </a:cubicBezTo>
                <a:lnTo>
                  <a:pt x="2101415" y="95412"/>
                </a:lnTo>
                <a:lnTo>
                  <a:pt x="2101415" y="228885"/>
                </a:lnTo>
                <a:lnTo>
                  <a:pt x="2093699" y="228885"/>
                </a:lnTo>
                <a:lnTo>
                  <a:pt x="2093699" y="87696"/>
                </a:lnTo>
                <a:lnTo>
                  <a:pt x="2129961" y="87696"/>
                </a:lnTo>
                <a:lnTo>
                  <a:pt x="2118903" y="38576"/>
                </a:lnTo>
                <a:lnTo>
                  <a:pt x="2080841" y="38576"/>
                </a:lnTo>
                <a:lnTo>
                  <a:pt x="2080841" y="30861"/>
                </a:lnTo>
                <a:lnTo>
                  <a:pt x="2153879" y="30861"/>
                </a:lnTo>
                <a:close/>
                <a:moveTo>
                  <a:pt x="1392907" y="514"/>
                </a:moveTo>
                <a:lnTo>
                  <a:pt x="1400622" y="514"/>
                </a:lnTo>
                <a:lnTo>
                  <a:pt x="1400622" y="60950"/>
                </a:lnTo>
                <a:lnTo>
                  <a:pt x="1463373" y="60950"/>
                </a:lnTo>
                <a:lnTo>
                  <a:pt x="1463373" y="145046"/>
                </a:lnTo>
                <a:lnTo>
                  <a:pt x="1400622" y="145046"/>
                </a:lnTo>
                <a:lnTo>
                  <a:pt x="1400622" y="228628"/>
                </a:lnTo>
                <a:lnTo>
                  <a:pt x="1392907" y="228628"/>
                </a:lnTo>
                <a:lnTo>
                  <a:pt x="1392907" y="145046"/>
                </a:lnTo>
                <a:lnTo>
                  <a:pt x="1329899" y="145046"/>
                </a:lnTo>
                <a:lnTo>
                  <a:pt x="1329899" y="60950"/>
                </a:lnTo>
                <a:lnTo>
                  <a:pt x="1392907" y="60950"/>
                </a:lnTo>
                <a:close/>
                <a:moveTo>
                  <a:pt x="978732" y="514"/>
                </a:moveTo>
                <a:lnTo>
                  <a:pt x="986447" y="514"/>
                </a:lnTo>
                <a:lnTo>
                  <a:pt x="986447" y="27517"/>
                </a:lnTo>
                <a:lnTo>
                  <a:pt x="1047140" y="27517"/>
                </a:lnTo>
                <a:lnTo>
                  <a:pt x="1047140" y="514"/>
                </a:lnTo>
                <a:lnTo>
                  <a:pt x="1054855" y="514"/>
                </a:lnTo>
                <a:lnTo>
                  <a:pt x="1054855" y="27517"/>
                </a:lnTo>
                <a:lnTo>
                  <a:pt x="1099861" y="27517"/>
                </a:lnTo>
                <a:lnTo>
                  <a:pt x="1099861" y="35233"/>
                </a:lnTo>
                <a:lnTo>
                  <a:pt x="1054855" y="35233"/>
                </a:lnTo>
                <a:lnTo>
                  <a:pt x="1054855" y="62236"/>
                </a:lnTo>
                <a:lnTo>
                  <a:pt x="1047140" y="62236"/>
                </a:lnTo>
                <a:lnTo>
                  <a:pt x="1047140" y="35233"/>
                </a:lnTo>
                <a:lnTo>
                  <a:pt x="986447" y="35233"/>
                </a:lnTo>
                <a:lnTo>
                  <a:pt x="986447" y="62236"/>
                </a:lnTo>
                <a:lnTo>
                  <a:pt x="978732" y="62236"/>
                </a:lnTo>
                <a:lnTo>
                  <a:pt x="978732" y="35233"/>
                </a:lnTo>
                <a:lnTo>
                  <a:pt x="930640" y="35233"/>
                </a:lnTo>
                <a:lnTo>
                  <a:pt x="930640" y="27517"/>
                </a:lnTo>
                <a:lnTo>
                  <a:pt x="978732" y="27517"/>
                </a:lnTo>
                <a:close/>
                <a:moveTo>
                  <a:pt x="465353" y="257"/>
                </a:moveTo>
                <a:lnTo>
                  <a:pt x="472811" y="1543"/>
                </a:lnTo>
                <a:lnTo>
                  <a:pt x="465096" y="45777"/>
                </a:lnTo>
                <a:lnTo>
                  <a:pt x="528104" y="45777"/>
                </a:lnTo>
                <a:lnTo>
                  <a:pt x="528104" y="83324"/>
                </a:lnTo>
                <a:lnTo>
                  <a:pt x="520389" y="83324"/>
                </a:lnTo>
                <a:lnTo>
                  <a:pt x="520389" y="53492"/>
                </a:lnTo>
                <a:lnTo>
                  <a:pt x="495443" y="53492"/>
                </a:lnTo>
                <a:lnTo>
                  <a:pt x="495443" y="102098"/>
                </a:lnTo>
                <a:cubicBezTo>
                  <a:pt x="498807" y="118402"/>
                  <a:pt x="502309" y="132715"/>
                  <a:pt x="505949" y="145037"/>
                </a:cubicBezTo>
                <a:cubicBezTo>
                  <a:pt x="509589" y="157359"/>
                  <a:pt x="513758" y="169138"/>
                  <a:pt x="518455" y="180375"/>
                </a:cubicBezTo>
                <a:cubicBezTo>
                  <a:pt x="523153" y="191611"/>
                  <a:pt x="528769" y="203752"/>
                  <a:pt x="535305" y="216798"/>
                </a:cubicBezTo>
                <a:lnTo>
                  <a:pt x="528361" y="220142"/>
                </a:lnTo>
                <a:cubicBezTo>
                  <a:pt x="522576" y="208392"/>
                  <a:pt x="517515" y="197458"/>
                  <a:pt x="513178" y="187337"/>
                </a:cubicBezTo>
                <a:cubicBezTo>
                  <a:pt x="508841" y="177217"/>
                  <a:pt x="504961" y="166911"/>
                  <a:pt x="501539" y="156419"/>
                </a:cubicBezTo>
                <a:cubicBezTo>
                  <a:pt x="498116" y="145927"/>
                  <a:pt x="494884" y="134250"/>
                  <a:pt x="491842" y="121386"/>
                </a:cubicBezTo>
                <a:cubicBezTo>
                  <a:pt x="487685" y="138799"/>
                  <a:pt x="482305" y="155858"/>
                  <a:pt x="475705" y="172564"/>
                </a:cubicBezTo>
                <a:cubicBezTo>
                  <a:pt x="469104" y="189270"/>
                  <a:pt x="462310" y="205300"/>
                  <a:pt x="455323" y="220656"/>
                </a:cubicBezTo>
                <a:lnTo>
                  <a:pt x="448380" y="217313"/>
                </a:lnTo>
                <a:cubicBezTo>
                  <a:pt x="456529" y="199460"/>
                  <a:pt x="464341" y="180708"/>
                  <a:pt x="471815" y="161056"/>
                </a:cubicBezTo>
                <a:cubicBezTo>
                  <a:pt x="479289" y="141403"/>
                  <a:pt x="484593" y="121493"/>
                  <a:pt x="487727" y="101327"/>
                </a:cubicBezTo>
                <a:lnTo>
                  <a:pt x="487727" y="53492"/>
                </a:lnTo>
                <a:lnTo>
                  <a:pt x="463810" y="53492"/>
                </a:lnTo>
                <a:lnTo>
                  <a:pt x="456352" y="96183"/>
                </a:lnTo>
                <a:lnTo>
                  <a:pt x="448894" y="94897"/>
                </a:lnTo>
                <a:close/>
                <a:moveTo>
                  <a:pt x="61979" y="257"/>
                </a:moveTo>
                <a:lnTo>
                  <a:pt x="69437" y="1543"/>
                </a:lnTo>
                <a:lnTo>
                  <a:pt x="62751" y="42948"/>
                </a:lnTo>
                <a:lnTo>
                  <a:pt x="128073" y="42948"/>
                </a:lnTo>
                <a:lnTo>
                  <a:pt x="128073" y="228628"/>
                </a:lnTo>
                <a:lnTo>
                  <a:pt x="120358" y="228628"/>
                </a:lnTo>
                <a:lnTo>
                  <a:pt x="120358" y="50663"/>
                </a:lnTo>
                <a:lnTo>
                  <a:pt x="7715" y="50663"/>
                </a:lnTo>
                <a:lnTo>
                  <a:pt x="7715" y="228628"/>
                </a:lnTo>
                <a:lnTo>
                  <a:pt x="0" y="228628"/>
                </a:lnTo>
                <a:lnTo>
                  <a:pt x="0" y="42948"/>
                </a:lnTo>
                <a:lnTo>
                  <a:pt x="55035" y="42948"/>
                </a:lnTo>
                <a:close/>
                <a:moveTo>
                  <a:pt x="865127" y="0"/>
                </a:moveTo>
                <a:lnTo>
                  <a:pt x="872585" y="1543"/>
                </a:lnTo>
                <a:lnTo>
                  <a:pt x="866927" y="28289"/>
                </a:lnTo>
                <a:lnTo>
                  <a:pt x="902675" y="28289"/>
                </a:lnTo>
                <a:lnTo>
                  <a:pt x="902675" y="111099"/>
                </a:lnTo>
                <a:lnTo>
                  <a:pt x="867184" y="111099"/>
                </a:lnTo>
                <a:cubicBezTo>
                  <a:pt x="864650" y="117282"/>
                  <a:pt x="860653" y="123883"/>
                  <a:pt x="855194" y="130902"/>
                </a:cubicBezTo>
                <a:cubicBezTo>
                  <a:pt x="849734" y="137921"/>
                  <a:pt x="843358" y="144521"/>
                  <a:pt x="836066" y="150704"/>
                </a:cubicBezTo>
                <a:lnTo>
                  <a:pt x="830923" y="145046"/>
                </a:lnTo>
                <a:cubicBezTo>
                  <a:pt x="837031" y="139678"/>
                  <a:pt x="842496" y="134020"/>
                  <a:pt x="847318" y="128073"/>
                </a:cubicBezTo>
                <a:cubicBezTo>
                  <a:pt x="852140" y="122126"/>
                  <a:pt x="855933" y="116468"/>
                  <a:pt x="858698" y="111099"/>
                </a:cubicBezTo>
                <a:lnTo>
                  <a:pt x="826551" y="111099"/>
                </a:lnTo>
                <a:lnTo>
                  <a:pt x="826551" y="28289"/>
                </a:lnTo>
                <a:lnTo>
                  <a:pt x="859212" y="28289"/>
                </a:lnTo>
                <a:close/>
              </a:path>
            </a:pathLst>
          </a:custGeom>
          <a:solidFill>
            <a:prstClr val="black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447"/>
              </a:buClr>
              <a:buSzTx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文悦后现代体 (非商业使用) W2-75" pitchFamily="50" charset="-122"/>
              <a:ea typeface="文悦后现代体 (非商业使用) W2-75" pitchFamily="50" charset="-122"/>
              <a:cs typeface="+mn-cs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BEDCFC2B-5C82-48AE-B4A0-44DDA70A3E75}"/>
              </a:ext>
            </a:extLst>
          </p:cNvPr>
          <p:cNvSpPr/>
          <p:nvPr/>
        </p:nvSpPr>
        <p:spPr>
          <a:xfrm>
            <a:off x="6631906" y="2690399"/>
            <a:ext cx="2994793" cy="230429"/>
          </a:xfrm>
          <a:custGeom>
            <a:avLst/>
            <a:gdLst/>
            <a:ahLst/>
            <a:cxnLst/>
            <a:rect l="l" t="t" r="r" b="b"/>
            <a:pathLst>
              <a:path w="2994793" h="230429">
                <a:moveTo>
                  <a:pt x="1168422" y="183623"/>
                </a:moveTo>
                <a:lnTo>
                  <a:pt x="1168422" y="209597"/>
                </a:lnTo>
                <a:lnTo>
                  <a:pt x="1242488" y="209597"/>
                </a:lnTo>
                <a:lnTo>
                  <a:pt x="1242488" y="183623"/>
                </a:lnTo>
                <a:close/>
                <a:moveTo>
                  <a:pt x="864575" y="175650"/>
                </a:moveTo>
                <a:lnTo>
                  <a:pt x="864575" y="209597"/>
                </a:lnTo>
                <a:lnTo>
                  <a:pt x="888235" y="209597"/>
                </a:lnTo>
                <a:lnTo>
                  <a:pt x="888235" y="175650"/>
                </a:lnTo>
                <a:close/>
                <a:moveTo>
                  <a:pt x="832942" y="175650"/>
                </a:moveTo>
                <a:lnTo>
                  <a:pt x="832942" y="209597"/>
                </a:lnTo>
                <a:lnTo>
                  <a:pt x="856859" y="209597"/>
                </a:lnTo>
                <a:lnTo>
                  <a:pt x="856859" y="175650"/>
                </a:lnTo>
                <a:close/>
                <a:moveTo>
                  <a:pt x="2010660" y="162534"/>
                </a:moveTo>
                <a:lnTo>
                  <a:pt x="2018376" y="162534"/>
                </a:lnTo>
                <a:lnTo>
                  <a:pt x="2018376" y="191081"/>
                </a:lnTo>
                <a:lnTo>
                  <a:pt x="2010660" y="191081"/>
                </a:lnTo>
                <a:close/>
                <a:moveTo>
                  <a:pt x="1973884" y="162534"/>
                </a:moveTo>
                <a:lnTo>
                  <a:pt x="1981600" y="162534"/>
                </a:lnTo>
                <a:lnTo>
                  <a:pt x="1981600" y="191081"/>
                </a:lnTo>
                <a:lnTo>
                  <a:pt x="1973884" y="191081"/>
                </a:lnTo>
                <a:close/>
                <a:moveTo>
                  <a:pt x="1933765" y="162534"/>
                </a:moveTo>
                <a:lnTo>
                  <a:pt x="1941480" y="162534"/>
                </a:lnTo>
                <a:lnTo>
                  <a:pt x="1941480" y="208826"/>
                </a:lnTo>
                <a:lnTo>
                  <a:pt x="2042036" y="208826"/>
                </a:lnTo>
                <a:lnTo>
                  <a:pt x="2042036" y="216541"/>
                </a:lnTo>
                <a:lnTo>
                  <a:pt x="1933765" y="216541"/>
                </a:lnTo>
                <a:close/>
                <a:moveTo>
                  <a:pt x="1896989" y="162277"/>
                </a:moveTo>
                <a:lnTo>
                  <a:pt x="1904704" y="162791"/>
                </a:lnTo>
                <a:lnTo>
                  <a:pt x="1900075" y="222970"/>
                </a:lnTo>
                <a:lnTo>
                  <a:pt x="1892360" y="222456"/>
                </a:lnTo>
                <a:close/>
                <a:moveTo>
                  <a:pt x="1168422" y="154048"/>
                </a:moveTo>
                <a:lnTo>
                  <a:pt x="1168422" y="175907"/>
                </a:lnTo>
                <a:lnTo>
                  <a:pt x="1242488" y="175907"/>
                </a:lnTo>
                <a:lnTo>
                  <a:pt x="1242488" y="154048"/>
                </a:lnTo>
                <a:close/>
                <a:moveTo>
                  <a:pt x="2148697" y="144789"/>
                </a:moveTo>
                <a:lnTo>
                  <a:pt x="2156412" y="144789"/>
                </a:lnTo>
                <a:lnTo>
                  <a:pt x="2156412" y="178222"/>
                </a:lnTo>
                <a:cubicBezTo>
                  <a:pt x="2160141" y="181121"/>
                  <a:pt x="2166228" y="184982"/>
                  <a:pt x="2174671" y="189804"/>
                </a:cubicBezTo>
                <a:cubicBezTo>
                  <a:pt x="2183115" y="194627"/>
                  <a:pt x="2192116" y="199479"/>
                  <a:pt x="2201675" y="204359"/>
                </a:cubicBezTo>
                <a:cubicBezTo>
                  <a:pt x="2211233" y="209239"/>
                  <a:pt x="2219548" y="213214"/>
                  <a:pt x="2226621" y="216284"/>
                </a:cubicBezTo>
                <a:lnTo>
                  <a:pt x="2223534" y="223228"/>
                </a:lnTo>
                <a:cubicBezTo>
                  <a:pt x="2216326" y="220175"/>
                  <a:pt x="2207998" y="216251"/>
                  <a:pt x="2198550" y="211455"/>
                </a:cubicBezTo>
                <a:cubicBezTo>
                  <a:pt x="2189103" y="206659"/>
                  <a:pt x="2180128" y="201820"/>
                  <a:pt x="2171623" y="196939"/>
                </a:cubicBezTo>
                <a:cubicBezTo>
                  <a:pt x="2163119" y="192057"/>
                  <a:pt x="2156677" y="187961"/>
                  <a:pt x="2152297" y="184651"/>
                </a:cubicBezTo>
                <a:cubicBezTo>
                  <a:pt x="2147835" y="187961"/>
                  <a:pt x="2141358" y="192057"/>
                  <a:pt x="2132866" y="196939"/>
                </a:cubicBezTo>
                <a:cubicBezTo>
                  <a:pt x="2124375" y="201820"/>
                  <a:pt x="2115440" y="206659"/>
                  <a:pt x="2106063" y="211455"/>
                </a:cubicBezTo>
                <a:cubicBezTo>
                  <a:pt x="2096685" y="216251"/>
                  <a:pt x="2088437" y="220175"/>
                  <a:pt x="2081317" y="223228"/>
                </a:cubicBezTo>
                <a:lnTo>
                  <a:pt x="2078231" y="216284"/>
                </a:lnTo>
                <a:cubicBezTo>
                  <a:pt x="2085382" y="213130"/>
                  <a:pt x="2093739" y="209094"/>
                  <a:pt x="2103300" y="204178"/>
                </a:cubicBezTo>
                <a:cubicBezTo>
                  <a:pt x="2112862" y="199261"/>
                  <a:pt x="2121866" y="194387"/>
                  <a:pt x="2130314" y="189557"/>
                </a:cubicBezTo>
                <a:cubicBezTo>
                  <a:pt x="2138760" y="184726"/>
                  <a:pt x="2144888" y="180862"/>
                  <a:pt x="2148697" y="177965"/>
                </a:cubicBezTo>
                <a:close/>
                <a:moveTo>
                  <a:pt x="2529182" y="139389"/>
                </a:moveTo>
                <a:lnTo>
                  <a:pt x="2536898" y="139389"/>
                </a:lnTo>
                <a:lnTo>
                  <a:pt x="2536898" y="166135"/>
                </a:lnTo>
                <a:lnTo>
                  <a:pt x="2601963" y="166135"/>
                </a:lnTo>
                <a:lnTo>
                  <a:pt x="2601963" y="173850"/>
                </a:lnTo>
                <a:lnTo>
                  <a:pt x="2536898" y="173850"/>
                </a:lnTo>
                <a:lnTo>
                  <a:pt x="2536898" y="209340"/>
                </a:lnTo>
                <a:lnTo>
                  <a:pt x="2617650" y="209340"/>
                </a:lnTo>
                <a:lnTo>
                  <a:pt x="2617650" y="217055"/>
                </a:lnTo>
                <a:lnTo>
                  <a:pt x="2448172" y="217055"/>
                </a:lnTo>
                <a:lnTo>
                  <a:pt x="2448172" y="209340"/>
                </a:lnTo>
                <a:lnTo>
                  <a:pt x="2529182" y="209340"/>
                </a:lnTo>
                <a:lnTo>
                  <a:pt x="2529182" y="173850"/>
                </a:lnTo>
                <a:lnTo>
                  <a:pt x="2464374" y="173850"/>
                </a:lnTo>
                <a:lnTo>
                  <a:pt x="2464374" y="166135"/>
                </a:lnTo>
                <a:lnTo>
                  <a:pt x="2529182" y="166135"/>
                </a:lnTo>
                <a:close/>
                <a:moveTo>
                  <a:pt x="591521" y="138874"/>
                </a:moveTo>
                <a:lnTo>
                  <a:pt x="679732" y="138874"/>
                </a:lnTo>
                <a:lnTo>
                  <a:pt x="678446" y="143761"/>
                </a:lnTo>
                <a:cubicBezTo>
                  <a:pt x="675993" y="152633"/>
                  <a:pt x="672542" y="161056"/>
                  <a:pt x="668095" y="169028"/>
                </a:cubicBezTo>
                <a:cubicBezTo>
                  <a:pt x="663648" y="177000"/>
                  <a:pt x="656726" y="184523"/>
                  <a:pt x="647328" y="191595"/>
                </a:cubicBezTo>
                <a:cubicBezTo>
                  <a:pt x="653586" y="195179"/>
                  <a:pt x="660873" y="198619"/>
                  <a:pt x="669188" y="201914"/>
                </a:cubicBezTo>
                <a:cubicBezTo>
                  <a:pt x="677504" y="205209"/>
                  <a:pt x="687105" y="208456"/>
                  <a:pt x="697992" y="211655"/>
                </a:cubicBezTo>
                <a:lnTo>
                  <a:pt x="695934" y="219113"/>
                </a:lnTo>
                <a:cubicBezTo>
                  <a:pt x="683676" y="215518"/>
                  <a:pt x="673024" y="211842"/>
                  <a:pt x="663980" y="208086"/>
                </a:cubicBezTo>
                <a:cubicBezTo>
                  <a:pt x="654936" y="204331"/>
                  <a:pt x="646985" y="200462"/>
                  <a:pt x="640127" y="196481"/>
                </a:cubicBezTo>
                <a:cubicBezTo>
                  <a:pt x="634116" y="200216"/>
                  <a:pt x="626915" y="203870"/>
                  <a:pt x="618525" y="207443"/>
                </a:cubicBezTo>
                <a:cubicBezTo>
                  <a:pt x="610134" y="211017"/>
                  <a:pt x="600362" y="214478"/>
                  <a:pt x="589207" y="217827"/>
                </a:cubicBezTo>
                <a:lnTo>
                  <a:pt x="586892" y="210369"/>
                </a:lnTo>
                <a:cubicBezTo>
                  <a:pt x="596767" y="207411"/>
                  <a:pt x="605500" y="204390"/>
                  <a:pt x="613092" y="201303"/>
                </a:cubicBezTo>
                <a:cubicBezTo>
                  <a:pt x="620684" y="198217"/>
                  <a:pt x="627295" y="195067"/>
                  <a:pt x="632927" y="191852"/>
                </a:cubicBezTo>
                <a:cubicBezTo>
                  <a:pt x="627317" y="188011"/>
                  <a:pt x="622206" y="183928"/>
                  <a:pt x="617592" y="179604"/>
                </a:cubicBezTo>
                <a:cubicBezTo>
                  <a:pt x="612979" y="175281"/>
                  <a:pt x="608575" y="170619"/>
                  <a:pt x="604380" y="165620"/>
                </a:cubicBezTo>
                <a:lnTo>
                  <a:pt x="610295" y="160477"/>
                </a:lnTo>
                <a:cubicBezTo>
                  <a:pt x="614608" y="165604"/>
                  <a:pt x="619162" y="170394"/>
                  <a:pt x="623958" y="174847"/>
                </a:cubicBezTo>
                <a:cubicBezTo>
                  <a:pt x="628753" y="179299"/>
                  <a:pt x="634143" y="183510"/>
                  <a:pt x="640127" y="187480"/>
                </a:cubicBezTo>
                <a:cubicBezTo>
                  <a:pt x="648807" y="181453"/>
                  <a:pt x="655301" y="175056"/>
                  <a:pt x="659608" y="168289"/>
                </a:cubicBezTo>
                <a:cubicBezTo>
                  <a:pt x="663916" y="161522"/>
                  <a:pt x="667195" y="154289"/>
                  <a:pt x="669445" y="146589"/>
                </a:cubicBezTo>
                <a:lnTo>
                  <a:pt x="591521" y="146589"/>
                </a:lnTo>
                <a:close/>
                <a:moveTo>
                  <a:pt x="864575" y="136045"/>
                </a:moveTo>
                <a:lnTo>
                  <a:pt x="864575" y="167935"/>
                </a:lnTo>
                <a:lnTo>
                  <a:pt x="888235" y="167935"/>
                </a:lnTo>
                <a:lnTo>
                  <a:pt x="888235" y="136045"/>
                </a:lnTo>
                <a:close/>
                <a:moveTo>
                  <a:pt x="832942" y="136045"/>
                </a:moveTo>
                <a:lnTo>
                  <a:pt x="832942" y="167935"/>
                </a:lnTo>
                <a:lnTo>
                  <a:pt x="856859" y="167935"/>
                </a:lnTo>
                <a:lnTo>
                  <a:pt x="856859" y="136045"/>
                </a:lnTo>
                <a:close/>
                <a:moveTo>
                  <a:pt x="1513675" y="133216"/>
                </a:moveTo>
                <a:lnTo>
                  <a:pt x="1620145" y="133216"/>
                </a:lnTo>
                <a:lnTo>
                  <a:pt x="1610630" y="167678"/>
                </a:lnTo>
                <a:lnTo>
                  <a:pt x="1651520" y="167678"/>
                </a:lnTo>
                <a:lnTo>
                  <a:pt x="1651006" y="172050"/>
                </a:lnTo>
                <a:cubicBezTo>
                  <a:pt x="1649865" y="182792"/>
                  <a:pt x="1647968" y="192940"/>
                  <a:pt x="1645316" y="202493"/>
                </a:cubicBezTo>
                <a:cubicBezTo>
                  <a:pt x="1642664" y="212046"/>
                  <a:pt x="1639160" y="221358"/>
                  <a:pt x="1634804" y="230429"/>
                </a:cubicBezTo>
                <a:lnTo>
                  <a:pt x="1627860" y="227342"/>
                </a:lnTo>
                <a:cubicBezTo>
                  <a:pt x="1631697" y="219166"/>
                  <a:pt x="1634826" y="210830"/>
                  <a:pt x="1637247" y="202332"/>
                </a:cubicBezTo>
                <a:cubicBezTo>
                  <a:pt x="1639669" y="193835"/>
                  <a:pt x="1641512" y="184855"/>
                  <a:pt x="1642776" y="175393"/>
                </a:cubicBezTo>
                <a:lnTo>
                  <a:pt x="1600600" y="175393"/>
                </a:lnTo>
                <a:lnTo>
                  <a:pt x="1610115" y="140932"/>
                </a:lnTo>
                <a:lnTo>
                  <a:pt x="1556623" y="140932"/>
                </a:lnTo>
                <a:lnTo>
                  <a:pt x="1530905" y="228114"/>
                </a:lnTo>
                <a:lnTo>
                  <a:pt x="1523447" y="226057"/>
                </a:lnTo>
                <a:lnTo>
                  <a:pt x="1548651" y="140932"/>
                </a:lnTo>
                <a:lnTo>
                  <a:pt x="1513675" y="140932"/>
                </a:lnTo>
                <a:close/>
                <a:moveTo>
                  <a:pt x="825227" y="128330"/>
                </a:moveTo>
                <a:lnTo>
                  <a:pt x="895950" y="128330"/>
                </a:lnTo>
                <a:lnTo>
                  <a:pt x="895950" y="217313"/>
                </a:lnTo>
                <a:lnTo>
                  <a:pt x="825227" y="217313"/>
                </a:lnTo>
                <a:close/>
                <a:moveTo>
                  <a:pt x="1917820" y="124472"/>
                </a:moveTo>
                <a:lnTo>
                  <a:pt x="1917820" y="142989"/>
                </a:lnTo>
                <a:lnTo>
                  <a:pt x="2005002" y="142989"/>
                </a:lnTo>
                <a:lnTo>
                  <a:pt x="2005002" y="124472"/>
                </a:lnTo>
                <a:close/>
                <a:moveTo>
                  <a:pt x="1168422" y="120358"/>
                </a:moveTo>
                <a:lnTo>
                  <a:pt x="1168422" y="146332"/>
                </a:lnTo>
                <a:lnTo>
                  <a:pt x="1242488" y="146332"/>
                </a:lnTo>
                <a:lnTo>
                  <a:pt x="1242488" y="120358"/>
                </a:lnTo>
                <a:close/>
                <a:moveTo>
                  <a:pt x="1711375" y="108270"/>
                </a:moveTo>
                <a:lnTo>
                  <a:pt x="1765896" y="108270"/>
                </a:lnTo>
                <a:lnTo>
                  <a:pt x="1765896" y="165620"/>
                </a:lnTo>
                <a:lnTo>
                  <a:pt x="1758181" y="165620"/>
                </a:lnTo>
                <a:lnTo>
                  <a:pt x="1758181" y="115986"/>
                </a:lnTo>
                <a:lnTo>
                  <a:pt x="1719091" y="115986"/>
                </a:lnTo>
                <a:lnTo>
                  <a:pt x="1719091" y="202654"/>
                </a:lnTo>
                <a:lnTo>
                  <a:pt x="1783642" y="202654"/>
                </a:lnTo>
                <a:lnTo>
                  <a:pt x="1783642" y="210369"/>
                </a:lnTo>
                <a:lnTo>
                  <a:pt x="1711375" y="210369"/>
                </a:lnTo>
                <a:close/>
                <a:moveTo>
                  <a:pt x="399735" y="108013"/>
                </a:moveTo>
                <a:lnTo>
                  <a:pt x="399735" y="162020"/>
                </a:lnTo>
                <a:lnTo>
                  <a:pt x="446798" y="162020"/>
                </a:lnTo>
                <a:lnTo>
                  <a:pt x="446798" y="108013"/>
                </a:lnTo>
                <a:close/>
                <a:moveTo>
                  <a:pt x="798481" y="106213"/>
                </a:moveTo>
                <a:lnTo>
                  <a:pt x="806196" y="106213"/>
                </a:lnTo>
                <a:lnTo>
                  <a:pt x="806196" y="203939"/>
                </a:lnTo>
                <a:lnTo>
                  <a:pt x="798481" y="203939"/>
                </a:lnTo>
                <a:close/>
                <a:moveTo>
                  <a:pt x="739330" y="106213"/>
                </a:moveTo>
                <a:lnTo>
                  <a:pt x="747046" y="106213"/>
                </a:lnTo>
                <a:lnTo>
                  <a:pt x="747046" y="148132"/>
                </a:lnTo>
                <a:cubicBezTo>
                  <a:pt x="747046" y="155242"/>
                  <a:pt x="746724" y="163976"/>
                  <a:pt x="746081" y="174332"/>
                </a:cubicBezTo>
                <a:cubicBezTo>
                  <a:pt x="745438" y="184689"/>
                  <a:pt x="744474" y="194901"/>
                  <a:pt x="743188" y="204968"/>
                </a:cubicBezTo>
                <a:lnTo>
                  <a:pt x="735730" y="204197"/>
                </a:lnTo>
                <a:cubicBezTo>
                  <a:pt x="736892" y="194258"/>
                  <a:pt x="737782" y="184175"/>
                  <a:pt x="738398" y="173946"/>
                </a:cubicBezTo>
                <a:cubicBezTo>
                  <a:pt x="739014" y="163718"/>
                  <a:pt x="739325" y="155114"/>
                  <a:pt x="739330" y="148132"/>
                </a:cubicBezTo>
                <a:close/>
                <a:moveTo>
                  <a:pt x="1440961" y="100555"/>
                </a:moveTo>
                <a:lnTo>
                  <a:pt x="1448676" y="100555"/>
                </a:lnTo>
                <a:lnTo>
                  <a:pt x="1448676" y="206511"/>
                </a:lnTo>
                <a:lnTo>
                  <a:pt x="1482109" y="206511"/>
                </a:lnTo>
                <a:lnTo>
                  <a:pt x="1482109" y="214226"/>
                </a:lnTo>
                <a:lnTo>
                  <a:pt x="1440961" y="214226"/>
                </a:lnTo>
                <a:close/>
                <a:moveTo>
                  <a:pt x="1917820" y="98498"/>
                </a:moveTo>
                <a:lnTo>
                  <a:pt x="1917820" y="116757"/>
                </a:lnTo>
                <a:lnTo>
                  <a:pt x="2005002" y="116757"/>
                </a:lnTo>
                <a:lnTo>
                  <a:pt x="2005002" y="98498"/>
                </a:lnTo>
                <a:close/>
                <a:moveTo>
                  <a:pt x="1910105" y="90782"/>
                </a:moveTo>
                <a:lnTo>
                  <a:pt x="2012718" y="90782"/>
                </a:lnTo>
                <a:lnTo>
                  <a:pt x="2012718" y="150704"/>
                </a:lnTo>
                <a:lnTo>
                  <a:pt x="1910105" y="150704"/>
                </a:lnTo>
                <a:close/>
                <a:moveTo>
                  <a:pt x="2736913" y="87954"/>
                </a:moveTo>
                <a:lnTo>
                  <a:pt x="2744628" y="87954"/>
                </a:lnTo>
                <a:lnTo>
                  <a:pt x="2744628" y="140932"/>
                </a:lnTo>
                <a:lnTo>
                  <a:pt x="2795549" y="140932"/>
                </a:lnTo>
                <a:lnTo>
                  <a:pt x="2795549" y="148647"/>
                </a:lnTo>
                <a:lnTo>
                  <a:pt x="2744628" y="148647"/>
                </a:lnTo>
                <a:lnTo>
                  <a:pt x="2744628" y="207283"/>
                </a:lnTo>
                <a:lnTo>
                  <a:pt x="2807122" y="207283"/>
                </a:lnTo>
                <a:lnTo>
                  <a:pt x="2807122" y="214998"/>
                </a:lnTo>
                <a:lnTo>
                  <a:pt x="2642015" y="214998"/>
                </a:lnTo>
                <a:lnTo>
                  <a:pt x="2642015" y="207283"/>
                </a:lnTo>
                <a:lnTo>
                  <a:pt x="2681620" y="207283"/>
                </a:lnTo>
                <a:lnTo>
                  <a:pt x="2681620" y="109299"/>
                </a:lnTo>
                <a:lnTo>
                  <a:pt x="2689336" y="109299"/>
                </a:lnTo>
                <a:lnTo>
                  <a:pt x="2689336" y="207283"/>
                </a:lnTo>
                <a:lnTo>
                  <a:pt x="2736913" y="207283"/>
                </a:lnTo>
                <a:close/>
                <a:moveTo>
                  <a:pt x="2322223" y="83839"/>
                </a:moveTo>
                <a:lnTo>
                  <a:pt x="2428179" y="83839"/>
                </a:lnTo>
                <a:lnTo>
                  <a:pt x="2428179" y="91554"/>
                </a:lnTo>
                <a:lnTo>
                  <a:pt x="2400147" y="91554"/>
                </a:lnTo>
                <a:lnTo>
                  <a:pt x="2400147" y="205225"/>
                </a:lnTo>
                <a:lnTo>
                  <a:pt x="2431522" y="205225"/>
                </a:lnTo>
                <a:lnTo>
                  <a:pt x="2431522" y="212941"/>
                </a:lnTo>
                <a:lnTo>
                  <a:pt x="2392432" y="212941"/>
                </a:lnTo>
                <a:lnTo>
                  <a:pt x="2392432" y="91554"/>
                </a:lnTo>
                <a:lnTo>
                  <a:pt x="2358742" y="91554"/>
                </a:lnTo>
                <a:lnTo>
                  <a:pt x="2350255" y="228628"/>
                </a:lnTo>
                <a:lnTo>
                  <a:pt x="2342540" y="228114"/>
                </a:lnTo>
                <a:lnTo>
                  <a:pt x="2351027" y="91554"/>
                </a:lnTo>
                <a:lnTo>
                  <a:pt x="2322223" y="91554"/>
                </a:lnTo>
                <a:close/>
                <a:moveTo>
                  <a:pt x="2095976" y="78181"/>
                </a:moveTo>
                <a:lnTo>
                  <a:pt x="2192159" y="78181"/>
                </a:lnTo>
                <a:lnTo>
                  <a:pt x="2183158" y="109813"/>
                </a:lnTo>
                <a:lnTo>
                  <a:pt x="2206818" y="109813"/>
                </a:lnTo>
                <a:lnTo>
                  <a:pt x="2206818" y="179765"/>
                </a:lnTo>
                <a:lnTo>
                  <a:pt x="2199103" y="179765"/>
                </a:lnTo>
                <a:lnTo>
                  <a:pt x="2199103" y="117529"/>
                </a:lnTo>
                <a:lnTo>
                  <a:pt x="2107292" y="117529"/>
                </a:lnTo>
                <a:lnTo>
                  <a:pt x="2107292" y="179765"/>
                </a:lnTo>
                <a:lnTo>
                  <a:pt x="2099576" y="179765"/>
                </a:lnTo>
                <a:lnTo>
                  <a:pt x="2099576" y="109813"/>
                </a:lnTo>
                <a:lnTo>
                  <a:pt x="2175186" y="109813"/>
                </a:lnTo>
                <a:lnTo>
                  <a:pt x="2182130" y="85896"/>
                </a:lnTo>
                <a:lnTo>
                  <a:pt x="2095976" y="85896"/>
                </a:lnTo>
                <a:close/>
                <a:moveTo>
                  <a:pt x="616724" y="75609"/>
                </a:moveTo>
                <a:lnTo>
                  <a:pt x="616724" y="103127"/>
                </a:lnTo>
                <a:lnTo>
                  <a:pt x="668417" y="103127"/>
                </a:lnTo>
                <a:lnTo>
                  <a:pt x="668417" y="75609"/>
                </a:lnTo>
                <a:close/>
                <a:moveTo>
                  <a:pt x="1034500" y="66608"/>
                </a:moveTo>
                <a:lnTo>
                  <a:pt x="1034500" y="90782"/>
                </a:lnTo>
                <a:lnTo>
                  <a:pt x="1069476" y="90782"/>
                </a:lnTo>
                <a:lnTo>
                  <a:pt x="1069476" y="66608"/>
                </a:lnTo>
                <a:close/>
                <a:moveTo>
                  <a:pt x="837571" y="65837"/>
                </a:moveTo>
                <a:lnTo>
                  <a:pt x="837571" y="91554"/>
                </a:lnTo>
                <a:lnTo>
                  <a:pt x="882577" y="91554"/>
                </a:lnTo>
                <a:lnTo>
                  <a:pt x="882577" y="65837"/>
                </a:lnTo>
                <a:close/>
                <a:moveTo>
                  <a:pt x="734187" y="63265"/>
                </a:moveTo>
                <a:lnTo>
                  <a:pt x="810053" y="63265"/>
                </a:lnTo>
                <a:lnTo>
                  <a:pt x="810053" y="70980"/>
                </a:lnTo>
                <a:lnTo>
                  <a:pt x="776878" y="70980"/>
                </a:lnTo>
                <a:lnTo>
                  <a:pt x="776878" y="229143"/>
                </a:lnTo>
                <a:lnTo>
                  <a:pt x="769163" y="229143"/>
                </a:lnTo>
                <a:lnTo>
                  <a:pt x="769163" y="70980"/>
                </a:lnTo>
                <a:lnTo>
                  <a:pt x="734187" y="70980"/>
                </a:lnTo>
                <a:close/>
                <a:moveTo>
                  <a:pt x="829856" y="58121"/>
                </a:moveTo>
                <a:lnTo>
                  <a:pt x="890292" y="58121"/>
                </a:lnTo>
                <a:lnTo>
                  <a:pt x="890292" y="99269"/>
                </a:lnTo>
                <a:lnTo>
                  <a:pt x="829856" y="99269"/>
                </a:lnTo>
                <a:close/>
                <a:moveTo>
                  <a:pt x="2842288" y="57607"/>
                </a:moveTo>
                <a:lnTo>
                  <a:pt x="2870063" y="140160"/>
                </a:lnTo>
                <a:lnTo>
                  <a:pt x="2862605" y="142475"/>
                </a:lnTo>
                <a:lnTo>
                  <a:pt x="2835087" y="60179"/>
                </a:lnTo>
                <a:close/>
                <a:moveTo>
                  <a:pt x="2987335" y="57350"/>
                </a:moveTo>
                <a:lnTo>
                  <a:pt x="2994793" y="59664"/>
                </a:lnTo>
                <a:lnTo>
                  <a:pt x="2967276" y="142475"/>
                </a:lnTo>
                <a:lnTo>
                  <a:pt x="2960074" y="140160"/>
                </a:lnTo>
                <a:close/>
                <a:moveTo>
                  <a:pt x="1239145" y="57093"/>
                </a:moveTo>
                <a:lnTo>
                  <a:pt x="1244031" y="63008"/>
                </a:lnTo>
                <a:cubicBezTo>
                  <a:pt x="1233069" y="71955"/>
                  <a:pt x="1220982" y="80678"/>
                  <a:pt x="1207770" y="89175"/>
                </a:cubicBezTo>
                <a:cubicBezTo>
                  <a:pt x="1194557" y="97673"/>
                  <a:pt x="1181184" y="105495"/>
                  <a:pt x="1167650" y="112642"/>
                </a:cubicBezTo>
                <a:lnTo>
                  <a:pt x="1250204" y="112642"/>
                </a:lnTo>
                <a:lnTo>
                  <a:pt x="1250204" y="217313"/>
                </a:lnTo>
                <a:lnTo>
                  <a:pt x="1160707" y="217313"/>
                </a:lnTo>
                <a:lnTo>
                  <a:pt x="1160707" y="116243"/>
                </a:lnTo>
                <a:cubicBezTo>
                  <a:pt x="1152831" y="120256"/>
                  <a:pt x="1145244" y="123931"/>
                  <a:pt x="1137947" y="127269"/>
                </a:cubicBezTo>
                <a:cubicBezTo>
                  <a:pt x="1130649" y="130607"/>
                  <a:pt x="1123834" y="133447"/>
                  <a:pt x="1117501" y="135788"/>
                </a:cubicBezTo>
                <a:lnTo>
                  <a:pt x="1114672" y="128587"/>
                </a:lnTo>
                <a:cubicBezTo>
                  <a:pt x="1126644" y="124037"/>
                  <a:pt x="1139991" y="118049"/>
                  <a:pt x="1154716" y="110623"/>
                </a:cubicBezTo>
                <a:cubicBezTo>
                  <a:pt x="1169440" y="103197"/>
                  <a:pt x="1184178" y="94885"/>
                  <a:pt x="1198931" y="85687"/>
                </a:cubicBezTo>
                <a:cubicBezTo>
                  <a:pt x="1213683" y="76489"/>
                  <a:pt x="1227088" y="66957"/>
                  <a:pt x="1239145" y="57093"/>
                </a:cubicBezTo>
                <a:close/>
                <a:moveTo>
                  <a:pt x="2111149" y="53235"/>
                </a:moveTo>
                <a:lnTo>
                  <a:pt x="2193960" y="53235"/>
                </a:lnTo>
                <a:lnTo>
                  <a:pt x="2193960" y="60950"/>
                </a:lnTo>
                <a:lnTo>
                  <a:pt x="2111149" y="60950"/>
                </a:lnTo>
                <a:close/>
                <a:moveTo>
                  <a:pt x="133559" y="40360"/>
                </a:moveTo>
                <a:cubicBezTo>
                  <a:pt x="122736" y="40601"/>
                  <a:pt x="114985" y="44170"/>
                  <a:pt x="110305" y="51067"/>
                </a:cubicBezTo>
                <a:cubicBezTo>
                  <a:pt x="105625" y="57963"/>
                  <a:pt x="103341" y="66741"/>
                  <a:pt x="103454" y="77400"/>
                </a:cubicBezTo>
                <a:lnTo>
                  <a:pt x="103454" y="170001"/>
                </a:lnTo>
                <a:cubicBezTo>
                  <a:pt x="103341" y="180783"/>
                  <a:pt x="105625" y="189636"/>
                  <a:pt x="110305" y="196560"/>
                </a:cubicBezTo>
                <a:cubicBezTo>
                  <a:pt x="114985" y="203483"/>
                  <a:pt x="122736" y="207063"/>
                  <a:pt x="133559" y="207299"/>
                </a:cubicBezTo>
                <a:cubicBezTo>
                  <a:pt x="144393" y="207063"/>
                  <a:pt x="152188" y="203483"/>
                  <a:pt x="156943" y="196560"/>
                </a:cubicBezTo>
                <a:cubicBezTo>
                  <a:pt x="161697" y="189636"/>
                  <a:pt x="164024" y="180783"/>
                  <a:pt x="163922" y="170001"/>
                </a:cubicBezTo>
                <a:lnTo>
                  <a:pt x="163922" y="77400"/>
                </a:lnTo>
                <a:cubicBezTo>
                  <a:pt x="164024" y="66741"/>
                  <a:pt x="161697" y="57963"/>
                  <a:pt x="156943" y="51067"/>
                </a:cubicBezTo>
                <a:cubicBezTo>
                  <a:pt x="152188" y="44170"/>
                  <a:pt x="144393" y="40601"/>
                  <a:pt x="133559" y="40360"/>
                </a:cubicBezTo>
                <a:close/>
                <a:moveTo>
                  <a:pt x="1034500" y="34976"/>
                </a:moveTo>
                <a:lnTo>
                  <a:pt x="1034500" y="58893"/>
                </a:lnTo>
                <a:lnTo>
                  <a:pt x="1069476" y="58893"/>
                </a:lnTo>
                <a:lnTo>
                  <a:pt x="1069476" y="34976"/>
                </a:lnTo>
                <a:close/>
                <a:moveTo>
                  <a:pt x="616724" y="34976"/>
                </a:moveTo>
                <a:lnTo>
                  <a:pt x="616724" y="67894"/>
                </a:lnTo>
                <a:lnTo>
                  <a:pt x="668417" y="67894"/>
                </a:lnTo>
                <a:lnTo>
                  <a:pt x="668417" y="34976"/>
                </a:lnTo>
                <a:close/>
                <a:moveTo>
                  <a:pt x="571719" y="34976"/>
                </a:moveTo>
                <a:lnTo>
                  <a:pt x="570433" y="67894"/>
                </a:lnTo>
                <a:lnTo>
                  <a:pt x="609009" y="67894"/>
                </a:lnTo>
                <a:lnTo>
                  <a:pt x="609009" y="34976"/>
                </a:lnTo>
                <a:close/>
                <a:moveTo>
                  <a:pt x="256667" y="33449"/>
                </a:moveTo>
                <a:lnTo>
                  <a:pt x="333273" y="33449"/>
                </a:lnTo>
                <a:lnTo>
                  <a:pt x="333273" y="41646"/>
                </a:lnTo>
                <a:lnTo>
                  <a:pt x="281088" y="213696"/>
                </a:lnTo>
                <a:lnTo>
                  <a:pt x="272091" y="213696"/>
                </a:lnTo>
                <a:lnTo>
                  <a:pt x="324276" y="41646"/>
                </a:lnTo>
                <a:lnTo>
                  <a:pt x="256667" y="41646"/>
                </a:lnTo>
                <a:close/>
                <a:moveTo>
                  <a:pt x="224963" y="33449"/>
                </a:moveTo>
                <a:lnTo>
                  <a:pt x="232394" y="33449"/>
                </a:lnTo>
                <a:lnTo>
                  <a:pt x="232394" y="213696"/>
                </a:lnTo>
                <a:lnTo>
                  <a:pt x="223682" y="213696"/>
                </a:lnTo>
                <a:lnTo>
                  <a:pt x="223682" y="49136"/>
                </a:lnTo>
                <a:cubicBezTo>
                  <a:pt x="220574" y="54294"/>
                  <a:pt x="216567" y="58372"/>
                  <a:pt x="211659" y="61370"/>
                </a:cubicBezTo>
                <a:cubicBezTo>
                  <a:pt x="206751" y="64367"/>
                  <a:pt x="201072" y="66194"/>
                  <a:pt x="194621" y="66849"/>
                </a:cubicBezTo>
                <a:lnTo>
                  <a:pt x="194621" y="59166"/>
                </a:lnTo>
                <a:cubicBezTo>
                  <a:pt x="202910" y="58271"/>
                  <a:pt x="209478" y="55496"/>
                  <a:pt x="214327" y="50840"/>
                </a:cubicBezTo>
                <a:cubicBezTo>
                  <a:pt x="219175" y="46184"/>
                  <a:pt x="222720" y="40387"/>
                  <a:pt x="224963" y="33449"/>
                </a:cubicBezTo>
                <a:close/>
                <a:moveTo>
                  <a:pt x="133559" y="32420"/>
                </a:moveTo>
                <a:cubicBezTo>
                  <a:pt x="147233" y="32692"/>
                  <a:pt x="157187" y="37027"/>
                  <a:pt x="163421" y="45425"/>
                </a:cubicBezTo>
                <a:cubicBezTo>
                  <a:pt x="169656" y="53823"/>
                  <a:pt x="172727" y="64652"/>
                  <a:pt x="172634" y="77914"/>
                </a:cubicBezTo>
                <a:lnTo>
                  <a:pt x="172634" y="169744"/>
                </a:lnTo>
                <a:cubicBezTo>
                  <a:pt x="172727" y="182893"/>
                  <a:pt x="169656" y="193691"/>
                  <a:pt x="163421" y="202137"/>
                </a:cubicBezTo>
                <a:cubicBezTo>
                  <a:pt x="157187" y="210584"/>
                  <a:pt x="147233" y="214951"/>
                  <a:pt x="133559" y="215239"/>
                </a:cubicBezTo>
                <a:cubicBezTo>
                  <a:pt x="119896" y="214951"/>
                  <a:pt x="109985" y="210584"/>
                  <a:pt x="103826" y="202137"/>
                </a:cubicBezTo>
                <a:cubicBezTo>
                  <a:pt x="97667" y="193691"/>
                  <a:pt x="94639" y="182893"/>
                  <a:pt x="94742" y="169744"/>
                </a:cubicBezTo>
                <a:lnTo>
                  <a:pt x="94742" y="77914"/>
                </a:lnTo>
                <a:cubicBezTo>
                  <a:pt x="94639" y="64652"/>
                  <a:pt x="97667" y="53823"/>
                  <a:pt x="103826" y="45425"/>
                </a:cubicBezTo>
                <a:cubicBezTo>
                  <a:pt x="109985" y="37027"/>
                  <a:pt x="119896" y="32692"/>
                  <a:pt x="133559" y="32420"/>
                </a:cubicBezTo>
                <a:close/>
                <a:moveTo>
                  <a:pt x="38052" y="32420"/>
                </a:moveTo>
                <a:cubicBezTo>
                  <a:pt x="52031" y="32718"/>
                  <a:pt x="61953" y="37128"/>
                  <a:pt x="67818" y="45650"/>
                </a:cubicBezTo>
                <a:cubicBezTo>
                  <a:pt x="73682" y="54171"/>
                  <a:pt x="76528" y="65012"/>
                  <a:pt x="76355" y="78172"/>
                </a:cubicBezTo>
                <a:cubicBezTo>
                  <a:pt x="76003" y="90778"/>
                  <a:pt x="72480" y="101867"/>
                  <a:pt x="65787" y="111438"/>
                </a:cubicBezTo>
                <a:cubicBezTo>
                  <a:pt x="59094" y="121010"/>
                  <a:pt x="51344" y="130210"/>
                  <a:pt x="42537" y="139038"/>
                </a:cubicBezTo>
                <a:cubicBezTo>
                  <a:pt x="33730" y="147866"/>
                  <a:pt x="25980" y="157468"/>
                  <a:pt x="19287" y="167843"/>
                </a:cubicBezTo>
                <a:cubicBezTo>
                  <a:pt x="12593" y="178219"/>
                  <a:pt x="9071" y="190513"/>
                  <a:pt x="8718" y="204727"/>
                </a:cubicBezTo>
                <a:lnTo>
                  <a:pt x="8718" y="205756"/>
                </a:lnTo>
                <a:lnTo>
                  <a:pt x="75074" y="205756"/>
                </a:lnTo>
                <a:lnTo>
                  <a:pt x="75074" y="213696"/>
                </a:lnTo>
                <a:lnTo>
                  <a:pt x="6" y="213696"/>
                </a:lnTo>
                <a:lnTo>
                  <a:pt x="6" y="207549"/>
                </a:lnTo>
                <a:cubicBezTo>
                  <a:pt x="359" y="191376"/>
                  <a:pt x="3881" y="177732"/>
                  <a:pt x="10575" y="166618"/>
                </a:cubicBezTo>
                <a:cubicBezTo>
                  <a:pt x="17268" y="155504"/>
                  <a:pt x="25018" y="145582"/>
                  <a:pt x="33825" y="136850"/>
                </a:cubicBezTo>
                <a:cubicBezTo>
                  <a:pt x="42632" y="128119"/>
                  <a:pt x="50382" y="119241"/>
                  <a:pt x="57075" y="110216"/>
                </a:cubicBezTo>
                <a:cubicBezTo>
                  <a:pt x="63768" y="101191"/>
                  <a:pt x="67291" y="90681"/>
                  <a:pt x="67643" y="78686"/>
                </a:cubicBezTo>
                <a:cubicBezTo>
                  <a:pt x="67815" y="67524"/>
                  <a:pt x="65671" y="58403"/>
                  <a:pt x="61210" y="51324"/>
                </a:cubicBezTo>
                <a:cubicBezTo>
                  <a:pt x="56750" y="44245"/>
                  <a:pt x="48945" y="40591"/>
                  <a:pt x="37795" y="40360"/>
                </a:cubicBezTo>
                <a:cubicBezTo>
                  <a:pt x="26880" y="40666"/>
                  <a:pt x="19182" y="44427"/>
                  <a:pt x="14701" y="51646"/>
                </a:cubicBezTo>
                <a:cubicBezTo>
                  <a:pt x="10219" y="58864"/>
                  <a:pt x="8054" y="67706"/>
                  <a:pt x="8204" y="78172"/>
                </a:cubicBezTo>
                <a:lnTo>
                  <a:pt x="8204" y="89232"/>
                </a:lnTo>
                <a:lnTo>
                  <a:pt x="6" y="89232"/>
                </a:lnTo>
                <a:lnTo>
                  <a:pt x="6" y="78686"/>
                </a:lnTo>
                <a:cubicBezTo>
                  <a:pt x="-145" y="65617"/>
                  <a:pt x="2722" y="54723"/>
                  <a:pt x="8608" y="46003"/>
                </a:cubicBezTo>
                <a:cubicBezTo>
                  <a:pt x="14494" y="37284"/>
                  <a:pt x="24309" y="32756"/>
                  <a:pt x="38052" y="32420"/>
                </a:cubicBezTo>
                <a:close/>
                <a:moveTo>
                  <a:pt x="1925278" y="30346"/>
                </a:moveTo>
                <a:lnTo>
                  <a:pt x="1931193" y="63008"/>
                </a:lnTo>
                <a:lnTo>
                  <a:pt x="1991629" y="63008"/>
                </a:lnTo>
                <a:lnTo>
                  <a:pt x="1998059" y="30346"/>
                </a:lnTo>
                <a:close/>
                <a:moveTo>
                  <a:pt x="2257415" y="28289"/>
                </a:moveTo>
                <a:lnTo>
                  <a:pt x="2319652" y="28289"/>
                </a:lnTo>
                <a:lnTo>
                  <a:pt x="2319652" y="36004"/>
                </a:lnTo>
                <a:lnTo>
                  <a:pt x="2293934" y="36004"/>
                </a:lnTo>
                <a:lnTo>
                  <a:pt x="2293934" y="97469"/>
                </a:lnTo>
                <a:lnTo>
                  <a:pt x="2317594" y="97469"/>
                </a:lnTo>
                <a:lnTo>
                  <a:pt x="2317594" y="105184"/>
                </a:lnTo>
                <a:lnTo>
                  <a:pt x="2293934" y="105184"/>
                </a:lnTo>
                <a:lnTo>
                  <a:pt x="2293934" y="175136"/>
                </a:lnTo>
                <a:lnTo>
                  <a:pt x="2322480" y="172821"/>
                </a:lnTo>
                <a:lnTo>
                  <a:pt x="2323252" y="180537"/>
                </a:lnTo>
                <a:lnTo>
                  <a:pt x="2253814" y="185937"/>
                </a:lnTo>
                <a:lnTo>
                  <a:pt x="2253300" y="178222"/>
                </a:lnTo>
                <a:lnTo>
                  <a:pt x="2286218" y="175650"/>
                </a:lnTo>
                <a:lnTo>
                  <a:pt x="2286218" y="105184"/>
                </a:lnTo>
                <a:lnTo>
                  <a:pt x="2258958" y="105184"/>
                </a:lnTo>
                <a:lnTo>
                  <a:pt x="2258958" y="97469"/>
                </a:lnTo>
                <a:lnTo>
                  <a:pt x="2286218" y="97469"/>
                </a:lnTo>
                <a:lnTo>
                  <a:pt x="2286218" y="36004"/>
                </a:lnTo>
                <a:lnTo>
                  <a:pt x="2257415" y="36004"/>
                </a:lnTo>
                <a:close/>
                <a:moveTo>
                  <a:pt x="2330710" y="24946"/>
                </a:moveTo>
                <a:lnTo>
                  <a:pt x="2417378" y="24946"/>
                </a:lnTo>
                <a:lnTo>
                  <a:pt x="2417378" y="32661"/>
                </a:lnTo>
                <a:lnTo>
                  <a:pt x="2330710" y="32661"/>
                </a:lnTo>
                <a:close/>
                <a:moveTo>
                  <a:pt x="2482634" y="24431"/>
                </a:moveTo>
                <a:cubicBezTo>
                  <a:pt x="2482891" y="33122"/>
                  <a:pt x="2483020" y="41266"/>
                  <a:pt x="2483020" y="48863"/>
                </a:cubicBezTo>
                <a:cubicBezTo>
                  <a:pt x="2483020" y="56460"/>
                  <a:pt x="2482891" y="63833"/>
                  <a:pt x="2482634" y="70980"/>
                </a:cubicBezTo>
                <a:lnTo>
                  <a:pt x="2515295" y="70980"/>
                </a:lnTo>
                <a:lnTo>
                  <a:pt x="2515295" y="24431"/>
                </a:lnTo>
                <a:close/>
                <a:moveTo>
                  <a:pt x="1740179" y="19288"/>
                </a:moveTo>
                <a:lnTo>
                  <a:pt x="1791614" y="85896"/>
                </a:lnTo>
                <a:lnTo>
                  <a:pt x="1785442" y="90782"/>
                </a:lnTo>
                <a:lnTo>
                  <a:pt x="1739922" y="31632"/>
                </a:lnTo>
                <a:lnTo>
                  <a:pt x="1688487" y="95154"/>
                </a:lnTo>
                <a:lnTo>
                  <a:pt x="1682572" y="90268"/>
                </a:lnTo>
                <a:close/>
                <a:moveTo>
                  <a:pt x="817254" y="18773"/>
                </a:moveTo>
                <a:lnTo>
                  <a:pt x="903151" y="18773"/>
                </a:lnTo>
                <a:lnTo>
                  <a:pt x="903151" y="26489"/>
                </a:lnTo>
                <a:lnTo>
                  <a:pt x="817254" y="26489"/>
                </a:lnTo>
                <a:close/>
                <a:moveTo>
                  <a:pt x="739845" y="18773"/>
                </a:moveTo>
                <a:lnTo>
                  <a:pt x="804396" y="18773"/>
                </a:lnTo>
                <a:lnTo>
                  <a:pt x="804396" y="26489"/>
                </a:lnTo>
                <a:lnTo>
                  <a:pt x="739845" y="26489"/>
                </a:lnTo>
                <a:close/>
                <a:moveTo>
                  <a:pt x="2726369" y="18259"/>
                </a:moveTo>
                <a:lnTo>
                  <a:pt x="2811237" y="86411"/>
                </a:lnTo>
                <a:lnTo>
                  <a:pt x="2806350" y="92326"/>
                </a:lnTo>
                <a:lnTo>
                  <a:pt x="2726369" y="28289"/>
                </a:lnTo>
                <a:lnTo>
                  <a:pt x="2643044" y="92583"/>
                </a:lnTo>
                <a:lnTo>
                  <a:pt x="2638415" y="86411"/>
                </a:lnTo>
                <a:close/>
                <a:moveTo>
                  <a:pt x="2454602" y="16716"/>
                </a:moveTo>
                <a:lnTo>
                  <a:pt x="2542298" y="16716"/>
                </a:lnTo>
                <a:lnTo>
                  <a:pt x="2542298" y="24431"/>
                </a:lnTo>
                <a:lnTo>
                  <a:pt x="2523010" y="24431"/>
                </a:lnTo>
                <a:lnTo>
                  <a:pt x="2523010" y="70980"/>
                </a:lnTo>
                <a:lnTo>
                  <a:pt x="2544870" y="70980"/>
                </a:lnTo>
                <a:lnTo>
                  <a:pt x="2544870" y="78695"/>
                </a:lnTo>
                <a:lnTo>
                  <a:pt x="2523010" y="78695"/>
                </a:lnTo>
                <a:lnTo>
                  <a:pt x="2523010" y="134759"/>
                </a:lnTo>
                <a:lnTo>
                  <a:pt x="2515295" y="134759"/>
                </a:lnTo>
                <a:lnTo>
                  <a:pt x="2515295" y="78695"/>
                </a:lnTo>
                <a:lnTo>
                  <a:pt x="2482376" y="78695"/>
                </a:lnTo>
                <a:cubicBezTo>
                  <a:pt x="2481878" y="87080"/>
                  <a:pt x="2481074" y="95835"/>
                  <a:pt x="2479966" y="104959"/>
                </a:cubicBezTo>
                <a:cubicBezTo>
                  <a:pt x="2478856" y="114084"/>
                  <a:pt x="2477346" y="124188"/>
                  <a:pt x="2475433" y="135274"/>
                </a:cubicBezTo>
                <a:lnTo>
                  <a:pt x="2467975" y="133988"/>
                </a:lnTo>
                <a:cubicBezTo>
                  <a:pt x="2469877" y="123278"/>
                  <a:pt x="2471344" y="113451"/>
                  <a:pt x="2472379" y="104509"/>
                </a:cubicBezTo>
                <a:cubicBezTo>
                  <a:pt x="2473413" y="95567"/>
                  <a:pt x="2474174" y="86962"/>
                  <a:pt x="2474661" y="78695"/>
                </a:cubicBezTo>
                <a:lnTo>
                  <a:pt x="2451516" y="78695"/>
                </a:lnTo>
                <a:lnTo>
                  <a:pt x="2451516" y="70980"/>
                </a:lnTo>
                <a:lnTo>
                  <a:pt x="2474918" y="70980"/>
                </a:lnTo>
                <a:cubicBezTo>
                  <a:pt x="2475176" y="63849"/>
                  <a:pt x="2475304" y="56509"/>
                  <a:pt x="2475304" y="48959"/>
                </a:cubicBezTo>
                <a:cubicBezTo>
                  <a:pt x="2475304" y="41410"/>
                  <a:pt x="2475176" y="33234"/>
                  <a:pt x="2474918" y="24431"/>
                </a:cubicBezTo>
                <a:lnTo>
                  <a:pt x="2454602" y="24431"/>
                </a:lnTo>
                <a:close/>
                <a:moveTo>
                  <a:pt x="1159678" y="15430"/>
                </a:moveTo>
                <a:lnTo>
                  <a:pt x="1165850" y="20059"/>
                </a:lnTo>
                <a:lnTo>
                  <a:pt x="1128303" y="70466"/>
                </a:lnTo>
                <a:lnTo>
                  <a:pt x="1122130" y="65837"/>
                </a:lnTo>
                <a:close/>
                <a:moveTo>
                  <a:pt x="1240174" y="14916"/>
                </a:moveTo>
                <a:lnTo>
                  <a:pt x="1277721" y="65322"/>
                </a:lnTo>
                <a:lnTo>
                  <a:pt x="1271292" y="69951"/>
                </a:lnTo>
                <a:lnTo>
                  <a:pt x="1234002" y="19288"/>
                </a:lnTo>
                <a:close/>
                <a:moveTo>
                  <a:pt x="1650749" y="14144"/>
                </a:moveTo>
                <a:lnTo>
                  <a:pt x="1651006" y="21860"/>
                </a:lnTo>
                <a:lnTo>
                  <a:pt x="1585169" y="23917"/>
                </a:lnTo>
                <a:lnTo>
                  <a:pt x="1585169" y="55292"/>
                </a:lnTo>
                <a:lnTo>
                  <a:pt x="1662322" y="55292"/>
                </a:lnTo>
                <a:lnTo>
                  <a:pt x="1662322" y="63008"/>
                </a:lnTo>
                <a:lnTo>
                  <a:pt x="1593399" y="63008"/>
                </a:lnTo>
                <a:lnTo>
                  <a:pt x="1663608" y="112385"/>
                </a:lnTo>
                <a:lnTo>
                  <a:pt x="1659236" y="118557"/>
                </a:lnTo>
                <a:lnTo>
                  <a:pt x="1585169" y="66608"/>
                </a:lnTo>
                <a:lnTo>
                  <a:pt x="1585169" y="114957"/>
                </a:lnTo>
                <a:lnTo>
                  <a:pt x="1577454" y="114957"/>
                </a:lnTo>
                <a:lnTo>
                  <a:pt x="1577454" y="66351"/>
                </a:lnTo>
                <a:lnTo>
                  <a:pt x="1500301" y="118815"/>
                </a:lnTo>
                <a:lnTo>
                  <a:pt x="1495930" y="112385"/>
                </a:lnTo>
                <a:lnTo>
                  <a:pt x="1568710" y="63008"/>
                </a:lnTo>
                <a:lnTo>
                  <a:pt x="1498501" y="63008"/>
                </a:lnTo>
                <a:lnTo>
                  <a:pt x="1498501" y="55292"/>
                </a:lnTo>
                <a:lnTo>
                  <a:pt x="1577454" y="55292"/>
                </a:lnTo>
                <a:lnTo>
                  <a:pt x="1577454" y="24174"/>
                </a:lnTo>
                <a:lnTo>
                  <a:pt x="1508531" y="26232"/>
                </a:lnTo>
                <a:lnTo>
                  <a:pt x="1508274" y="18516"/>
                </a:lnTo>
                <a:close/>
                <a:moveTo>
                  <a:pt x="1451505" y="11830"/>
                </a:moveTo>
                <a:lnTo>
                  <a:pt x="1459220" y="11830"/>
                </a:lnTo>
                <a:lnTo>
                  <a:pt x="1459220" y="43205"/>
                </a:lnTo>
                <a:lnTo>
                  <a:pt x="1451505" y="43205"/>
                </a:lnTo>
                <a:close/>
                <a:moveTo>
                  <a:pt x="2153583" y="11058"/>
                </a:moveTo>
                <a:lnTo>
                  <a:pt x="2238451" y="59407"/>
                </a:lnTo>
                <a:lnTo>
                  <a:pt x="2234593" y="66094"/>
                </a:lnTo>
                <a:lnTo>
                  <a:pt x="2153583" y="20059"/>
                </a:lnTo>
                <a:lnTo>
                  <a:pt x="2072573" y="66094"/>
                </a:lnTo>
                <a:lnTo>
                  <a:pt x="2068715" y="59407"/>
                </a:lnTo>
                <a:close/>
                <a:moveTo>
                  <a:pt x="2887551" y="7715"/>
                </a:moveTo>
                <a:lnTo>
                  <a:pt x="2895266" y="7715"/>
                </a:lnTo>
                <a:lnTo>
                  <a:pt x="2895266" y="206511"/>
                </a:lnTo>
                <a:lnTo>
                  <a:pt x="2934614" y="206511"/>
                </a:lnTo>
                <a:lnTo>
                  <a:pt x="2934614" y="7715"/>
                </a:lnTo>
                <a:lnTo>
                  <a:pt x="2942329" y="7715"/>
                </a:lnTo>
                <a:lnTo>
                  <a:pt x="2942329" y="206511"/>
                </a:lnTo>
                <a:lnTo>
                  <a:pt x="2994022" y="206511"/>
                </a:lnTo>
                <a:lnTo>
                  <a:pt x="2994022" y="214226"/>
                </a:lnTo>
                <a:lnTo>
                  <a:pt x="2836116" y="214226"/>
                </a:lnTo>
                <a:lnTo>
                  <a:pt x="2836116" y="206511"/>
                </a:lnTo>
                <a:lnTo>
                  <a:pt x="2887551" y="206511"/>
                </a:lnTo>
                <a:close/>
                <a:moveTo>
                  <a:pt x="1836105" y="6429"/>
                </a:moveTo>
                <a:lnTo>
                  <a:pt x="1843820" y="6429"/>
                </a:lnTo>
                <a:lnTo>
                  <a:pt x="1843820" y="228628"/>
                </a:lnTo>
                <a:lnTo>
                  <a:pt x="1836105" y="228628"/>
                </a:lnTo>
                <a:close/>
                <a:moveTo>
                  <a:pt x="1800872" y="6429"/>
                </a:moveTo>
                <a:lnTo>
                  <a:pt x="1808588" y="6429"/>
                </a:lnTo>
                <a:lnTo>
                  <a:pt x="1808588" y="217055"/>
                </a:lnTo>
                <a:lnTo>
                  <a:pt x="1800872" y="217055"/>
                </a:lnTo>
                <a:close/>
                <a:moveTo>
                  <a:pt x="2592190" y="5658"/>
                </a:moveTo>
                <a:lnTo>
                  <a:pt x="2599905" y="5658"/>
                </a:lnTo>
                <a:lnTo>
                  <a:pt x="2599905" y="135017"/>
                </a:lnTo>
                <a:lnTo>
                  <a:pt x="2592190" y="135017"/>
                </a:lnTo>
                <a:close/>
                <a:moveTo>
                  <a:pt x="2559014" y="5658"/>
                </a:moveTo>
                <a:lnTo>
                  <a:pt x="2566730" y="5658"/>
                </a:lnTo>
                <a:lnTo>
                  <a:pt x="2566730" y="122415"/>
                </a:lnTo>
                <a:lnTo>
                  <a:pt x="2559014" y="122415"/>
                </a:lnTo>
                <a:close/>
                <a:moveTo>
                  <a:pt x="1026785" y="3343"/>
                </a:moveTo>
                <a:lnTo>
                  <a:pt x="1034500" y="3343"/>
                </a:lnTo>
                <a:lnTo>
                  <a:pt x="1034500" y="27260"/>
                </a:lnTo>
                <a:lnTo>
                  <a:pt x="1077192" y="27260"/>
                </a:lnTo>
                <a:lnTo>
                  <a:pt x="1077192" y="58893"/>
                </a:lnTo>
                <a:lnTo>
                  <a:pt x="1099309" y="58893"/>
                </a:lnTo>
                <a:lnTo>
                  <a:pt x="1099309" y="66608"/>
                </a:lnTo>
                <a:lnTo>
                  <a:pt x="1077192" y="66608"/>
                </a:lnTo>
                <a:lnTo>
                  <a:pt x="1077192" y="98498"/>
                </a:lnTo>
                <a:lnTo>
                  <a:pt x="1034500" y="98498"/>
                </a:lnTo>
                <a:lnTo>
                  <a:pt x="1034500" y="124472"/>
                </a:lnTo>
                <a:lnTo>
                  <a:pt x="1089536" y="124472"/>
                </a:lnTo>
                <a:lnTo>
                  <a:pt x="1089536" y="132188"/>
                </a:lnTo>
                <a:lnTo>
                  <a:pt x="1034500" y="132188"/>
                </a:lnTo>
                <a:lnTo>
                  <a:pt x="1034500" y="160991"/>
                </a:lnTo>
                <a:lnTo>
                  <a:pt x="1091593" y="160991"/>
                </a:lnTo>
                <a:lnTo>
                  <a:pt x="1091593" y="168707"/>
                </a:lnTo>
                <a:lnTo>
                  <a:pt x="1034500" y="168707"/>
                </a:lnTo>
                <a:lnTo>
                  <a:pt x="1034500" y="207283"/>
                </a:lnTo>
                <a:lnTo>
                  <a:pt x="1095451" y="207283"/>
                </a:lnTo>
                <a:lnTo>
                  <a:pt x="1095451" y="214998"/>
                </a:lnTo>
                <a:lnTo>
                  <a:pt x="1006211" y="214998"/>
                </a:lnTo>
                <a:cubicBezTo>
                  <a:pt x="1000864" y="214537"/>
                  <a:pt x="994585" y="212951"/>
                  <a:pt x="987373" y="210240"/>
                </a:cubicBezTo>
                <a:cubicBezTo>
                  <a:pt x="980162" y="207529"/>
                  <a:pt x="973239" y="203372"/>
                  <a:pt x="966606" y="197767"/>
                </a:cubicBezTo>
                <a:cubicBezTo>
                  <a:pt x="964549" y="195967"/>
                  <a:pt x="962491" y="193910"/>
                  <a:pt x="960434" y="191595"/>
                </a:cubicBezTo>
                <a:lnTo>
                  <a:pt x="954005" y="230171"/>
                </a:lnTo>
                <a:lnTo>
                  <a:pt x="946289" y="228885"/>
                </a:lnTo>
                <a:lnTo>
                  <a:pt x="953748" y="183880"/>
                </a:lnTo>
                <a:cubicBezTo>
                  <a:pt x="949515" y="178367"/>
                  <a:pt x="945186" y="171969"/>
                  <a:pt x="940760" y="164688"/>
                </a:cubicBezTo>
                <a:cubicBezTo>
                  <a:pt x="936335" y="157407"/>
                  <a:pt x="931748" y="149145"/>
                  <a:pt x="927001" y="139903"/>
                </a:cubicBezTo>
                <a:lnTo>
                  <a:pt x="933945" y="136560"/>
                </a:lnTo>
                <a:cubicBezTo>
                  <a:pt x="937674" y="144007"/>
                  <a:pt x="941339" y="150779"/>
                  <a:pt x="944939" y="156876"/>
                </a:cubicBezTo>
                <a:cubicBezTo>
                  <a:pt x="948540" y="162974"/>
                  <a:pt x="952076" y="168460"/>
                  <a:pt x="955548" y="173336"/>
                </a:cubicBezTo>
                <a:lnTo>
                  <a:pt x="967635" y="100298"/>
                </a:lnTo>
                <a:lnTo>
                  <a:pt x="943203" y="100298"/>
                </a:lnTo>
                <a:lnTo>
                  <a:pt x="961206" y="29318"/>
                </a:lnTo>
                <a:lnTo>
                  <a:pt x="931631" y="29318"/>
                </a:lnTo>
                <a:lnTo>
                  <a:pt x="931631" y="21602"/>
                </a:lnTo>
                <a:lnTo>
                  <a:pt x="971235" y="21602"/>
                </a:lnTo>
                <a:lnTo>
                  <a:pt x="952976" y="92583"/>
                </a:lnTo>
                <a:lnTo>
                  <a:pt x="976893" y="92583"/>
                </a:lnTo>
                <a:lnTo>
                  <a:pt x="961977" y="181822"/>
                </a:lnTo>
                <a:cubicBezTo>
                  <a:pt x="963638" y="183751"/>
                  <a:pt x="965267" y="185551"/>
                  <a:pt x="966863" y="187223"/>
                </a:cubicBezTo>
                <a:cubicBezTo>
                  <a:pt x="968460" y="188895"/>
                  <a:pt x="970089" y="190438"/>
                  <a:pt x="971750" y="191852"/>
                </a:cubicBezTo>
                <a:cubicBezTo>
                  <a:pt x="977595" y="196835"/>
                  <a:pt x="983714" y="200564"/>
                  <a:pt x="990106" y="203039"/>
                </a:cubicBezTo>
                <a:cubicBezTo>
                  <a:pt x="996497" y="205515"/>
                  <a:pt x="1002037" y="206929"/>
                  <a:pt x="1006726" y="207283"/>
                </a:cubicBezTo>
                <a:lnTo>
                  <a:pt x="1026785" y="207283"/>
                </a:lnTo>
                <a:lnTo>
                  <a:pt x="1026785" y="168707"/>
                </a:lnTo>
                <a:lnTo>
                  <a:pt x="988723" y="168707"/>
                </a:lnTo>
                <a:lnTo>
                  <a:pt x="988723" y="160991"/>
                </a:lnTo>
                <a:lnTo>
                  <a:pt x="1026785" y="160991"/>
                </a:lnTo>
                <a:lnTo>
                  <a:pt x="1026785" y="132188"/>
                </a:lnTo>
                <a:lnTo>
                  <a:pt x="991038" y="132188"/>
                </a:lnTo>
                <a:lnTo>
                  <a:pt x="991038" y="124472"/>
                </a:lnTo>
                <a:lnTo>
                  <a:pt x="1026785" y="124472"/>
                </a:lnTo>
                <a:lnTo>
                  <a:pt x="1026785" y="98498"/>
                </a:lnTo>
                <a:lnTo>
                  <a:pt x="991809" y="98498"/>
                </a:lnTo>
                <a:lnTo>
                  <a:pt x="991809" y="90782"/>
                </a:lnTo>
                <a:lnTo>
                  <a:pt x="1026785" y="90782"/>
                </a:lnTo>
                <a:lnTo>
                  <a:pt x="1026785" y="66608"/>
                </a:lnTo>
                <a:lnTo>
                  <a:pt x="984609" y="66608"/>
                </a:lnTo>
                <a:lnTo>
                  <a:pt x="984609" y="58893"/>
                </a:lnTo>
                <a:lnTo>
                  <a:pt x="1026785" y="58893"/>
                </a:lnTo>
                <a:lnTo>
                  <a:pt x="1026785" y="34976"/>
                </a:lnTo>
                <a:lnTo>
                  <a:pt x="991809" y="34976"/>
                </a:lnTo>
                <a:lnTo>
                  <a:pt x="991809" y="27260"/>
                </a:lnTo>
                <a:lnTo>
                  <a:pt x="1026785" y="27260"/>
                </a:lnTo>
                <a:close/>
                <a:moveTo>
                  <a:pt x="1405214" y="2829"/>
                </a:moveTo>
                <a:lnTo>
                  <a:pt x="1412929" y="2829"/>
                </a:lnTo>
                <a:lnTo>
                  <a:pt x="1412929" y="69951"/>
                </a:lnTo>
                <a:lnTo>
                  <a:pt x="1476708" y="69951"/>
                </a:lnTo>
                <a:lnTo>
                  <a:pt x="1476708" y="77667"/>
                </a:lnTo>
                <a:lnTo>
                  <a:pt x="1412414" y="77667"/>
                </a:lnTo>
                <a:lnTo>
                  <a:pt x="1393126" y="227342"/>
                </a:lnTo>
                <a:lnTo>
                  <a:pt x="1385668" y="226314"/>
                </a:lnTo>
                <a:lnTo>
                  <a:pt x="1404699" y="77667"/>
                </a:lnTo>
                <a:lnTo>
                  <a:pt x="1365609" y="77667"/>
                </a:lnTo>
                <a:lnTo>
                  <a:pt x="1365609" y="69951"/>
                </a:lnTo>
                <a:lnTo>
                  <a:pt x="1405214" y="69951"/>
                </a:lnTo>
                <a:close/>
                <a:moveTo>
                  <a:pt x="1357122" y="1800"/>
                </a:moveTo>
                <a:lnTo>
                  <a:pt x="1364323" y="4886"/>
                </a:lnTo>
                <a:lnTo>
                  <a:pt x="1346578" y="46034"/>
                </a:lnTo>
                <a:lnTo>
                  <a:pt x="1346578" y="228114"/>
                </a:lnTo>
                <a:lnTo>
                  <a:pt x="1338862" y="228114"/>
                </a:lnTo>
                <a:lnTo>
                  <a:pt x="1338862" y="63779"/>
                </a:lnTo>
                <a:lnTo>
                  <a:pt x="1311859" y="126273"/>
                </a:lnTo>
                <a:lnTo>
                  <a:pt x="1304658" y="123187"/>
                </a:lnTo>
                <a:close/>
                <a:moveTo>
                  <a:pt x="1957940" y="771"/>
                </a:moveTo>
                <a:lnTo>
                  <a:pt x="1965655" y="771"/>
                </a:lnTo>
                <a:lnTo>
                  <a:pt x="1965655" y="22631"/>
                </a:lnTo>
                <a:lnTo>
                  <a:pt x="2035606" y="22631"/>
                </a:lnTo>
                <a:lnTo>
                  <a:pt x="2035606" y="30346"/>
                </a:lnTo>
                <a:lnTo>
                  <a:pt x="2005774" y="30346"/>
                </a:lnTo>
                <a:lnTo>
                  <a:pt x="1999345" y="63008"/>
                </a:lnTo>
                <a:lnTo>
                  <a:pt x="2042036" y="63008"/>
                </a:lnTo>
                <a:lnTo>
                  <a:pt x="2042036" y="70723"/>
                </a:lnTo>
                <a:lnTo>
                  <a:pt x="1881044" y="70723"/>
                </a:lnTo>
                <a:lnTo>
                  <a:pt x="1881044" y="63008"/>
                </a:lnTo>
                <a:lnTo>
                  <a:pt x="1923478" y="63008"/>
                </a:lnTo>
                <a:lnTo>
                  <a:pt x="1917306" y="30346"/>
                </a:lnTo>
                <a:lnTo>
                  <a:pt x="1887474" y="30346"/>
                </a:lnTo>
                <a:lnTo>
                  <a:pt x="1887474" y="22631"/>
                </a:lnTo>
                <a:lnTo>
                  <a:pt x="1957940" y="22631"/>
                </a:lnTo>
                <a:close/>
                <a:moveTo>
                  <a:pt x="1196454" y="514"/>
                </a:moveTo>
                <a:lnTo>
                  <a:pt x="1204169" y="514"/>
                </a:lnTo>
                <a:lnTo>
                  <a:pt x="1204169" y="73552"/>
                </a:lnTo>
                <a:lnTo>
                  <a:pt x="1196454" y="73552"/>
                </a:lnTo>
                <a:close/>
                <a:moveTo>
                  <a:pt x="628812" y="514"/>
                </a:moveTo>
                <a:lnTo>
                  <a:pt x="636527" y="514"/>
                </a:lnTo>
                <a:lnTo>
                  <a:pt x="636527" y="27260"/>
                </a:lnTo>
                <a:lnTo>
                  <a:pt x="710851" y="27260"/>
                </a:lnTo>
                <a:lnTo>
                  <a:pt x="710851" y="34976"/>
                </a:lnTo>
                <a:lnTo>
                  <a:pt x="676132" y="34976"/>
                </a:lnTo>
                <a:lnTo>
                  <a:pt x="676132" y="67894"/>
                </a:lnTo>
                <a:lnTo>
                  <a:pt x="708022" y="67894"/>
                </a:lnTo>
                <a:lnTo>
                  <a:pt x="708022" y="75609"/>
                </a:lnTo>
                <a:lnTo>
                  <a:pt x="676132" y="75609"/>
                </a:lnTo>
                <a:lnTo>
                  <a:pt x="676132" y="110842"/>
                </a:lnTo>
                <a:lnTo>
                  <a:pt x="609009" y="110842"/>
                </a:lnTo>
                <a:lnTo>
                  <a:pt x="609009" y="75609"/>
                </a:lnTo>
                <a:lnTo>
                  <a:pt x="570176" y="75609"/>
                </a:lnTo>
                <a:lnTo>
                  <a:pt x="564261" y="228885"/>
                </a:lnTo>
                <a:lnTo>
                  <a:pt x="556546" y="228628"/>
                </a:lnTo>
                <a:lnTo>
                  <a:pt x="564261" y="27260"/>
                </a:lnTo>
                <a:lnTo>
                  <a:pt x="628812" y="27260"/>
                </a:lnTo>
                <a:close/>
                <a:moveTo>
                  <a:pt x="396135" y="0"/>
                </a:moveTo>
                <a:lnTo>
                  <a:pt x="403593" y="1800"/>
                </a:lnTo>
                <a:lnTo>
                  <a:pt x="392792" y="40891"/>
                </a:lnTo>
                <a:lnTo>
                  <a:pt x="514950" y="40891"/>
                </a:lnTo>
                <a:lnTo>
                  <a:pt x="514950" y="48606"/>
                </a:lnTo>
                <a:lnTo>
                  <a:pt x="454514" y="48606"/>
                </a:lnTo>
                <a:lnTo>
                  <a:pt x="454514" y="100298"/>
                </a:lnTo>
                <a:lnTo>
                  <a:pt x="511607" y="100298"/>
                </a:lnTo>
                <a:lnTo>
                  <a:pt x="511607" y="108013"/>
                </a:lnTo>
                <a:lnTo>
                  <a:pt x="454514" y="108013"/>
                </a:lnTo>
                <a:lnTo>
                  <a:pt x="454514" y="162020"/>
                </a:lnTo>
                <a:lnTo>
                  <a:pt x="520865" y="162020"/>
                </a:lnTo>
                <a:lnTo>
                  <a:pt x="520865" y="169735"/>
                </a:lnTo>
                <a:lnTo>
                  <a:pt x="454514" y="169735"/>
                </a:lnTo>
                <a:lnTo>
                  <a:pt x="454514" y="229143"/>
                </a:lnTo>
                <a:lnTo>
                  <a:pt x="446798" y="229143"/>
                </a:lnTo>
                <a:lnTo>
                  <a:pt x="446798" y="169735"/>
                </a:lnTo>
                <a:lnTo>
                  <a:pt x="354987" y="169735"/>
                </a:lnTo>
                <a:lnTo>
                  <a:pt x="354987" y="162020"/>
                </a:lnTo>
                <a:lnTo>
                  <a:pt x="392020" y="162020"/>
                </a:lnTo>
                <a:lnTo>
                  <a:pt x="392020" y="100298"/>
                </a:lnTo>
                <a:lnTo>
                  <a:pt x="446798" y="100298"/>
                </a:lnTo>
                <a:lnTo>
                  <a:pt x="446798" y="48606"/>
                </a:lnTo>
                <a:lnTo>
                  <a:pt x="390734" y="48606"/>
                </a:lnTo>
                <a:lnTo>
                  <a:pt x="381990" y="81267"/>
                </a:lnTo>
                <a:lnTo>
                  <a:pt x="374532" y="79210"/>
                </a:lnTo>
                <a:close/>
              </a:path>
            </a:pathLst>
          </a:custGeom>
          <a:solidFill>
            <a:prstClr val="black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447"/>
              </a:buClr>
              <a:buSzTx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文悦后现代体 (非商业使用) W2-75" pitchFamily="50" charset="-122"/>
              <a:ea typeface="文悦后现代体 (非商业使用) W2-75" pitchFamily="50" charset="-122"/>
              <a:cs typeface="+mn-cs"/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BAB762A2-9046-42AF-B8B9-4794CAC99543}"/>
              </a:ext>
            </a:extLst>
          </p:cNvPr>
          <p:cNvSpPr/>
          <p:nvPr/>
        </p:nvSpPr>
        <p:spPr>
          <a:xfrm>
            <a:off x="6631125" y="3505805"/>
            <a:ext cx="2457278" cy="230428"/>
          </a:xfrm>
          <a:custGeom>
            <a:avLst/>
            <a:gdLst/>
            <a:ahLst/>
            <a:cxnLst/>
            <a:rect l="l" t="t" r="r" b="b"/>
            <a:pathLst>
              <a:path w="2457278" h="230428">
                <a:moveTo>
                  <a:pt x="389487" y="193138"/>
                </a:moveTo>
                <a:lnTo>
                  <a:pt x="546106" y="193138"/>
                </a:lnTo>
                <a:lnTo>
                  <a:pt x="546106" y="200853"/>
                </a:lnTo>
                <a:lnTo>
                  <a:pt x="389487" y="200853"/>
                </a:lnTo>
                <a:close/>
                <a:moveTo>
                  <a:pt x="252736" y="183622"/>
                </a:moveTo>
                <a:lnTo>
                  <a:pt x="255565" y="190823"/>
                </a:lnTo>
                <a:lnTo>
                  <a:pt x="192043" y="215512"/>
                </a:lnTo>
                <a:lnTo>
                  <a:pt x="189214" y="208311"/>
                </a:lnTo>
                <a:close/>
                <a:moveTo>
                  <a:pt x="2160565" y="176679"/>
                </a:moveTo>
                <a:lnTo>
                  <a:pt x="2160565" y="199567"/>
                </a:lnTo>
                <a:lnTo>
                  <a:pt x="2197598" y="199567"/>
                </a:lnTo>
                <a:lnTo>
                  <a:pt x="2197598" y="176679"/>
                </a:lnTo>
                <a:close/>
                <a:moveTo>
                  <a:pt x="893931" y="175907"/>
                </a:moveTo>
                <a:lnTo>
                  <a:pt x="893931" y="209854"/>
                </a:lnTo>
                <a:lnTo>
                  <a:pt x="917591" y="209854"/>
                </a:lnTo>
                <a:lnTo>
                  <a:pt x="917591" y="175907"/>
                </a:lnTo>
                <a:close/>
                <a:moveTo>
                  <a:pt x="862298" y="175907"/>
                </a:moveTo>
                <a:lnTo>
                  <a:pt x="862298" y="209854"/>
                </a:lnTo>
                <a:lnTo>
                  <a:pt x="886215" y="209854"/>
                </a:lnTo>
                <a:lnTo>
                  <a:pt x="886215" y="175907"/>
                </a:lnTo>
                <a:close/>
                <a:moveTo>
                  <a:pt x="1609639" y="172564"/>
                </a:moveTo>
                <a:lnTo>
                  <a:pt x="1613754" y="178993"/>
                </a:lnTo>
                <a:lnTo>
                  <a:pt x="1556147" y="217312"/>
                </a:lnTo>
                <a:lnTo>
                  <a:pt x="1551775" y="210626"/>
                </a:lnTo>
                <a:close/>
                <a:moveTo>
                  <a:pt x="2152849" y="168964"/>
                </a:moveTo>
                <a:lnTo>
                  <a:pt x="2205313" y="168964"/>
                </a:lnTo>
                <a:lnTo>
                  <a:pt x="2205313" y="207283"/>
                </a:lnTo>
                <a:lnTo>
                  <a:pt x="2152849" y="207283"/>
                </a:lnTo>
                <a:close/>
                <a:moveTo>
                  <a:pt x="1937404" y="167678"/>
                </a:moveTo>
                <a:lnTo>
                  <a:pt x="1937404" y="195967"/>
                </a:lnTo>
                <a:lnTo>
                  <a:pt x="1970065" y="190566"/>
                </a:lnTo>
                <a:lnTo>
                  <a:pt x="1970065" y="167678"/>
                </a:lnTo>
                <a:close/>
                <a:moveTo>
                  <a:pt x="1820970" y="140417"/>
                </a:moveTo>
                <a:lnTo>
                  <a:pt x="1820970" y="169478"/>
                </a:lnTo>
                <a:lnTo>
                  <a:pt x="1859289" y="169478"/>
                </a:lnTo>
                <a:lnTo>
                  <a:pt x="1859289" y="140417"/>
                </a:lnTo>
                <a:close/>
                <a:moveTo>
                  <a:pt x="1603467" y="139131"/>
                </a:moveTo>
                <a:lnTo>
                  <a:pt x="1607839" y="145561"/>
                </a:lnTo>
                <a:lnTo>
                  <a:pt x="1556404" y="180022"/>
                </a:lnTo>
                <a:lnTo>
                  <a:pt x="1552289" y="173593"/>
                </a:lnTo>
                <a:close/>
                <a:moveTo>
                  <a:pt x="1937404" y="138874"/>
                </a:moveTo>
                <a:lnTo>
                  <a:pt x="1937404" y="159962"/>
                </a:lnTo>
                <a:lnTo>
                  <a:pt x="1970065" y="159962"/>
                </a:lnTo>
                <a:lnTo>
                  <a:pt x="1970065" y="138874"/>
                </a:lnTo>
                <a:close/>
                <a:moveTo>
                  <a:pt x="893931" y="136302"/>
                </a:moveTo>
                <a:lnTo>
                  <a:pt x="893931" y="168192"/>
                </a:lnTo>
                <a:lnTo>
                  <a:pt x="917591" y="168192"/>
                </a:lnTo>
                <a:lnTo>
                  <a:pt x="917591" y="136302"/>
                </a:lnTo>
                <a:close/>
                <a:moveTo>
                  <a:pt x="862298" y="136302"/>
                </a:moveTo>
                <a:lnTo>
                  <a:pt x="862298" y="168192"/>
                </a:lnTo>
                <a:lnTo>
                  <a:pt x="886215" y="168192"/>
                </a:lnTo>
                <a:lnTo>
                  <a:pt x="886215" y="136302"/>
                </a:lnTo>
                <a:close/>
                <a:moveTo>
                  <a:pt x="2114531" y="133731"/>
                </a:moveTo>
                <a:lnTo>
                  <a:pt x="2243889" y="133731"/>
                </a:lnTo>
                <a:lnTo>
                  <a:pt x="2243889" y="229142"/>
                </a:lnTo>
                <a:lnTo>
                  <a:pt x="2236174" y="229142"/>
                </a:lnTo>
                <a:lnTo>
                  <a:pt x="2236174" y="141446"/>
                </a:lnTo>
                <a:lnTo>
                  <a:pt x="2122246" y="141446"/>
                </a:lnTo>
                <a:lnTo>
                  <a:pt x="2122246" y="229142"/>
                </a:lnTo>
                <a:lnTo>
                  <a:pt x="2114531" y="229142"/>
                </a:lnTo>
                <a:close/>
                <a:moveTo>
                  <a:pt x="1992953" y="133216"/>
                </a:moveTo>
                <a:lnTo>
                  <a:pt x="2057504" y="133216"/>
                </a:lnTo>
                <a:lnTo>
                  <a:pt x="2057504" y="137331"/>
                </a:lnTo>
                <a:cubicBezTo>
                  <a:pt x="2057413" y="146359"/>
                  <a:pt x="2055667" y="155692"/>
                  <a:pt x="2052264" y="165331"/>
                </a:cubicBezTo>
                <a:cubicBezTo>
                  <a:pt x="2048862" y="174970"/>
                  <a:pt x="2043579" y="183981"/>
                  <a:pt x="2036416" y="192366"/>
                </a:cubicBezTo>
                <a:cubicBezTo>
                  <a:pt x="2041736" y="196771"/>
                  <a:pt x="2047233" y="200564"/>
                  <a:pt x="2052907" y="203746"/>
                </a:cubicBezTo>
                <a:cubicBezTo>
                  <a:pt x="2058581" y="206929"/>
                  <a:pt x="2064143" y="209308"/>
                  <a:pt x="2069591" y="210883"/>
                </a:cubicBezTo>
                <a:lnTo>
                  <a:pt x="2067277" y="218341"/>
                </a:lnTo>
                <a:cubicBezTo>
                  <a:pt x="2061313" y="216530"/>
                  <a:pt x="2055238" y="213916"/>
                  <a:pt x="2049050" y="210497"/>
                </a:cubicBezTo>
                <a:cubicBezTo>
                  <a:pt x="2042861" y="207079"/>
                  <a:pt x="2036850" y="202921"/>
                  <a:pt x="2031015" y="198024"/>
                </a:cubicBezTo>
                <a:cubicBezTo>
                  <a:pt x="2026391" y="202300"/>
                  <a:pt x="2021045" y="206093"/>
                  <a:pt x="2014974" y="209404"/>
                </a:cubicBezTo>
                <a:cubicBezTo>
                  <a:pt x="2008903" y="212715"/>
                  <a:pt x="2002078" y="215351"/>
                  <a:pt x="1994496" y="217312"/>
                </a:cubicBezTo>
                <a:lnTo>
                  <a:pt x="1992696" y="209854"/>
                </a:lnTo>
                <a:cubicBezTo>
                  <a:pt x="1999490" y="208156"/>
                  <a:pt x="2005576" y="205831"/>
                  <a:pt x="2010956" y="202878"/>
                </a:cubicBezTo>
                <a:cubicBezTo>
                  <a:pt x="2016335" y="199926"/>
                  <a:pt x="2021135" y="196508"/>
                  <a:pt x="2025357" y="192624"/>
                </a:cubicBezTo>
                <a:cubicBezTo>
                  <a:pt x="2020557" y="187978"/>
                  <a:pt x="2016271" y="182867"/>
                  <a:pt x="2012499" y="177290"/>
                </a:cubicBezTo>
                <a:cubicBezTo>
                  <a:pt x="2008727" y="171712"/>
                  <a:pt x="2005727" y="165765"/>
                  <a:pt x="2003497" y="159448"/>
                </a:cubicBezTo>
                <a:lnTo>
                  <a:pt x="2010699" y="156876"/>
                </a:lnTo>
                <a:cubicBezTo>
                  <a:pt x="2012788" y="162673"/>
                  <a:pt x="2015553" y="168117"/>
                  <a:pt x="2018992" y="173207"/>
                </a:cubicBezTo>
                <a:cubicBezTo>
                  <a:pt x="2022432" y="178297"/>
                  <a:pt x="2026354" y="182969"/>
                  <a:pt x="2030758" y="187223"/>
                </a:cubicBezTo>
                <a:cubicBezTo>
                  <a:pt x="2036764" y="180295"/>
                  <a:pt x="2041275" y="172805"/>
                  <a:pt x="2044292" y="164752"/>
                </a:cubicBezTo>
                <a:cubicBezTo>
                  <a:pt x="2047308" y="156699"/>
                  <a:pt x="2049055" y="148759"/>
                  <a:pt x="2049532" y="140931"/>
                </a:cubicBezTo>
                <a:lnTo>
                  <a:pt x="1992953" y="140931"/>
                </a:lnTo>
                <a:close/>
                <a:moveTo>
                  <a:pt x="31632" y="130902"/>
                </a:moveTo>
                <a:lnTo>
                  <a:pt x="31375" y="172821"/>
                </a:lnTo>
                <a:cubicBezTo>
                  <a:pt x="31284" y="176657"/>
                  <a:pt x="31852" y="180815"/>
                  <a:pt x="33079" y="185294"/>
                </a:cubicBezTo>
                <a:cubicBezTo>
                  <a:pt x="34306" y="189773"/>
                  <a:pt x="36738" y="193931"/>
                  <a:pt x="40376" y="197767"/>
                </a:cubicBezTo>
                <a:cubicBezTo>
                  <a:pt x="43591" y="201100"/>
                  <a:pt x="47577" y="203564"/>
                  <a:pt x="52335" y="205161"/>
                </a:cubicBezTo>
                <a:cubicBezTo>
                  <a:pt x="57093" y="206758"/>
                  <a:pt x="62622" y="207550"/>
                  <a:pt x="68923" y="207540"/>
                </a:cubicBezTo>
                <a:lnTo>
                  <a:pt x="172307" y="207540"/>
                </a:lnTo>
                <a:lnTo>
                  <a:pt x="172307" y="215255"/>
                </a:lnTo>
                <a:lnTo>
                  <a:pt x="68665" y="215255"/>
                </a:lnTo>
                <a:cubicBezTo>
                  <a:pt x="61336" y="215244"/>
                  <a:pt x="54842" y="214237"/>
                  <a:pt x="49184" y="212233"/>
                </a:cubicBezTo>
                <a:cubicBezTo>
                  <a:pt x="43527" y="210229"/>
                  <a:pt x="38705" y="207293"/>
                  <a:pt x="34718" y="203425"/>
                </a:cubicBezTo>
                <a:cubicBezTo>
                  <a:pt x="31889" y="200596"/>
                  <a:pt x="29575" y="197253"/>
                  <a:pt x="27775" y="193395"/>
                </a:cubicBezTo>
                <a:lnTo>
                  <a:pt x="5400" y="215255"/>
                </a:lnTo>
                <a:lnTo>
                  <a:pt x="0" y="209854"/>
                </a:lnTo>
                <a:lnTo>
                  <a:pt x="24946" y="185423"/>
                </a:lnTo>
                <a:cubicBezTo>
                  <a:pt x="24131" y="181608"/>
                  <a:pt x="23703" y="177407"/>
                  <a:pt x="23660" y="172821"/>
                </a:cubicBezTo>
                <a:lnTo>
                  <a:pt x="23917" y="138617"/>
                </a:lnTo>
                <a:lnTo>
                  <a:pt x="1543" y="138874"/>
                </a:lnTo>
                <a:lnTo>
                  <a:pt x="1286" y="131159"/>
                </a:lnTo>
                <a:close/>
                <a:moveTo>
                  <a:pt x="854583" y="128587"/>
                </a:moveTo>
                <a:lnTo>
                  <a:pt x="925306" y="128587"/>
                </a:lnTo>
                <a:lnTo>
                  <a:pt x="925306" y="217570"/>
                </a:lnTo>
                <a:lnTo>
                  <a:pt x="854583" y="217570"/>
                </a:lnTo>
                <a:close/>
                <a:moveTo>
                  <a:pt x="2367781" y="124729"/>
                </a:moveTo>
                <a:lnTo>
                  <a:pt x="2375496" y="124729"/>
                </a:lnTo>
                <a:lnTo>
                  <a:pt x="2375496" y="157905"/>
                </a:lnTo>
                <a:lnTo>
                  <a:pt x="2457278" y="157905"/>
                </a:lnTo>
                <a:lnTo>
                  <a:pt x="2457278" y="165620"/>
                </a:lnTo>
                <a:lnTo>
                  <a:pt x="2384755" y="165620"/>
                </a:lnTo>
                <a:cubicBezTo>
                  <a:pt x="2390492" y="171938"/>
                  <a:pt x="2397934" y="178790"/>
                  <a:pt x="2407081" y="186175"/>
                </a:cubicBezTo>
                <a:cubicBezTo>
                  <a:pt x="2416229" y="193560"/>
                  <a:pt x="2425061" y="200088"/>
                  <a:pt x="2433580" y="205759"/>
                </a:cubicBezTo>
                <a:cubicBezTo>
                  <a:pt x="2442098" y="211429"/>
                  <a:pt x="2448283" y="214852"/>
                  <a:pt x="2452135" y="216027"/>
                </a:cubicBezTo>
                <a:lnTo>
                  <a:pt x="2450077" y="223485"/>
                </a:lnTo>
                <a:cubicBezTo>
                  <a:pt x="2444856" y="221808"/>
                  <a:pt x="2437182" y="217531"/>
                  <a:pt x="2427055" y="210654"/>
                </a:cubicBezTo>
                <a:cubicBezTo>
                  <a:pt x="2416929" y="203777"/>
                  <a:pt x="2406873" y="196129"/>
                  <a:pt x="2396889" y="187709"/>
                </a:cubicBezTo>
                <a:cubicBezTo>
                  <a:pt x="2386906" y="179289"/>
                  <a:pt x="2379517" y="171926"/>
                  <a:pt x="2374725" y="165620"/>
                </a:cubicBezTo>
                <a:lnTo>
                  <a:pt x="2367267" y="165620"/>
                </a:lnTo>
                <a:cubicBezTo>
                  <a:pt x="2363481" y="171124"/>
                  <a:pt x="2358178" y="177010"/>
                  <a:pt x="2351358" y="183277"/>
                </a:cubicBezTo>
                <a:cubicBezTo>
                  <a:pt x="2344538" y="189544"/>
                  <a:pt x="2337315" y="195574"/>
                  <a:pt x="2329687" y="201368"/>
                </a:cubicBezTo>
                <a:cubicBezTo>
                  <a:pt x="2322060" y="207161"/>
                  <a:pt x="2315141" y="212098"/>
                  <a:pt x="2308932" y="216179"/>
                </a:cubicBezTo>
                <a:cubicBezTo>
                  <a:pt x="2302723" y="220261"/>
                  <a:pt x="2298337" y="222867"/>
                  <a:pt x="2295772" y="223999"/>
                </a:cubicBezTo>
                <a:lnTo>
                  <a:pt x="2292943" y="217055"/>
                </a:lnTo>
                <a:cubicBezTo>
                  <a:pt x="2295877" y="215734"/>
                  <a:pt x="2301439" y="212261"/>
                  <a:pt x="2309631" y="206635"/>
                </a:cubicBezTo>
                <a:cubicBezTo>
                  <a:pt x="2317823" y="201009"/>
                  <a:pt x="2326471" y="194468"/>
                  <a:pt x="2335577" y="187013"/>
                </a:cubicBezTo>
                <a:cubicBezTo>
                  <a:pt x="2344683" y="179558"/>
                  <a:pt x="2352074" y="172427"/>
                  <a:pt x="2357751" y="165620"/>
                </a:cubicBezTo>
                <a:lnTo>
                  <a:pt x="2287800" y="165620"/>
                </a:lnTo>
                <a:lnTo>
                  <a:pt x="2287800" y="157905"/>
                </a:lnTo>
                <a:lnTo>
                  <a:pt x="2367781" y="157905"/>
                </a:lnTo>
                <a:close/>
                <a:moveTo>
                  <a:pt x="2427703" y="119586"/>
                </a:moveTo>
                <a:lnTo>
                  <a:pt x="2435418" y="119586"/>
                </a:lnTo>
                <a:lnTo>
                  <a:pt x="2435418" y="141703"/>
                </a:lnTo>
                <a:lnTo>
                  <a:pt x="2427703" y="141703"/>
                </a:lnTo>
                <a:close/>
                <a:moveTo>
                  <a:pt x="406460" y="115728"/>
                </a:moveTo>
                <a:lnTo>
                  <a:pt x="529390" y="115728"/>
                </a:lnTo>
                <a:lnTo>
                  <a:pt x="529390" y="123444"/>
                </a:lnTo>
                <a:lnTo>
                  <a:pt x="406460" y="123444"/>
                </a:lnTo>
                <a:close/>
                <a:moveTo>
                  <a:pt x="263280" y="112899"/>
                </a:moveTo>
                <a:lnTo>
                  <a:pt x="288483" y="138360"/>
                </a:lnTo>
                <a:lnTo>
                  <a:pt x="282826" y="144018"/>
                </a:lnTo>
                <a:lnTo>
                  <a:pt x="257880" y="118300"/>
                </a:lnTo>
                <a:close/>
                <a:moveTo>
                  <a:pt x="619591" y="108270"/>
                </a:moveTo>
                <a:lnTo>
                  <a:pt x="619591" y="162277"/>
                </a:lnTo>
                <a:lnTo>
                  <a:pt x="666654" y="162277"/>
                </a:lnTo>
                <a:lnTo>
                  <a:pt x="666654" y="108270"/>
                </a:lnTo>
                <a:close/>
                <a:moveTo>
                  <a:pt x="1937404" y="108013"/>
                </a:moveTo>
                <a:lnTo>
                  <a:pt x="1937404" y="131159"/>
                </a:lnTo>
                <a:lnTo>
                  <a:pt x="1970065" y="131159"/>
                </a:lnTo>
                <a:lnTo>
                  <a:pt x="1970065" y="108013"/>
                </a:lnTo>
                <a:close/>
                <a:moveTo>
                  <a:pt x="1820970" y="106727"/>
                </a:moveTo>
                <a:lnTo>
                  <a:pt x="1820970" y="132702"/>
                </a:lnTo>
                <a:lnTo>
                  <a:pt x="1859289" y="132702"/>
                </a:lnTo>
                <a:lnTo>
                  <a:pt x="1859289" y="106727"/>
                </a:lnTo>
                <a:close/>
                <a:moveTo>
                  <a:pt x="827837" y="106470"/>
                </a:moveTo>
                <a:lnTo>
                  <a:pt x="835552" y="106470"/>
                </a:lnTo>
                <a:lnTo>
                  <a:pt x="835552" y="204196"/>
                </a:lnTo>
                <a:lnTo>
                  <a:pt x="827837" y="204196"/>
                </a:lnTo>
                <a:close/>
                <a:moveTo>
                  <a:pt x="768686" y="106470"/>
                </a:moveTo>
                <a:lnTo>
                  <a:pt x="776402" y="106470"/>
                </a:lnTo>
                <a:lnTo>
                  <a:pt x="776402" y="148389"/>
                </a:lnTo>
                <a:cubicBezTo>
                  <a:pt x="776402" y="155499"/>
                  <a:pt x="776080" y="164233"/>
                  <a:pt x="775437" y="174589"/>
                </a:cubicBezTo>
                <a:cubicBezTo>
                  <a:pt x="774794" y="184946"/>
                  <a:pt x="773830" y="195158"/>
                  <a:pt x="772544" y="205225"/>
                </a:cubicBezTo>
                <a:lnTo>
                  <a:pt x="765086" y="204454"/>
                </a:lnTo>
                <a:cubicBezTo>
                  <a:pt x="766249" y="194515"/>
                  <a:pt x="767138" y="184432"/>
                  <a:pt x="767754" y="174203"/>
                </a:cubicBezTo>
                <a:cubicBezTo>
                  <a:pt x="768370" y="163975"/>
                  <a:pt x="768681" y="155371"/>
                  <a:pt x="768686" y="148389"/>
                </a:cubicBezTo>
                <a:close/>
                <a:moveTo>
                  <a:pt x="1648730" y="106213"/>
                </a:moveTo>
                <a:lnTo>
                  <a:pt x="1656445" y="106213"/>
                </a:lnTo>
                <a:lnTo>
                  <a:pt x="1656445" y="173850"/>
                </a:lnTo>
                <a:lnTo>
                  <a:pt x="1693735" y="219884"/>
                </a:lnTo>
                <a:lnTo>
                  <a:pt x="1687563" y="224770"/>
                </a:lnTo>
                <a:lnTo>
                  <a:pt x="1652587" y="181308"/>
                </a:lnTo>
                <a:lnTo>
                  <a:pt x="1619154" y="224513"/>
                </a:lnTo>
                <a:lnTo>
                  <a:pt x="1612982" y="219884"/>
                </a:lnTo>
                <a:lnTo>
                  <a:pt x="1648730" y="173593"/>
                </a:lnTo>
                <a:close/>
                <a:moveTo>
                  <a:pt x="1598838" y="104927"/>
                </a:moveTo>
                <a:lnTo>
                  <a:pt x="1602952" y="111356"/>
                </a:lnTo>
                <a:lnTo>
                  <a:pt x="1555632" y="142217"/>
                </a:lnTo>
                <a:lnTo>
                  <a:pt x="1551517" y="135788"/>
                </a:lnTo>
                <a:close/>
                <a:moveTo>
                  <a:pt x="1906800" y="100298"/>
                </a:moveTo>
                <a:lnTo>
                  <a:pt x="2075507" y="100298"/>
                </a:lnTo>
                <a:lnTo>
                  <a:pt x="2075507" y="108013"/>
                </a:lnTo>
                <a:lnTo>
                  <a:pt x="1977780" y="108013"/>
                </a:lnTo>
                <a:lnTo>
                  <a:pt x="1977780" y="229400"/>
                </a:lnTo>
                <a:lnTo>
                  <a:pt x="1970065" y="229400"/>
                </a:lnTo>
                <a:lnTo>
                  <a:pt x="1970065" y="198539"/>
                </a:lnTo>
                <a:lnTo>
                  <a:pt x="1909114" y="208054"/>
                </a:lnTo>
                <a:lnTo>
                  <a:pt x="1907828" y="200596"/>
                </a:lnTo>
                <a:lnTo>
                  <a:pt x="1929688" y="197253"/>
                </a:lnTo>
                <a:lnTo>
                  <a:pt x="1929688" y="108013"/>
                </a:lnTo>
                <a:lnTo>
                  <a:pt x="1906800" y="108013"/>
                </a:lnTo>
                <a:close/>
                <a:moveTo>
                  <a:pt x="311886" y="96183"/>
                </a:moveTo>
                <a:lnTo>
                  <a:pt x="319602" y="96183"/>
                </a:lnTo>
                <a:lnTo>
                  <a:pt x="319602" y="155848"/>
                </a:lnTo>
                <a:lnTo>
                  <a:pt x="362293" y="155848"/>
                </a:lnTo>
                <a:lnTo>
                  <a:pt x="362293" y="163563"/>
                </a:lnTo>
                <a:lnTo>
                  <a:pt x="321402" y="163563"/>
                </a:lnTo>
                <a:cubicBezTo>
                  <a:pt x="325640" y="173577"/>
                  <a:pt x="331437" y="182674"/>
                  <a:pt x="338793" y="190856"/>
                </a:cubicBezTo>
                <a:cubicBezTo>
                  <a:pt x="346150" y="199037"/>
                  <a:pt x="355097" y="206399"/>
                  <a:pt x="365636" y="212940"/>
                </a:cubicBezTo>
                <a:lnTo>
                  <a:pt x="361521" y="219627"/>
                </a:lnTo>
                <a:cubicBezTo>
                  <a:pt x="350741" y="212935"/>
                  <a:pt x="341569" y="205423"/>
                  <a:pt x="334003" y="197092"/>
                </a:cubicBezTo>
                <a:cubicBezTo>
                  <a:pt x="326438" y="188761"/>
                  <a:pt x="320352" y="179642"/>
                  <a:pt x="315744" y="169735"/>
                </a:cubicBezTo>
                <a:cubicBezTo>
                  <a:pt x="311195" y="178875"/>
                  <a:pt x="304284" y="188048"/>
                  <a:pt x="295009" y="197253"/>
                </a:cubicBezTo>
                <a:cubicBezTo>
                  <a:pt x="285735" y="206457"/>
                  <a:pt x="274387" y="214087"/>
                  <a:pt x="260966" y="220141"/>
                </a:cubicBezTo>
                <a:lnTo>
                  <a:pt x="257880" y="212940"/>
                </a:lnTo>
                <a:cubicBezTo>
                  <a:pt x="271065" y="206993"/>
                  <a:pt x="282113" y="199471"/>
                  <a:pt x="291023" y="190373"/>
                </a:cubicBezTo>
                <a:cubicBezTo>
                  <a:pt x="299933" y="181276"/>
                  <a:pt x="306287" y="172339"/>
                  <a:pt x="310086" y="163563"/>
                </a:cubicBezTo>
                <a:lnTo>
                  <a:pt x="259165" y="163563"/>
                </a:lnTo>
                <a:lnTo>
                  <a:pt x="259165" y="155848"/>
                </a:lnTo>
                <a:lnTo>
                  <a:pt x="311886" y="155848"/>
                </a:lnTo>
                <a:close/>
                <a:moveTo>
                  <a:pt x="277939" y="90268"/>
                </a:moveTo>
                <a:lnTo>
                  <a:pt x="304171" y="115471"/>
                </a:lnTo>
                <a:lnTo>
                  <a:pt x="299028" y="121129"/>
                </a:lnTo>
                <a:lnTo>
                  <a:pt x="272539" y="95669"/>
                </a:lnTo>
                <a:close/>
                <a:moveTo>
                  <a:pt x="1242269" y="88211"/>
                </a:moveTo>
                <a:lnTo>
                  <a:pt x="1249985" y="88211"/>
                </a:lnTo>
                <a:lnTo>
                  <a:pt x="1249985" y="141189"/>
                </a:lnTo>
                <a:lnTo>
                  <a:pt x="1300905" y="141189"/>
                </a:lnTo>
                <a:lnTo>
                  <a:pt x="1300905" y="148904"/>
                </a:lnTo>
                <a:lnTo>
                  <a:pt x="1249985" y="148904"/>
                </a:lnTo>
                <a:lnTo>
                  <a:pt x="1249985" y="207540"/>
                </a:lnTo>
                <a:lnTo>
                  <a:pt x="1312478" y="207540"/>
                </a:lnTo>
                <a:lnTo>
                  <a:pt x="1312478" y="215255"/>
                </a:lnTo>
                <a:lnTo>
                  <a:pt x="1147372" y="215255"/>
                </a:lnTo>
                <a:lnTo>
                  <a:pt x="1147372" y="207540"/>
                </a:lnTo>
                <a:lnTo>
                  <a:pt x="1186977" y="207540"/>
                </a:lnTo>
                <a:lnTo>
                  <a:pt x="1186977" y="109556"/>
                </a:lnTo>
                <a:lnTo>
                  <a:pt x="1194692" y="109556"/>
                </a:lnTo>
                <a:lnTo>
                  <a:pt x="1194692" y="207540"/>
                </a:lnTo>
                <a:lnTo>
                  <a:pt x="1242269" y="207540"/>
                </a:lnTo>
                <a:close/>
                <a:moveTo>
                  <a:pt x="1780336" y="82810"/>
                </a:moveTo>
                <a:lnTo>
                  <a:pt x="1788051" y="82810"/>
                </a:lnTo>
                <a:lnTo>
                  <a:pt x="1788051" y="207540"/>
                </a:lnTo>
                <a:lnTo>
                  <a:pt x="1888607" y="207540"/>
                </a:lnTo>
                <a:lnTo>
                  <a:pt x="1888607" y="215255"/>
                </a:lnTo>
                <a:lnTo>
                  <a:pt x="1780336" y="215255"/>
                </a:lnTo>
                <a:close/>
                <a:moveTo>
                  <a:pt x="2141277" y="72523"/>
                </a:moveTo>
                <a:lnTo>
                  <a:pt x="2141277" y="97212"/>
                </a:lnTo>
                <a:lnTo>
                  <a:pt x="2216115" y="97212"/>
                </a:lnTo>
                <a:lnTo>
                  <a:pt x="2216115" y="72523"/>
                </a:lnTo>
                <a:close/>
                <a:moveTo>
                  <a:pt x="1820970" y="70980"/>
                </a:moveTo>
                <a:lnTo>
                  <a:pt x="1820970" y="99012"/>
                </a:lnTo>
                <a:lnTo>
                  <a:pt x="1859289" y="99012"/>
                </a:lnTo>
                <a:lnTo>
                  <a:pt x="1859289" y="70980"/>
                </a:lnTo>
                <a:close/>
                <a:moveTo>
                  <a:pt x="1965693" y="69180"/>
                </a:moveTo>
                <a:lnTo>
                  <a:pt x="2018413" y="69180"/>
                </a:lnTo>
                <a:lnTo>
                  <a:pt x="2018413" y="76895"/>
                </a:lnTo>
                <a:lnTo>
                  <a:pt x="1965693" y="76895"/>
                </a:lnTo>
                <a:close/>
                <a:moveTo>
                  <a:pt x="1063856" y="66865"/>
                </a:moveTo>
                <a:lnTo>
                  <a:pt x="1063856" y="91039"/>
                </a:lnTo>
                <a:lnTo>
                  <a:pt x="1098832" y="91039"/>
                </a:lnTo>
                <a:lnTo>
                  <a:pt x="1098832" y="66865"/>
                </a:lnTo>
                <a:close/>
                <a:moveTo>
                  <a:pt x="866927" y="66094"/>
                </a:moveTo>
                <a:lnTo>
                  <a:pt x="866927" y="91811"/>
                </a:lnTo>
                <a:lnTo>
                  <a:pt x="911933" y="91811"/>
                </a:lnTo>
                <a:lnTo>
                  <a:pt x="911933" y="66094"/>
                </a:lnTo>
                <a:close/>
                <a:moveTo>
                  <a:pt x="2133561" y="64808"/>
                </a:moveTo>
                <a:lnTo>
                  <a:pt x="2223830" y="64808"/>
                </a:lnTo>
                <a:lnTo>
                  <a:pt x="2223830" y="104927"/>
                </a:lnTo>
                <a:lnTo>
                  <a:pt x="2133561" y="104927"/>
                </a:lnTo>
                <a:close/>
                <a:moveTo>
                  <a:pt x="16973" y="64293"/>
                </a:moveTo>
                <a:lnTo>
                  <a:pt x="24689" y="64293"/>
                </a:lnTo>
                <a:lnTo>
                  <a:pt x="24689" y="103384"/>
                </a:lnTo>
                <a:lnTo>
                  <a:pt x="16973" y="103384"/>
                </a:lnTo>
                <a:close/>
                <a:moveTo>
                  <a:pt x="763543" y="63522"/>
                </a:moveTo>
                <a:lnTo>
                  <a:pt x="839409" y="63522"/>
                </a:lnTo>
                <a:lnTo>
                  <a:pt x="839409" y="71237"/>
                </a:lnTo>
                <a:lnTo>
                  <a:pt x="806234" y="71237"/>
                </a:lnTo>
                <a:lnTo>
                  <a:pt x="806234" y="229400"/>
                </a:lnTo>
                <a:lnTo>
                  <a:pt x="798519" y="229400"/>
                </a:lnTo>
                <a:lnTo>
                  <a:pt x="798519" y="71237"/>
                </a:lnTo>
                <a:lnTo>
                  <a:pt x="763543" y="71237"/>
                </a:lnTo>
                <a:close/>
                <a:moveTo>
                  <a:pt x="859212" y="58378"/>
                </a:moveTo>
                <a:lnTo>
                  <a:pt x="919648" y="58378"/>
                </a:lnTo>
                <a:lnTo>
                  <a:pt x="919648" y="99526"/>
                </a:lnTo>
                <a:lnTo>
                  <a:pt x="859212" y="99526"/>
                </a:lnTo>
                <a:close/>
                <a:moveTo>
                  <a:pt x="1347644" y="57864"/>
                </a:moveTo>
                <a:lnTo>
                  <a:pt x="1375419" y="140417"/>
                </a:lnTo>
                <a:lnTo>
                  <a:pt x="1367961" y="142732"/>
                </a:lnTo>
                <a:lnTo>
                  <a:pt x="1340443" y="60436"/>
                </a:lnTo>
                <a:close/>
                <a:moveTo>
                  <a:pt x="1492691" y="57607"/>
                </a:moveTo>
                <a:lnTo>
                  <a:pt x="1500149" y="59921"/>
                </a:lnTo>
                <a:lnTo>
                  <a:pt x="1472631" y="142732"/>
                </a:lnTo>
                <a:lnTo>
                  <a:pt x="1465430" y="140417"/>
                </a:lnTo>
                <a:close/>
                <a:moveTo>
                  <a:pt x="1965693" y="43205"/>
                </a:moveTo>
                <a:lnTo>
                  <a:pt x="2018413" y="43205"/>
                </a:lnTo>
                <a:lnTo>
                  <a:pt x="2018413" y="50920"/>
                </a:lnTo>
                <a:lnTo>
                  <a:pt x="1965693" y="50920"/>
                </a:lnTo>
                <a:close/>
                <a:moveTo>
                  <a:pt x="399259" y="37804"/>
                </a:moveTo>
                <a:lnTo>
                  <a:pt x="536848" y="37804"/>
                </a:lnTo>
                <a:lnTo>
                  <a:pt x="536848" y="45520"/>
                </a:lnTo>
                <a:lnTo>
                  <a:pt x="399259" y="45520"/>
                </a:lnTo>
                <a:close/>
                <a:moveTo>
                  <a:pt x="1063856" y="35233"/>
                </a:moveTo>
                <a:lnTo>
                  <a:pt x="1063856" y="59150"/>
                </a:lnTo>
                <a:lnTo>
                  <a:pt x="1098832" y="59150"/>
                </a:lnTo>
                <a:lnTo>
                  <a:pt x="1098832" y="35233"/>
                </a:lnTo>
                <a:close/>
                <a:moveTo>
                  <a:pt x="1554346" y="32146"/>
                </a:moveTo>
                <a:lnTo>
                  <a:pt x="1554346" y="83581"/>
                </a:lnTo>
                <a:lnTo>
                  <a:pt x="1583664" y="83581"/>
                </a:lnTo>
                <a:lnTo>
                  <a:pt x="1583664" y="32146"/>
                </a:lnTo>
                <a:close/>
                <a:moveTo>
                  <a:pt x="1614011" y="22631"/>
                </a:moveTo>
                <a:lnTo>
                  <a:pt x="1693221" y="22631"/>
                </a:lnTo>
                <a:lnTo>
                  <a:pt x="1693221" y="30346"/>
                </a:lnTo>
                <a:lnTo>
                  <a:pt x="1656959" y="30346"/>
                </a:lnTo>
                <a:lnTo>
                  <a:pt x="1650530" y="74323"/>
                </a:lnTo>
                <a:lnTo>
                  <a:pt x="1684991" y="74323"/>
                </a:lnTo>
                <a:lnTo>
                  <a:pt x="1684991" y="172307"/>
                </a:lnTo>
                <a:lnTo>
                  <a:pt x="1677276" y="172307"/>
                </a:lnTo>
                <a:lnTo>
                  <a:pt x="1677276" y="82038"/>
                </a:lnTo>
                <a:lnTo>
                  <a:pt x="1629184" y="82038"/>
                </a:lnTo>
                <a:lnTo>
                  <a:pt x="1629184" y="172307"/>
                </a:lnTo>
                <a:lnTo>
                  <a:pt x="1621469" y="172307"/>
                </a:lnTo>
                <a:lnTo>
                  <a:pt x="1621469" y="74323"/>
                </a:lnTo>
                <a:lnTo>
                  <a:pt x="1643072" y="74323"/>
                </a:lnTo>
                <a:lnTo>
                  <a:pt x="1648987" y="30346"/>
                </a:lnTo>
                <a:lnTo>
                  <a:pt x="1614011" y="30346"/>
                </a:lnTo>
                <a:close/>
                <a:moveTo>
                  <a:pt x="846610" y="19030"/>
                </a:moveTo>
                <a:lnTo>
                  <a:pt x="932507" y="19030"/>
                </a:lnTo>
                <a:lnTo>
                  <a:pt x="932507" y="26746"/>
                </a:lnTo>
                <a:lnTo>
                  <a:pt x="846610" y="26746"/>
                </a:lnTo>
                <a:close/>
                <a:moveTo>
                  <a:pt x="769201" y="19030"/>
                </a:moveTo>
                <a:lnTo>
                  <a:pt x="833752" y="19030"/>
                </a:lnTo>
                <a:lnTo>
                  <a:pt x="833752" y="26746"/>
                </a:lnTo>
                <a:lnTo>
                  <a:pt x="769201" y="26746"/>
                </a:lnTo>
                <a:close/>
                <a:moveTo>
                  <a:pt x="1231725" y="18516"/>
                </a:moveTo>
                <a:lnTo>
                  <a:pt x="1316593" y="86668"/>
                </a:lnTo>
                <a:lnTo>
                  <a:pt x="1311707" y="92583"/>
                </a:lnTo>
                <a:lnTo>
                  <a:pt x="1231725" y="28546"/>
                </a:lnTo>
                <a:lnTo>
                  <a:pt x="1148400" y="92840"/>
                </a:lnTo>
                <a:lnTo>
                  <a:pt x="1143771" y="86668"/>
                </a:lnTo>
                <a:close/>
                <a:moveTo>
                  <a:pt x="1941004" y="15173"/>
                </a:moveTo>
                <a:lnTo>
                  <a:pt x="2043359" y="15173"/>
                </a:lnTo>
                <a:lnTo>
                  <a:pt x="2043359" y="85382"/>
                </a:lnTo>
                <a:lnTo>
                  <a:pt x="2035645" y="85382"/>
                </a:lnTo>
                <a:lnTo>
                  <a:pt x="2035645" y="22888"/>
                </a:lnTo>
                <a:lnTo>
                  <a:pt x="1948719" y="22888"/>
                </a:lnTo>
                <a:lnTo>
                  <a:pt x="1948719" y="85382"/>
                </a:lnTo>
                <a:lnTo>
                  <a:pt x="1941004" y="85382"/>
                </a:lnTo>
                <a:close/>
                <a:moveTo>
                  <a:pt x="17230" y="11572"/>
                </a:moveTo>
                <a:lnTo>
                  <a:pt x="24946" y="11572"/>
                </a:lnTo>
                <a:lnTo>
                  <a:pt x="24946" y="50406"/>
                </a:lnTo>
                <a:lnTo>
                  <a:pt x="17230" y="50406"/>
                </a:lnTo>
                <a:close/>
                <a:moveTo>
                  <a:pt x="1392907" y="7972"/>
                </a:moveTo>
                <a:lnTo>
                  <a:pt x="1400622" y="7972"/>
                </a:lnTo>
                <a:lnTo>
                  <a:pt x="1400622" y="206768"/>
                </a:lnTo>
                <a:lnTo>
                  <a:pt x="1439970" y="206768"/>
                </a:lnTo>
                <a:lnTo>
                  <a:pt x="1439970" y="7972"/>
                </a:lnTo>
                <a:lnTo>
                  <a:pt x="1447685" y="7972"/>
                </a:lnTo>
                <a:lnTo>
                  <a:pt x="1447685" y="206768"/>
                </a:lnTo>
                <a:lnTo>
                  <a:pt x="1499378" y="206768"/>
                </a:lnTo>
                <a:lnTo>
                  <a:pt x="1499378" y="214483"/>
                </a:lnTo>
                <a:lnTo>
                  <a:pt x="1341472" y="214483"/>
                </a:lnTo>
                <a:lnTo>
                  <a:pt x="1341472" y="206768"/>
                </a:lnTo>
                <a:lnTo>
                  <a:pt x="1392907" y="206768"/>
                </a:lnTo>
                <a:close/>
                <a:moveTo>
                  <a:pt x="87182" y="6429"/>
                </a:moveTo>
                <a:lnTo>
                  <a:pt x="94897" y="7972"/>
                </a:lnTo>
                <a:lnTo>
                  <a:pt x="90268" y="33432"/>
                </a:lnTo>
                <a:lnTo>
                  <a:pt x="169478" y="33432"/>
                </a:lnTo>
                <a:lnTo>
                  <a:pt x="169478" y="41148"/>
                </a:lnTo>
                <a:lnTo>
                  <a:pt x="88725" y="41148"/>
                </a:lnTo>
                <a:lnTo>
                  <a:pt x="78438" y="97983"/>
                </a:lnTo>
                <a:lnTo>
                  <a:pt x="111357" y="97983"/>
                </a:lnTo>
                <a:lnTo>
                  <a:pt x="111357" y="64293"/>
                </a:lnTo>
                <a:lnTo>
                  <a:pt x="119072" y="64293"/>
                </a:lnTo>
                <a:lnTo>
                  <a:pt x="119072" y="97983"/>
                </a:lnTo>
                <a:lnTo>
                  <a:pt x="161763" y="97983"/>
                </a:lnTo>
                <a:lnTo>
                  <a:pt x="161763" y="105698"/>
                </a:lnTo>
                <a:lnTo>
                  <a:pt x="119072" y="105698"/>
                </a:lnTo>
                <a:lnTo>
                  <a:pt x="119072" y="142989"/>
                </a:lnTo>
                <a:lnTo>
                  <a:pt x="171535" y="142989"/>
                </a:lnTo>
                <a:lnTo>
                  <a:pt x="171535" y="150704"/>
                </a:lnTo>
                <a:lnTo>
                  <a:pt x="119072" y="150704"/>
                </a:lnTo>
                <a:lnTo>
                  <a:pt x="119072" y="189023"/>
                </a:lnTo>
                <a:lnTo>
                  <a:pt x="111357" y="189023"/>
                </a:lnTo>
                <a:lnTo>
                  <a:pt x="111357" y="150704"/>
                </a:lnTo>
                <a:lnTo>
                  <a:pt x="50406" y="150704"/>
                </a:lnTo>
                <a:lnTo>
                  <a:pt x="50406" y="142989"/>
                </a:lnTo>
                <a:lnTo>
                  <a:pt x="111357" y="142989"/>
                </a:lnTo>
                <a:lnTo>
                  <a:pt x="111357" y="105698"/>
                </a:lnTo>
                <a:lnTo>
                  <a:pt x="69180" y="105698"/>
                </a:lnTo>
                <a:lnTo>
                  <a:pt x="80753" y="41148"/>
                </a:lnTo>
                <a:lnTo>
                  <a:pt x="50406" y="41148"/>
                </a:lnTo>
                <a:lnTo>
                  <a:pt x="50406" y="33432"/>
                </a:lnTo>
                <a:lnTo>
                  <a:pt x="82296" y="33432"/>
                </a:lnTo>
                <a:close/>
                <a:moveTo>
                  <a:pt x="225990" y="5143"/>
                </a:moveTo>
                <a:lnTo>
                  <a:pt x="233191" y="7715"/>
                </a:lnTo>
                <a:lnTo>
                  <a:pt x="205159" y="80495"/>
                </a:lnTo>
                <a:lnTo>
                  <a:pt x="229590" y="94640"/>
                </a:lnTo>
                <a:lnTo>
                  <a:pt x="242706" y="60693"/>
                </a:lnTo>
                <a:lnTo>
                  <a:pt x="249907" y="63522"/>
                </a:lnTo>
                <a:lnTo>
                  <a:pt x="216989" y="148132"/>
                </a:lnTo>
                <a:lnTo>
                  <a:pt x="253508" y="135274"/>
                </a:lnTo>
                <a:lnTo>
                  <a:pt x="255822" y="142732"/>
                </a:lnTo>
                <a:lnTo>
                  <a:pt x="188700" y="165877"/>
                </a:lnTo>
                <a:lnTo>
                  <a:pt x="186385" y="158677"/>
                </a:lnTo>
                <a:lnTo>
                  <a:pt x="207216" y="151476"/>
                </a:lnTo>
                <a:lnTo>
                  <a:pt x="226761" y="101841"/>
                </a:lnTo>
                <a:lnTo>
                  <a:pt x="195643" y="83839"/>
                </a:lnTo>
                <a:close/>
                <a:moveTo>
                  <a:pt x="1056141" y="3600"/>
                </a:moveTo>
                <a:lnTo>
                  <a:pt x="1063856" y="3600"/>
                </a:lnTo>
                <a:lnTo>
                  <a:pt x="1063856" y="27517"/>
                </a:lnTo>
                <a:lnTo>
                  <a:pt x="1106548" y="27517"/>
                </a:lnTo>
                <a:lnTo>
                  <a:pt x="1106548" y="59150"/>
                </a:lnTo>
                <a:lnTo>
                  <a:pt x="1128665" y="59150"/>
                </a:lnTo>
                <a:lnTo>
                  <a:pt x="1128665" y="66865"/>
                </a:lnTo>
                <a:lnTo>
                  <a:pt x="1106548" y="66865"/>
                </a:lnTo>
                <a:lnTo>
                  <a:pt x="1106548" y="98755"/>
                </a:lnTo>
                <a:lnTo>
                  <a:pt x="1063856" y="98755"/>
                </a:lnTo>
                <a:lnTo>
                  <a:pt x="1063856" y="124729"/>
                </a:lnTo>
                <a:lnTo>
                  <a:pt x="1118892" y="124729"/>
                </a:lnTo>
                <a:lnTo>
                  <a:pt x="1118892" y="132445"/>
                </a:lnTo>
                <a:lnTo>
                  <a:pt x="1063856" y="132445"/>
                </a:lnTo>
                <a:lnTo>
                  <a:pt x="1063856" y="161248"/>
                </a:lnTo>
                <a:lnTo>
                  <a:pt x="1120949" y="161248"/>
                </a:lnTo>
                <a:lnTo>
                  <a:pt x="1120949" y="168964"/>
                </a:lnTo>
                <a:lnTo>
                  <a:pt x="1063856" y="168964"/>
                </a:lnTo>
                <a:lnTo>
                  <a:pt x="1063856" y="207540"/>
                </a:lnTo>
                <a:lnTo>
                  <a:pt x="1124807" y="207540"/>
                </a:lnTo>
                <a:lnTo>
                  <a:pt x="1124807" y="215255"/>
                </a:lnTo>
                <a:lnTo>
                  <a:pt x="1035567" y="215255"/>
                </a:lnTo>
                <a:cubicBezTo>
                  <a:pt x="1030220" y="214794"/>
                  <a:pt x="1023941" y="213208"/>
                  <a:pt x="1016729" y="210497"/>
                </a:cubicBezTo>
                <a:cubicBezTo>
                  <a:pt x="1009518" y="207786"/>
                  <a:pt x="1002595" y="203629"/>
                  <a:pt x="995962" y="198024"/>
                </a:cubicBezTo>
                <a:cubicBezTo>
                  <a:pt x="993905" y="196224"/>
                  <a:pt x="991847" y="194167"/>
                  <a:pt x="989790" y="191852"/>
                </a:cubicBezTo>
                <a:lnTo>
                  <a:pt x="983361" y="230428"/>
                </a:lnTo>
                <a:lnTo>
                  <a:pt x="975645" y="229142"/>
                </a:lnTo>
                <a:lnTo>
                  <a:pt x="983104" y="184137"/>
                </a:lnTo>
                <a:cubicBezTo>
                  <a:pt x="978871" y="178624"/>
                  <a:pt x="974542" y="172226"/>
                  <a:pt x="970116" y="164945"/>
                </a:cubicBezTo>
                <a:cubicBezTo>
                  <a:pt x="965691" y="157664"/>
                  <a:pt x="961104" y="149402"/>
                  <a:pt x="956357" y="140160"/>
                </a:cubicBezTo>
                <a:lnTo>
                  <a:pt x="963301" y="136817"/>
                </a:lnTo>
                <a:cubicBezTo>
                  <a:pt x="967030" y="144264"/>
                  <a:pt x="970695" y="151036"/>
                  <a:pt x="974295" y="157133"/>
                </a:cubicBezTo>
                <a:cubicBezTo>
                  <a:pt x="977896" y="163231"/>
                  <a:pt x="981432" y="168717"/>
                  <a:pt x="984904" y="173593"/>
                </a:cubicBezTo>
                <a:lnTo>
                  <a:pt x="996991" y="100555"/>
                </a:lnTo>
                <a:lnTo>
                  <a:pt x="972559" y="100555"/>
                </a:lnTo>
                <a:lnTo>
                  <a:pt x="990562" y="29575"/>
                </a:lnTo>
                <a:lnTo>
                  <a:pt x="960986" y="29575"/>
                </a:lnTo>
                <a:lnTo>
                  <a:pt x="960986" y="21859"/>
                </a:lnTo>
                <a:lnTo>
                  <a:pt x="1000591" y="21859"/>
                </a:lnTo>
                <a:lnTo>
                  <a:pt x="982332" y="92840"/>
                </a:lnTo>
                <a:lnTo>
                  <a:pt x="1006249" y="92840"/>
                </a:lnTo>
                <a:lnTo>
                  <a:pt x="991333" y="182079"/>
                </a:lnTo>
                <a:cubicBezTo>
                  <a:pt x="992994" y="184008"/>
                  <a:pt x="994623" y="185808"/>
                  <a:pt x="996219" y="187480"/>
                </a:cubicBezTo>
                <a:cubicBezTo>
                  <a:pt x="997816" y="189152"/>
                  <a:pt x="999445" y="190695"/>
                  <a:pt x="1001106" y="192109"/>
                </a:cubicBezTo>
                <a:cubicBezTo>
                  <a:pt x="1006951" y="197092"/>
                  <a:pt x="1013070" y="200821"/>
                  <a:pt x="1019462" y="203296"/>
                </a:cubicBezTo>
                <a:cubicBezTo>
                  <a:pt x="1025854" y="205772"/>
                  <a:pt x="1031393" y="207186"/>
                  <a:pt x="1036081" y="207540"/>
                </a:cubicBezTo>
                <a:lnTo>
                  <a:pt x="1056141" y="207540"/>
                </a:lnTo>
                <a:lnTo>
                  <a:pt x="1056141" y="168964"/>
                </a:lnTo>
                <a:lnTo>
                  <a:pt x="1018079" y="168964"/>
                </a:lnTo>
                <a:lnTo>
                  <a:pt x="1018079" y="161248"/>
                </a:lnTo>
                <a:lnTo>
                  <a:pt x="1056141" y="161248"/>
                </a:lnTo>
                <a:lnTo>
                  <a:pt x="1056141" y="132445"/>
                </a:lnTo>
                <a:lnTo>
                  <a:pt x="1020394" y="132445"/>
                </a:lnTo>
                <a:lnTo>
                  <a:pt x="1020394" y="124729"/>
                </a:lnTo>
                <a:lnTo>
                  <a:pt x="1056141" y="124729"/>
                </a:lnTo>
                <a:lnTo>
                  <a:pt x="1056141" y="98755"/>
                </a:lnTo>
                <a:lnTo>
                  <a:pt x="1021165" y="98755"/>
                </a:lnTo>
                <a:lnTo>
                  <a:pt x="1021165" y="91039"/>
                </a:lnTo>
                <a:lnTo>
                  <a:pt x="1056141" y="91039"/>
                </a:lnTo>
                <a:lnTo>
                  <a:pt x="1056141" y="66865"/>
                </a:lnTo>
                <a:lnTo>
                  <a:pt x="1013965" y="66865"/>
                </a:lnTo>
                <a:lnTo>
                  <a:pt x="1013965" y="59150"/>
                </a:lnTo>
                <a:lnTo>
                  <a:pt x="1056141" y="59150"/>
                </a:lnTo>
                <a:lnTo>
                  <a:pt x="1056141" y="35233"/>
                </a:lnTo>
                <a:lnTo>
                  <a:pt x="1021165" y="35233"/>
                </a:lnTo>
                <a:lnTo>
                  <a:pt x="1021165" y="27517"/>
                </a:lnTo>
                <a:lnTo>
                  <a:pt x="1056141" y="27517"/>
                </a:lnTo>
                <a:close/>
                <a:moveTo>
                  <a:pt x="2404043" y="1800"/>
                </a:moveTo>
                <a:lnTo>
                  <a:pt x="2409443" y="7200"/>
                </a:lnTo>
                <a:lnTo>
                  <a:pt x="2387327" y="30346"/>
                </a:lnTo>
                <a:lnTo>
                  <a:pt x="2454449" y="30346"/>
                </a:lnTo>
                <a:lnTo>
                  <a:pt x="2453163" y="35233"/>
                </a:lnTo>
                <a:cubicBezTo>
                  <a:pt x="2449199" y="49200"/>
                  <a:pt x="2441312" y="64277"/>
                  <a:pt x="2429503" y="80463"/>
                </a:cubicBezTo>
                <a:cubicBezTo>
                  <a:pt x="2417695" y="96649"/>
                  <a:pt x="2403378" y="111919"/>
                  <a:pt x="2386555" y="126272"/>
                </a:cubicBezTo>
                <a:lnTo>
                  <a:pt x="2381669" y="120357"/>
                </a:lnTo>
                <a:cubicBezTo>
                  <a:pt x="2386555" y="116285"/>
                  <a:pt x="2391184" y="112085"/>
                  <a:pt x="2395556" y="107756"/>
                </a:cubicBezTo>
                <a:lnTo>
                  <a:pt x="2365724" y="79467"/>
                </a:lnTo>
                <a:lnTo>
                  <a:pt x="2370867" y="73809"/>
                </a:lnTo>
                <a:lnTo>
                  <a:pt x="2400957" y="102355"/>
                </a:lnTo>
                <a:cubicBezTo>
                  <a:pt x="2403544" y="99660"/>
                  <a:pt x="2406084" y="96949"/>
                  <a:pt x="2408575" y="94222"/>
                </a:cubicBezTo>
                <a:cubicBezTo>
                  <a:pt x="2411067" y="91495"/>
                  <a:pt x="2413413" y="88720"/>
                  <a:pt x="2415616" y="85896"/>
                </a:cubicBezTo>
                <a:lnTo>
                  <a:pt x="2384755" y="59150"/>
                </a:lnTo>
                <a:lnTo>
                  <a:pt x="2389898" y="53235"/>
                </a:lnTo>
                <a:lnTo>
                  <a:pt x="2420502" y="79724"/>
                </a:lnTo>
                <a:cubicBezTo>
                  <a:pt x="2426053" y="72491"/>
                  <a:pt x="2430832" y="65354"/>
                  <a:pt x="2434839" y="58314"/>
                </a:cubicBezTo>
                <a:cubicBezTo>
                  <a:pt x="2438847" y="51274"/>
                  <a:pt x="2441955" y="44523"/>
                  <a:pt x="2444162" y="38061"/>
                </a:cubicBezTo>
                <a:lnTo>
                  <a:pt x="2380125" y="38061"/>
                </a:lnTo>
                <a:lnTo>
                  <a:pt x="2358780" y="60436"/>
                </a:lnTo>
                <a:lnTo>
                  <a:pt x="2353122" y="55035"/>
                </a:lnTo>
                <a:close/>
                <a:moveTo>
                  <a:pt x="2334091" y="1543"/>
                </a:moveTo>
                <a:lnTo>
                  <a:pt x="2341807" y="1543"/>
                </a:lnTo>
                <a:lnTo>
                  <a:pt x="2341807" y="126530"/>
                </a:lnTo>
                <a:lnTo>
                  <a:pt x="2334091" y="126530"/>
                </a:lnTo>
                <a:lnTo>
                  <a:pt x="2334091" y="76638"/>
                </a:lnTo>
                <a:lnTo>
                  <a:pt x="2307602" y="76638"/>
                </a:lnTo>
                <a:lnTo>
                  <a:pt x="2305545" y="126787"/>
                </a:lnTo>
                <a:lnTo>
                  <a:pt x="2297829" y="126272"/>
                </a:lnTo>
                <a:lnTo>
                  <a:pt x="2299887" y="76638"/>
                </a:lnTo>
                <a:lnTo>
                  <a:pt x="2282913" y="76638"/>
                </a:lnTo>
                <a:lnTo>
                  <a:pt x="2282913" y="68922"/>
                </a:lnTo>
                <a:lnTo>
                  <a:pt x="2334091" y="68922"/>
                </a:lnTo>
                <a:lnTo>
                  <a:pt x="2334091" y="39347"/>
                </a:lnTo>
                <a:lnTo>
                  <a:pt x="2295772" y="39347"/>
                </a:lnTo>
                <a:lnTo>
                  <a:pt x="2295772" y="4372"/>
                </a:lnTo>
                <a:lnTo>
                  <a:pt x="2303487" y="4372"/>
                </a:lnTo>
                <a:lnTo>
                  <a:pt x="2303487" y="31632"/>
                </a:lnTo>
                <a:lnTo>
                  <a:pt x="2334091" y="31632"/>
                </a:lnTo>
                <a:close/>
                <a:moveTo>
                  <a:pt x="2175995" y="1028"/>
                </a:moveTo>
                <a:lnTo>
                  <a:pt x="2183711" y="1028"/>
                </a:lnTo>
                <a:lnTo>
                  <a:pt x="2183711" y="29832"/>
                </a:lnTo>
                <a:lnTo>
                  <a:pt x="2260606" y="29832"/>
                </a:lnTo>
                <a:lnTo>
                  <a:pt x="2260606" y="37547"/>
                </a:lnTo>
                <a:lnTo>
                  <a:pt x="2097557" y="37547"/>
                </a:lnTo>
                <a:lnTo>
                  <a:pt x="2097557" y="29832"/>
                </a:lnTo>
                <a:lnTo>
                  <a:pt x="2175995" y="29832"/>
                </a:lnTo>
                <a:close/>
                <a:moveTo>
                  <a:pt x="1835886" y="514"/>
                </a:moveTo>
                <a:lnTo>
                  <a:pt x="1843601" y="514"/>
                </a:lnTo>
                <a:lnTo>
                  <a:pt x="1843601" y="29060"/>
                </a:lnTo>
                <a:lnTo>
                  <a:pt x="1884749" y="29060"/>
                </a:lnTo>
                <a:lnTo>
                  <a:pt x="1884749" y="36776"/>
                </a:lnTo>
                <a:lnTo>
                  <a:pt x="1843601" y="36776"/>
                </a:lnTo>
                <a:lnTo>
                  <a:pt x="1843601" y="63265"/>
                </a:lnTo>
                <a:lnTo>
                  <a:pt x="1867004" y="63265"/>
                </a:lnTo>
                <a:lnTo>
                  <a:pt x="1867004" y="177193"/>
                </a:lnTo>
                <a:lnTo>
                  <a:pt x="1813255" y="177193"/>
                </a:lnTo>
                <a:lnTo>
                  <a:pt x="1813255" y="63265"/>
                </a:lnTo>
                <a:lnTo>
                  <a:pt x="1835886" y="63265"/>
                </a:lnTo>
                <a:lnTo>
                  <a:pt x="1835886" y="36776"/>
                </a:lnTo>
                <a:lnTo>
                  <a:pt x="1773393" y="36776"/>
                </a:lnTo>
                <a:lnTo>
                  <a:pt x="1773393" y="29060"/>
                </a:lnTo>
                <a:lnTo>
                  <a:pt x="1835886" y="29060"/>
                </a:lnTo>
                <a:close/>
                <a:moveTo>
                  <a:pt x="1765420" y="514"/>
                </a:moveTo>
                <a:lnTo>
                  <a:pt x="1772621" y="3600"/>
                </a:lnTo>
                <a:lnTo>
                  <a:pt x="1754105" y="46805"/>
                </a:lnTo>
                <a:lnTo>
                  <a:pt x="1754105" y="228885"/>
                </a:lnTo>
                <a:lnTo>
                  <a:pt x="1746389" y="228885"/>
                </a:lnTo>
                <a:lnTo>
                  <a:pt x="1746389" y="64808"/>
                </a:lnTo>
                <a:lnTo>
                  <a:pt x="1719643" y="127301"/>
                </a:lnTo>
                <a:lnTo>
                  <a:pt x="1712699" y="124215"/>
                </a:lnTo>
                <a:close/>
                <a:moveTo>
                  <a:pt x="1564633" y="514"/>
                </a:moveTo>
                <a:lnTo>
                  <a:pt x="1572349" y="514"/>
                </a:lnTo>
                <a:lnTo>
                  <a:pt x="1572349" y="24431"/>
                </a:lnTo>
                <a:lnTo>
                  <a:pt x="1608353" y="24431"/>
                </a:lnTo>
                <a:lnTo>
                  <a:pt x="1608353" y="32146"/>
                </a:lnTo>
                <a:lnTo>
                  <a:pt x="1591380" y="32146"/>
                </a:lnTo>
                <a:lnTo>
                  <a:pt x="1591380" y="83581"/>
                </a:lnTo>
                <a:lnTo>
                  <a:pt x="1608867" y="83581"/>
                </a:lnTo>
                <a:lnTo>
                  <a:pt x="1608867" y="91297"/>
                </a:lnTo>
                <a:lnTo>
                  <a:pt x="1543802" y="91297"/>
                </a:lnTo>
                <a:lnTo>
                  <a:pt x="1538144" y="229142"/>
                </a:lnTo>
                <a:lnTo>
                  <a:pt x="1530429" y="228885"/>
                </a:lnTo>
                <a:lnTo>
                  <a:pt x="1536344" y="83581"/>
                </a:lnTo>
                <a:lnTo>
                  <a:pt x="1546631" y="83581"/>
                </a:lnTo>
                <a:lnTo>
                  <a:pt x="1546631" y="32146"/>
                </a:lnTo>
                <a:lnTo>
                  <a:pt x="1525543" y="32146"/>
                </a:lnTo>
                <a:lnTo>
                  <a:pt x="1525543" y="24431"/>
                </a:lnTo>
                <a:lnTo>
                  <a:pt x="1564633" y="24431"/>
                </a:lnTo>
                <a:close/>
                <a:moveTo>
                  <a:pt x="615991" y="257"/>
                </a:moveTo>
                <a:lnTo>
                  <a:pt x="623449" y="2057"/>
                </a:lnTo>
                <a:lnTo>
                  <a:pt x="612648" y="41148"/>
                </a:lnTo>
                <a:lnTo>
                  <a:pt x="734806" y="41148"/>
                </a:lnTo>
                <a:lnTo>
                  <a:pt x="734806" y="48863"/>
                </a:lnTo>
                <a:lnTo>
                  <a:pt x="674370" y="48863"/>
                </a:lnTo>
                <a:lnTo>
                  <a:pt x="674370" y="100555"/>
                </a:lnTo>
                <a:lnTo>
                  <a:pt x="731463" y="100555"/>
                </a:lnTo>
                <a:lnTo>
                  <a:pt x="731463" y="108270"/>
                </a:lnTo>
                <a:lnTo>
                  <a:pt x="674370" y="108270"/>
                </a:lnTo>
                <a:lnTo>
                  <a:pt x="674370" y="162277"/>
                </a:lnTo>
                <a:lnTo>
                  <a:pt x="740721" y="162277"/>
                </a:lnTo>
                <a:lnTo>
                  <a:pt x="740721" y="169992"/>
                </a:lnTo>
                <a:lnTo>
                  <a:pt x="674370" y="169992"/>
                </a:lnTo>
                <a:lnTo>
                  <a:pt x="674370" y="229400"/>
                </a:lnTo>
                <a:lnTo>
                  <a:pt x="666654" y="229400"/>
                </a:lnTo>
                <a:lnTo>
                  <a:pt x="666654" y="169992"/>
                </a:lnTo>
                <a:lnTo>
                  <a:pt x="574843" y="169992"/>
                </a:lnTo>
                <a:lnTo>
                  <a:pt x="574843" y="162277"/>
                </a:lnTo>
                <a:lnTo>
                  <a:pt x="611876" y="162277"/>
                </a:lnTo>
                <a:lnTo>
                  <a:pt x="611876" y="100555"/>
                </a:lnTo>
                <a:lnTo>
                  <a:pt x="666654" y="100555"/>
                </a:lnTo>
                <a:lnTo>
                  <a:pt x="666654" y="48863"/>
                </a:lnTo>
                <a:lnTo>
                  <a:pt x="610590" y="48863"/>
                </a:lnTo>
                <a:lnTo>
                  <a:pt x="601846" y="81524"/>
                </a:lnTo>
                <a:lnTo>
                  <a:pt x="594388" y="79467"/>
                </a:lnTo>
                <a:close/>
                <a:moveTo>
                  <a:pt x="305714" y="0"/>
                </a:moveTo>
                <a:lnTo>
                  <a:pt x="313429" y="0"/>
                </a:lnTo>
                <a:lnTo>
                  <a:pt x="313429" y="29832"/>
                </a:lnTo>
                <a:lnTo>
                  <a:pt x="354577" y="29832"/>
                </a:lnTo>
                <a:lnTo>
                  <a:pt x="354577" y="37547"/>
                </a:lnTo>
                <a:lnTo>
                  <a:pt x="313429" y="37547"/>
                </a:lnTo>
                <a:lnTo>
                  <a:pt x="313429" y="71494"/>
                </a:lnTo>
                <a:lnTo>
                  <a:pt x="354835" y="71494"/>
                </a:lnTo>
                <a:lnTo>
                  <a:pt x="354835" y="117786"/>
                </a:lnTo>
                <a:lnTo>
                  <a:pt x="347119" y="117786"/>
                </a:lnTo>
                <a:lnTo>
                  <a:pt x="347119" y="79209"/>
                </a:lnTo>
                <a:lnTo>
                  <a:pt x="257880" y="79209"/>
                </a:lnTo>
                <a:lnTo>
                  <a:pt x="257880" y="71494"/>
                </a:lnTo>
                <a:lnTo>
                  <a:pt x="305714" y="71494"/>
                </a:lnTo>
                <a:lnTo>
                  <a:pt x="305714" y="37547"/>
                </a:lnTo>
                <a:lnTo>
                  <a:pt x="265595" y="37547"/>
                </a:lnTo>
                <a:lnTo>
                  <a:pt x="265595" y="29832"/>
                </a:lnTo>
                <a:lnTo>
                  <a:pt x="305714" y="29832"/>
                </a:lnTo>
                <a:close/>
              </a:path>
            </a:pathLst>
          </a:custGeom>
          <a:solidFill>
            <a:prstClr val="black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447"/>
              </a:buClr>
              <a:buSzTx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文悦后现代体 (非商业使用) W2-75" pitchFamily="50" charset="-122"/>
              <a:ea typeface="文悦后现代体 (非商业使用) W2-75" pitchFamily="50" charset="-122"/>
              <a:cs typeface="+mn-cs"/>
            </a:endParaRP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159B8998-F5BA-4C64-B7C2-90330813465F}"/>
              </a:ext>
            </a:extLst>
          </p:cNvPr>
          <p:cNvSpPr/>
          <p:nvPr/>
        </p:nvSpPr>
        <p:spPr>
          <a:xfrm>
            <a:off x="6647071" y="3913637"/>
            <a:ext cx="2627204" cy="232486"/>
          </a:xfrm>
          <a:custGeom>
            <a:avLst/>
            <a:gdLst/>
            <a:ahLst/>
            <a:cxnLst/>
            <a:rect l="l" t="t" r="r" b="b"/>
            <a:pathLst>
              <a:path w="2627204" h="232486">
                <a:moveTo>
                  <a:pt x="404402" y="176679"/>
                </a:moveTo>
                <a:lnTo>
                  <a:pt x="404402" y="208311"/>
                </a:lnTo>
                <a:lnTo>
                  <a:pt x="493899" y="208311"/>
                </a:lnTo>
                <a:lnTo>
                  <a:pt x="493899" y="176679"/>
                </a:lnTo>
                <a:close/>
                <a:moveTo>
                  <a:pt x="1156115" y="171792"/>
                </a:moveTo>
                <a:lnTo>
                  <a:pt x="1157658" y="179251"/>
                </a:lnTo>
                <a:lnTo>
                  <a:pt x="1118054" y="187223"/>
                </a:lnTo>
                <a:lnTo>
                  <a:pt x="1116511" y="179765"/>
                </a:lnTo>
                <a:close/>
                <a:moveTo>
                  <a:pt x="1960035" y="145561"/>
                </a:moveTo>
                <a:lnTo>
                  <a:pt x="1960035" y="210369"/>
                </a:lnTo>
                <a:lnTo>
                  <a:pt x="2028443" y="210369"/>
                </a:lnTo>
                <a:lnTo>
                  <a:pt x="2028443" y="145561"/>
                </a:lnTo>
                <a:close/>
                <a:moveTo>
                  <a:pt x="1388535" y="145561"/>
                </a:moveTo>
                <a:lnTo>
                  <a:pt x="1388535" y="210369"/>
                </a:lnTo>
                <a:lnTo>
                  <a:pt x="1456944" y="210369"/>
                </a:lnTo>
                <a:lnTo>
                  <a:pt x="1456944" y="145561"/>
                </a:lnTo>
                <a:close/>
                <a:moveTo>
                  <a:pt x="404402" y="140931"/>
                </a:moveTo>
                <a:lnTo>
                  <a:pt x="404402" y="168964"/>
                </a:lnTo>
                <a:lnTo>
                  <a:pt x="493899" y="168964"/>
                </a:lnTo>
                <a:lnTo>
                  <a:pt x="493899" y="140931"/>
                </a:lnTo>
                <a:close/>
                <a:moveTo>
                  <a:pt x="96697" y="134245"/>
                </a:moveTo>
                <a:lnTo>
                  <a:pt x="104413" y="134245"/>
                </a:lnTo>
                <a:lnTo>
                  <a:pt x="104413" y="154305"/>
                </a:lnTo>
                <a:lnTo>
                  <a:pt x="96697" y="154305"/>
                </a:lnTo>
                <a:close/>
                <a:moveTo>
                  <a:pt x="1508055" y="130644"/>
                </a:moveTo>
                <a:lnTo>
                  <a:pt x="1537887" y="130644"/>
                </a:lnTo>
                <a:lnTo>
                  <a:pt x="1538144" y="172564"/>
                </a:lnTo>
                <a:cubicBezTo>
                  <a:pt x="1538037" y="177745"/>
                  <a:pt x="1538830" y="182556"/>
                  <a:pt x="1540523" y="186998"/>
                </a:cubicBezTo>
                <a:cubicBezTo>
                  <a:pt x="1542216" y="191440"/>
                  <a:pt x="1544681" y="195286"/>
                  <a:pt x="1547917" y="198539"/>
                </a:cubicBezTo>
                <a:cubicBezTo>
                  <a:pt x="1551416" y="202016"/>
                  <a:pt x="1555670" y="204641"/>
                  <a:pt x="1560679" y="206415"/>
                </a:cubicBezTo>
                <a:cubicBezTo>
                  <a:pt x="1565689" y="208188"/>
                  <a:pt x="1571293" y="209077"/>
                  <a:pt x="1577492" y="209083"/>
                </a:cubicBezTo>
                <a:lnTo>
                  <a:pt x="1681648" y="209083"/>
                </a:lnTo>
                <a:lnTo>
                  <a:pt x="1681648" y="216798"/>
                </a:lnTo>
                <a:lnTo>
                  <a:pt x="1577235" y="216798"/>
                </a:lnTo>
                <a:cubicBezTo>
                  <a:pt x="1570130" y="216793"/>
                  <a:pt x="1563637" y="215710"/>
                  <a:pt x="1557754" y="213551"/>
                </a:cubicBezTo>
                <a:cubicBezTo>
                  <a:pt x="1551871" y="211392"/>
                  <a:pt x="1546792" y="208188"/>
                  <a:pt x="1542516" y="203939"/>
                </a:cubicBezTo>
                <a:cubicBezTo>
                  <a:pt x="1540850" y="202386"/>
                  <a:pt x="1539360" y="200671"/>
                  <a:pt x="1538048" y="198796"/>
                </a:cubicBezTo>
                <a:cubicBezTo>
                  <a:pt x="1536735" y="196921"/>
                  <a:pt x="1535567" y="194949"/>
                  <a:pt x="1534544" y="192881"/>
                </a:cubicBezTo>
                <a:lnTo>
                  <a:pt x="1511655" y="215512"/>
                </a:lnTo>
                <a:lnTo>
                  <a:pt x="1506254" y="209854"/>
                </a:lnTo>
                <a:lnTo>
                  <a:pt x="1531715" y="184908"/>
                </a:lnTo>
                <a:cubicBezTo>
                  <a:pt x="1530643" y="180836"/>
                  <a:pt x="1530215" y="176636"/>
                  <a:pt x="1530429" y="172307"/>
                </a:cubicBezTo>
                <a:lnTo>
                  <a:pt x="1530172" y="138360"/>
                </a:lnTo>
                <a:lnTo>
                  <a:pt x="1508055" y="138360"/>
                </a:lnTo>
                <a:close/>
                <a:moveTo>
                  <a:pt x="404402" y="102612"/>
                </a:moveTo>
                <a:lnTo>
                  <a:pt x="404402" y="133216"/>
                </a:lnTo>
                <a:lnTo>
                  <a:pt x="493899" y="133216"/>
                </a:lnTo>
                <a:lnTo>
                  <a:pt x="493899" y="102612"/>
                </a:lnTo>
                <a:close/>
                <a:moveTo>
                  <a:pt x="2369324" y="88211"/>
                </a:moveTo>
                <a:lnTo>
                  <a:pt x="2377039" y="88211"/>
                </a:lnTo>
                <a:lnTo>
                  <a:pt x="2377039" y="141189"/>
                </a:lnTo>
                <a:lnTo>
                  <a:pt x="2427960" y="141189"/>
                </a:lnTo>
                <a:lnTo>
                  <a:pt x="2427960" y="148904"/>
                </a:lnTo>
                <a:lnTo>
                  <a:pt x="2377039" y="148904"/>
                </a:lnTo>
                <a:lnTo>
                  <a:pt x="2377039" y="207540"/>
                </a:lnTo>
                <a:lnTo>
                  <a:pt x="2439533" y="207540"/>
                </a:lnTo>
                <a:lnTo>
                  <a:pt x="2439533" y="215255"/>
                </a:lnTo>
                <a:lnTo>
                  <a:pt x="2274427" y="215255"/>
                </a:lnTo>
                <a:lnTo>
                  <a:pt x="2274427" y="207540"/>
                </a:lnTo>
                <a:lnTo>
                  <a:pt x="2314031" y="207540"/>
                </a:lnTo>
                <a:lnTo>
                  <a:pt x="2314031" y="109556"/>
                </a:lnTo>
                <a:lnTo>
                  <a:pt x="2321747" y="109556"/>
                </a:lnTo>
                <a:lnTo>
                  <a:pt x="2321747" y="207540"/>
                </a:lnTo>
                <a:lnTo>
                  <a:pt x="2369324" y="207540"/>
                </a:lnTo>
                <a:close/>
                <a:moveTo>
                  <a:pt x="1645900" y="80495"/>
                </a:moveTo>
                <a:lnTo>
                  <a:pt x="1671361" y="142474"/>
                </a:lnTo>
                <a:lnTo>
                  <a:pt x="1664417" y="145561"/>
                </a:lnTo>
                <a:lnTo>
                  <a:pt x="1638700" y="83581"/>
                </a:lnTo>
                <a:close/>
                <a:moveTo>
                  <a:pt x="220332" y="68408"/>
                </a:moveTo>
                <a:lnTo>
                  <a:pt x="301085" y="68408"/>
                </a:lnTo>
                <a:lnTo>
                  <a:pt x="301085" y="76123"/>
                </a:lnTo>
                <a:lnTo>
                  <a:pt x="257108" y="76123"/>
                </a:lnTo>
                <a:cubicBezTo>
                  <a:pt x="260151" y="82499"/>
                  <a:pt x="263066" y="90514"/>
                  <a:pt x="265852" y="100169"/>
                </a:cubicBezTo>
                <a:cubicBezTo>
                  <a:pt x="268638" y="109824"/>
                  <a:pt x="270781" y="120668"/>
                  <a:pt x="272281" y="132702"/>
                </a:cubicBezTo>
                <a:lnTo>
                  <a:pt x="319601" y="92840"/>
                </a:lnTo>
                <a:lnTo>
                  <a:pt x="324488" y="98755"/>
                </a:lnTo>
                <a:lnTo>
                  <a:pt x="281025" y="135016"/>
                </a:lnTo>
                <a:lnTo>
                  <a:pt x="331689" y="206768"/>
                </a:lnTo>
                <a:lnTo>
                  <a:pt x="325516" y="211140"/>
                </a:lnTo>
                <a:lnTo>
                  <a:pt x="275110" y="140160"/>
                </a:lnTo>
                <a:lnTo>
                  <a:pt x="273053" y="141960"/>
                </a:lnTo>
                <a:cubicBezTo>
                  <a:pt x="274194" y="155826"/>
                  <a:pt x="273776" y="170464"/>
                  <a:pt x="271799" y="185873"/>
                </a:cubicBezTo>
                <a:cubicBezTo>
                  <a:pt x="269822" y="201282"/>
                  <a:pt x="265611" y="216820"/>
                  <a:pt x="259165" y="232486"/>
                </a:cubicBezTo>
                <a:lnTo>
                  <a:pt x="251964" y="229400"/>
                </a:lnTo>
                <a:cubicBezTo>
                  <a:pt x="256294" y="218947"/>
                  <a:pt x="259530" y="208477"/>
                  <a:pt x="261673" y="197992"/>
                </a:cubicBezTo>
                <a:cubicBezTo>
                  <a:pt x="263816" y="187507"/>
                  <a:pt x="265123" y="177231"/>
                  <a:pt x="265595" y="167163"/>
                </a:cubicBezTo>
                <a:lnTo>
                  <a:pt x="193329" y="216284"/>
                </a:lnTo>
                <a:lnTo>
                  <a:pt x="188957" y="209854"/>
                </a:lnTo>
                <a:lnTo>
                  <a:pt x="265595" y="157648"/>
                </a:lnTo>
                <a:cubicBezTo>
                  <a:pt x="265589" y="152494"/>
                  <a:pt x="265407" y="147436"/>
                  <a:pt x="265048" y="142474"/>
                </a:cubicBezTo>
                <a:cubicBezTo>
                  <a:pt x="264689" y="137513"/>
                  <a:pt x="264186" y="132713"/>
                  <a:pt x="263537" y="128073"/>
                </a:cubicBezTo>
                <a:lnTo>
                  <a:pt x="192557" y="175650"/>
                </a:lnTo>
                <a:lnTo>
                  <a:pt x="188185" y="169221"/>
                </a:lnTo>
                <a:lnTo>
                  <a:pt x="262251" y="119843"/>
                </a:lnTo>
                <a:cubicBezTo>
                  <a:pt x="260451" y="110542"/>
                  <a:pt x="258394" y="102141"/>
                  <a:pt x="256079" y="94640"/>
                </a:cubicBezTo>
                <a:lnTo>
                  <a:pt x="193843" y="133216"/>
                </a:lnTo>
                <a:lnTo>
                  <a:pt x="189728" y="126530"/>
                </a:lnTo>
                <a:lnTo>
                  <a:pt x="253507" y="87182"/>
                </a:lnTo>
                <a:cubicBezTo>
                  <a:pt x="252618" y="85001"/>
                  <a:pt x="251761" y="82997"/>
                  <a:pt x="250936" y="81170"/>
                </a:cubicBezTo>
                <a:cubicBezTo>
                  <a:pt x="250111" y="79343"/>
                  <a:pt x="249253" y="77661"/>
                  <a:pt x="248364" y="76123"/>
                </a:cubicBezTo>
                <a:lnTo>
                  <a:pt x="220332" y="76123"/>
                </a:lnTo>
                <a:close/>
                <a:moveTo>
                  <a:pt x="1526057" y="64036"/>
                </a:moveTo>
                <a:lnTo>
                  <a:pt x="1533772" y="64036"/>
                </a:lnTo>
                <a:lnTo>
                  <a:pt x="1533772" y="102870"/>
                </a:lnTo>
                <a:lnTo>
                  <a:pt x="1526057" y="102870"/>
                </a:lnTo>
                <a:close/>
                <a:moveTo>
                  <a:pt x="23917" y="61464"/>
                </a:moveTo>
                <a:lnTo>
                  <a:pt x="113928" y="61464"/>
                </a:lnTo>
                <a:lnTo>
                  <a:pt x="113928" y="69180"/>
                </a:lnTo>
                <a:lnTo>
                  <a:pt x="73037" y="69180"/>
                </a:lnTo>
                <a:lnTo>
                  <a:pt x="73037" y="111099"/>
                </a:lnTo>
                <a:lnTo>
                  <a:pt x="109556" y="111099"/>
                </a:lnTo>
                <a:lnTo>
                  <a:pt x="109556" y="118814"/>
                </a:lnTo>
                <a:lnTo>
                  <a:pt x="73037" y="118814"/>
                </a:lnTo>
                <a:lnTo>
                  <a:pt x="73037" y="169478"/>
                </a:lnTo>
                <a:lnTo>
                  <a:pt x="117529" y="169478"/>
                </a:lnTo>
                <a:lnTo>
                  <a:pt x="117529" y="177193"/>
                </a:lnTo>
                <a:lnTo>
                  <a:pt x="23403" y="177193"/>
                </a:lnTo>
                <a:lnTo>
                  <a:pt x="23403" y="169478"/>
                </a:lnTo>
                <a:lnTo>
                  <a:pt x="65322" y="169478"/>
                </a:lnTo>
                <a:lnTo>
                  <a:pt x="65322" y="118814"/>
                </a:lnTo>
                <a:lnTo>
                  <a:pt x="29060" y="118814"/>
                </a:lnTo>
                <a:lnTo>
                  <a:pt x="29060" y="111099"/>
                </a:lnTo>
                <a:lnTo>
                  <a:pt x="65322" y="111099"/>
                </a:lnTo>
                <a:lnTo>
                  <a:pt x="65322" y="69180"/>
                </a:lnTo>
                <a:lnTo>
                  <a:pt x="23917" y="69180"/>
                </a:lnTo>
                <a:close/>
                <a:moveTo>
                  <a:pt x="2474699" y="57864"/>
                </a:moveTo>
                <a:lnTo>
                  <a:pt x="2502474" y="140417"/>
                </a:lnTo>
                <a:lnTo>
                  <a:pt x="2495016" y="142732"/>
                </a:lnTo>
                <a:lnTo>
                  <a:pt x="2467498" y="60436"/>
                </a:lnTo>
                <a:close/>
                <a:moveTo>
                  <a:pt x="2619746" y="57607"/>
                </a:moveTo>
                <a:lnTo>
                  <a:pt x="2627204" y="59921"/>
                </a:lnTo>
                <a:lnTo>
                  <a:pt x="2599687" y="142732"/>
                </a:lnTo>
                <a:lnTo>
                  <a:pt x="2592485" y="140417"/>
                </a:lnTo>
                <a:close/>
                <a:moveTo>
                  <a:pt x="1954377" y="39604"/>
                </a:moveTo>
                <a:lnTo>
                  <a:pt x="1939204" y="57092"/>
                </a:lnTo>
                <a:lnTo>
                  <a:pt x="1977523" y="108013"/>
                </a:lnTo>
                <a:cubicBezTo>
                  <a:pt x="1986487" y="98846"/>
                  <a:pt x="1994598" y="88698"/>
                  <a:pt x="2001858" y="77570"/>
                </a:cubicBezTo>
                <a:cubicBezTo>
                  <a:pt x="2009118" y="66442"/>
                  <a:pt x="2015751" y="53787"/>
                  <a:pt x="2021757" y="39604"/>
                </a:cubicBezTo>
                <a:close/>
                <a:moveTo>
                  <a:pt x="1382877" y="39604"/>
                </a:moveTo>
                <a:lnTo>
                  <a:pt x="1367704" y="57092"/>
                </a:lnTo>
                <a:lnTo>
                  <a:pt x="1406023" y="108013"/>
                </a:lnTo>
                <a:cubicBezTo>
                  <a:pt x="1414987" y="98846"/>
                  <a:pt x="1423098" y="88698"/>
                  <a:pt x="1430358" y="77570"/>
                </a:cubicBezTo>
                <a:cubicBezTo>
                  <a:pt x="1437618" y="66442"/>
                  <a:pt x="1444251" y="53787"/>
                  <a:pt x="1450257" y="39604"/>
                </a:cubicBezTo>
                <a:close/>
                <a:moveTo>
                  <a:pt x="7715" y="28289"/>
                </a:moveTo>
                <a:lnTo>
                  <a:pt x="7715" y="211912"/>
                </a:lnTo>
                <a:lnTo>
                  <a:pt x="133473" y="211912"/>
                </a:lnTo>
                <a:lnTo>
                  <a:pt x="133473" y="28289"/>
                </a:lnTo>
                <a:close/>
                <a:moveTo>
                  <a:pt x="1562061" y="24174"/>
                </a:moveTo>
                <a:lnTo>
                  <a:pt x="1673418" y="24174"/>
                </a:lnTo>
                <a:lnTo>
                  <a:pt x="1673418" y="31889"/>
                </a:lnTo>
                <a:lnTo>
                  <a:pt x="1623012" y="31889"/>
                </a:lnTo>
                <a:lnTo>
                  <a:pt x="1623012" y="187223"/>
                </a:lnTo>
                <a:lnTo>
                  <a:pt x="1615297" y="187223"/>
                </a:lnTo>
                <a:lnTo>
                  <a:pt x="1615297" y="49120"/>
                </a:lnTo>
                <a:lnTo>
                  <a:pt x="1570291" y="156362"/>
                </a:lnTo>
                <a:lnTo>
                  <a:pt x="1563090" y="153276"/>
                </a:lnTo>
                <a:lnTo>
                  <a:pt x="1614011" y="31889"/>
                </a:lnTo>
                <a:lnTo>
                  <a:pt x="1562061" y="31889"/>
                </a:lnTo>
                <a:close/>
                <a:moveTo>
                  <a:pt x="0" y="20574"/>
                </a:moveTo>
                <a:lnTo>
                  <a:pt x="141189" y="20574"/>
                </a:lnTo>
                <a:lnTo>
                  <a:pt x="141189" y="219627"/>
                </a:lnTo>
                <a:lnTo>
                  <a:pt x="0" y="219627"/>
                </a:lnTo>
                <a:close/>
                <a:moveTo>
                  <a:pt x="1118825" y="19030"/>
                </a:moveTo>
                <a:lnTo>
                  <a:pt x="1179776" y="19030"/>
                </a:lnTo>
                <a:lnTo>
                  <a:pt x="1179776" y="120872"/>
                </a:lnTo>
                <a:lnTo>
                  <a:pt x="1185434" y="120872"/>
                </a:lnTo>
                <a:lnTo>
                  <a:pt x="1185434" y="225542"/>
                </a:lnTo>
                <a:lnTo>
                  <a:pt x="1177718" y="225542"/>
                </a:lnTo>
                <a:lnTo>
                  <a:pt x="1177718" y="128587"/>
                </a:lnTo>
                <a:lnTo>
                  <a:pt x="1132455" y="128587"/>
                </a:lnTo>
                <a:lnTo>
                  <a:pt x="1132455" y="52206"/>
                </a:lnTo>
                <a:lnTo>
                  <a:pt x="1140171" y="52206"/>
                </a:lnTo>
                <a:lnTo>
                  <a:pt x="1140171" y="120872"/>
                </a:lnTo>
                <a:lnTo>
                  <a:pt x="1172060" y="120872"/>
                </a:lnTo>
                <a:lnTo>
                  <a:pt x="1172060" y="26746"/>
                </a:lnTo>
                <a:lnTo>
                  <a:pt x="1118825" y="26746"/>
                </a:lnTo>
                <a:close/>
                <a:moveTo>
                  <a:pt x="2358780" y="18516"/>
                </a:moveTo>
                <a:lnTo>
                  <a:pt x="2443648" y="86668"/>
                </a:lnTo>
                <a:lnTo>
                  <a:pt x="2438761" y="92583"/>
                </a:lnTo>
                <a:lnTo>
                  <a:pt x="2358780" y="28546"/>
                </a:lnTo>
                <a:lnTo>
                  <a:pt x="2275455" y="92840"/>
                </a:lnTo>
                <a:lnTo>
                  <a:pt x="2270826" y="86668"/>
                </a:lnTo>
                <a:close/>
                <a:moveTo>
                  <a:pt x="1526057" y="11058"/>
                </a:moveTo>
                <a:lnTo>
                  <a:pt x="1533772" y="11058"/>
                </a:lnTo>
                <a:lnTo>
                  <a:pt x="1533772" y="49891"/>
                </a:lnTo>
                <a:lnTo>
                  <a:pt x="1526057" y="49891"/>
                </a:lnTo>
                <a:close/>
                <a:moveTo>
                  <a:pt x="2519962" y="7972"/>
                </a:moveTo>
                <a:lnTo>
                  <a:pt x="2527677" y="7972"/>
                </a:lnTo>
                <a:lnTo>
                  <a:pt x="2527677" y="206768"/>
                </a:lnTo>
                <a:lnTo>
                  <a:pt x="2567025" y="206768"/>
                </a:lnTo>
                <a:lnTo>
                  <a:pt x="2567025" y="7972"/>
                </a:lnTo>
                <a:lnTo>
                  <a:pt x="2574740" y="7972"/>
                </a:lnTo>
                <a:lnTo>
                  <a:pt x="2574740" y="206768"/>
                </a:lnTo>
                <a:lnTo>
                  <a:pt x="2626433" y="206768"/>
                </a:lnTo>
                <a:lnTo>
                  <a:pt x="2626433" y="214483"/>
                </a:lnTo>
                <a:lnTo>
                  <a:pt x="2468527" y="214483"/>
                </a:lnTo>
                <a:lnTo>
                  <a:pt x="2468527" y="206768"/>
                </a:lnTo>
                <a:lnTo>
                  <a:pt x="2519962" y="206768"/>
                </a:lnTo>
                <a:close/>
                <a:moveTo>
                  <a:pt x="690314" y="3857"/>
                </a:moveTo>
                <a:lnTo>
                  <a:pt x="698030" y="3857"/>
                </a:lnTo>
                <a:lnTo>
                  <a:pt x="698030" y="101326"/>
                </a:lnTo>
                <a:lnTo>
                  <a:pt x="730434" y="101326"/>
                </a:lnTo>
                <a:lnTo>
                  <a:pt x="730434" y="109042"/>
                </a:lnTo>
                <a:lnTo>
                  <a:pt x="698030" y="109042"/>
                </a:lnTo>
                <a:lnTo>
                  <a:pt x="698030" y="208054"/>
                </a:lnTo>
                <a:lnTo>
                  <a:pt x="730434" y="208054"/>
                </a:lnTo>
                <a:lnTo>
                  <a:pt x="730434" y="215769"/>
                </a:lnTo>
                <a:lnTo>
                  <a:pt x="690314" y="215769"/>
                </a:lnTo>
                <a:close/>
                <a:moveTo>
                  <a:pt x="638365" y="3600"/>
                </a:moveTo>
                <a:lnTo>
                  <a:pt x="646080" y="3600"/>
                </a:lnTo>
                <a:lnTo>
                  <a:pt x="646080" y="101326"/>
                </a:lnTo>
                <a:lnTo>
                  <a:pt x="673084" y="101326"/>
                </a:lnTo>
                <a:lnTo>
                  <a:pt x="673084" y="109042"/>
                </a:lnTo>
                <a:lnTo>
                  <a:pt x="646080" y="109042"/>
                </a:lnTo>
                <a:lnTo>
                  <a:pt x="646080" y="203425"/>
                </a:lnTo>
                <a:lnTo>
                  <a:pt x="672826" y="200339"/>
                </a:lnTo>
                <a:lnTo>
                  <a:pt x="673598" y="207797"/>
                </a:lnTo>
                <a:lnTo>
                  <a:pt x="614705" y="214741"/>
                </a:lnTo>
                <a:lnTo>
                  <a:pt x="613933" y="207025"/>
                </a:lnTo>
                <a:lnTo>
                  <a:pt x="638365" y="204196"/>
                </a:lnTo>
                <a:close/>
                <a:moveTo>
                  <a:pt x="2135619" y="3343"/>
                </a:moveTo>
                <a:lnTo>
                  <a:pt x="2149249" y="3343"/>
                </a:lnTo>
                <a:lnTo>
                  <a:pt x="2149249" y="34204"/>
                </a:lnTo>
                <a:cubicBezTo>
                  <a:pt x="2149211" y="42155"/>
                  <a:pt x="2147936" y="48756"/>
                  <a:pt x="2145423" y="54006"/>
                </a:cubicBezTo>
                <a:cubicBezTo>
                  <a:pt x="2142911" y="59257"/>
                  <a:pt x="2139385" y="63286"/>
                  <a:pt x="2134847" y="66094"/>
                </a:cubicBezTo>
                <a:lnTo>
                  <a:pt x="2134847" y="58378"/>
                </a:lnTo>
                <a:cubicBezTo>
                  <a:pt x="2137146" y="56048"/>
                  <a:pt x="2138849" y="52865"/>
                  <a:pt x="2139959" y="48831"/>
                </a:cubicBezTo>
                <a:cubicBezTo>
                  <a:pt x="2141068" y="44796"/>
                  <a:pt x="2141679" y="40006"/>
                  <a:pt x="2141791" y="34461"/>
                </a:cubicBezTo>
                <a:lnTo>
                  <a:pt x="2135619" y="34461"/>
                </a:lnTo>
                <a:close/>
                <a:moveTo>
                  <a:pt x="2107844" y="3343"/>
                </a:moveTo>
                <a:lnTo>
                  <a:pt x="2121474" y="3343"/>
                </a:lnTo>
                <a:lnTo>
                  <a:pt x="2121474" y="34204"/>
                </a:lnTo>
                <a:cubicBezTo>
                  <a:pt x="2121447" y="42155"/>
                  <a:pt x="2120215" y="48756"/>
                  <a:pt x="2117777" y="54006"/>
                </a:cubicBezTo>
                <a:cubicBezTo>
                  <a:pt x="2115339" y="59257"/>
                  <a:pt x="2111857" y="63286"/>
                  <a:pt x="2107329" y="66094"/>
                </a:cubicBezTo>
                <a:lnTo>
                  <a:pt x="2107329" y="58378"/>
                </a:lnTo>
                <a:cubicBezTo>
                  <a:pt x="2109633" y="56048"/>
                  <a:pt x="2111326" y="52865"/>
                  <a:pt x="2112409" y="48831"/>
                </a:cubicBezTo>
                <a:cubicBezTo>
                  <a:pt x="2113491" y="44796"/>
                  <a:pt x="2114027" y="40006"/>
                  <a:pt x="2114016" y="34461"/>
                </a:cubicBezTo>
                <a:lnTo>
                  <a:pt x="2107844" y="34461"/>
                </a:lnTo>
                <a:close/>
                <a:moveTo>
                  <a:pt x="586930" y="3343"/>
                </a:moveTo>
                <a:lnTo>
                  <a:pt x="594645" y="3343"/>
                </a:lnTo>
                <a:lnTo>
                  <a:pt x="594645" y="57864"/>
                </a:lnTo>
                <a:lnTo>
                  <a:pt x="619077" y="57864"/>
                </a:lnTo>
                <a:lnTo>
                  <a:pt x="619077" y="65579"/>
                </a:lnTo>
                <a:lnTo>
                  <a:pt x="594645" y="65579"/>
                </a:lnTo>
                <a:lnTo>
                  <a:pt x="594645" y="132445"/>
                </a:lnTo>
                <a:lnTo>
                  <a:pt x="619077" y="125501"/>
                </a:lnTo>
                <a:lnTo>
                  <a:pt x="621134" y="132959"/>
                </a:lnTo>
                <a:lnTo>
                  <a:pt x="594645" y="140417"/>
                </a:lnTo>
                <a:lnTo>
                  <a:pt x="594645" y="229142"/>
                </a:lnTo>
                <a:lnTo>
                  <a:pt x="586930" y="229142"/>
                </a:lnTo>
                <a:lnTo>
                  <a:pt x="586930" y="142732"/>
                </a:lnTo>
                <a:lnTo>
                  <a:pt x="559412" y="150447"/>
                </a:lnTo>
                <a:lnTo>
                  <a:pt x="557355" y="142989"/>
                </a:lnTo>
                <a:lnTo>
                  <a:pt x="586930" y="134759"/>
                </a:lnTo>
                <a:lnTo>
                  <a:pt x="586930" y="65579"/>
                </a:lnTo>
                <a:lnTo>
                  <a:pt x="559670" y="65579"/>
                </a:lnTo>
                <a:lnTo>
                  <a:pt x="559670" y="57864"/>
                </a:lnTo>
                <a:lnTo>
                  <a:pt x="586930" y="57864"/>
                </a:lnTo>
                <a:close/>
                <a:moveTo>
                  <a:pt x="1975980" y="3086"/>
                </a:moveTo>
                <a:lnTo>
                  <a:pt x="1981895" y="7972"/>
                </a:lnTo>
                <a:lnTo>
                  <a:pt x="1961063" y="31889"/>
                </a:lnTo>
                <a:lnTo>
                  <a:pt x="2033330" y="31889"/>
                </a:lnTo>
                <a:lnTo>
                  <a:pt x="2031015" y="37290"/>
                </a:lnTo>
                <a:cubicBezTo>
                  <a:pt x="2022009" y="59643"/>
                  <a:pt x="2011347" y="78781"/>
                  <a:pt x="1999029" y="94704"/>
                </a:cubicBezTo>
                <a:cubicBezTo>
                  <a:pt x="1986711" y="110628"/>
                  <a:pt x="1971999" y="125008"/>
                  <a:pt x="1954891" y="137845"/>
                </a:cubicBezTo>
                <a:lnTo>
                  <a:pt x="2036159" y="137845"/>
                </a:lnTo>
                <a:lnTo>
                  <a:pt x="2036159" y="218084"/>
                </a:lnTo>
                <a:lnTo>
                  <a:pt x="1952319" y="218084"/>
                </a:lnTo>
                <a:lnTo>
                  <a:pt x="1952319" y="139903"/>
                </a:lnTo>
                <a:cubicBezTo>
                  <a:pt x="1945253" y="145164"/>
                  <a:pt x="1937719" y="150393"/>
                  <a:pt x="1929720" y="155590"/>
                </a:cubicBezTo>
                <a:cubicBezTo>
                  <a:pt x="1921721" y="160787"/>
                  <a:pt x="1913224" y="166017"/>
                  <a:pt x="1904228" y="171278"/>
                </a:cubicBezTo>
                <a:lnTo>
                  <a:pt x="1900370" y="164592"/>
                </a:lnTo>
                <a:cubicBezTo>
                  <a:pt x="1914986" y="155933"/>
                  <a:pt x="1928188" y="147468"/>
                  <a:pt x="1939975" y="139196"/>
                </a:cubicBezTo>
                <a:cubicBezTo>
                  <a:pt x="1951762" y="130923"/>
                  <a:pt x="1962392" y="122329"/>
                  <a:pt x="1971865" y="113414"/>
                </a:cubicBezTo>
                <a:lnTo>
                  <a:pt x="1934060" y="63007"/>
                </a:lnTo>
                <a:lnTo>
                  <a:pt x="1906285" y="94640"/>
                </a:lnTo>
                <a:lnTo>
                  <a:pt x="1900370" y="89754"/>
                </a:lnTo>
                <a:close/>
                <a:moveTo>
                  <a:pt x="1404480" y="3086"/>
                </a:moveTo>
                <a:lnTo>
                  <a:pt x="1410395" y="7972"/>
                </a:lnTo>
                <a:lnTo>
                  <a:pt x="1389564" y="31889"/>
                </a:lnTo>
                <a:lnTo>
                  <a:pt x="1461830" y="31889"/>
                </a:lnTo>
                <a:lnTo>
                  <a:pt x="1459515" y="37290"/>
                </a:lnTo>
                <a:cubicBezTo>
                  <a:pt x="1450509" y="59643"/>
                  <a:pt x="1439847" y="78781"/>
                  <a:pt x="1427529" y="94704"/>
                </a:cubicBezTo>
                <a:cubicBezTo>
                  <a:pt x="1415212" y="110628"/>
                  <a:pt x="1400499" y="125008"/>
                  <a:pt x="1383391" y="137845"/>
                </a:cubicBezTo>
                <a:lnTo>
                  <a:pt x="1464659" y="137845"/>
                </a:lnTo>
                <a:lnTo>
                  <a:pt x="1464659" y="218084"/>
                </a:lnTo>
                <a:lnTo>
                  <a:pt x="1380820" y="218084"/>
                </a:lnTo>
                <a:lnTo>
                  <a:pt x="1380820" y="139903"/>
                </a:lnTo>
                <a:cubicBezTo>
                  <a:pt x="1373753" y="145164"/>
                  <a:pt x="1366220" y="150393"/>
                  <a:pt x="1358220" y="155590"/>
                </a:cubicBezTo>
                <a:cubicBezTo>
                  <a:pt x="1350221" y="160787"/>
                  <a:pt x="1341724" y="166017"/>
                  <a:pt x="1332728" y="171278"/>
                </a:cubicBezTo>
                <a:lnTo>
                  <a:pt x="1328870" y="164592"/>
                </a:lnTo>
                <a:cubicBezTo>
                  <a:pt x="1343487" y="155933"/>
                  <a:pt x="1356688" y="147468"/>
                  <a:pt x="1368475" y="139196"/>
                </a:cubicBezTo>
                <a:cubicBezTo>
                  <a:pt x="1380263" y="130923"/>
                  <a:pt x="1390892" y="122329"/>
                  <a:pt x="1400365" y="113414"/>
                </a:cubicBezTo>
                <a:lnTo>
                  <a:pt x="1362560" y="63007"/>
                </a:lnTo>
                <a:lnTo>
                  <a:pt x="1334785" y="94640"/>
                </a:lnTo>
                <a:lnTo>
                  <a:pt x="1328870" y="89754"/>
                </a:lnTo>
                <a:close/>
                <a:moveTo>
                  <a:pt x="1247670" y="2314"/>
                </a:moveTo>
                <a:lnTo>
                  <a:pt x="1255385" y="2314"/>
                </a:lnTo>
                <a:lnTo>
                  <a:pt x="1255385" y="69180"/>
                </a:lnTo>
                <a:lnTo>
                  <a:pt x="1289075" y="60950"/>
                </a:lnTo>
                <a:lnTo>
                  <a:pt x="1289075" y="165620"/>
                </a:lnTo>
                <a:lnTo>
                  <a:pt x="1281360" y="165620"/>
                </a:lnTo>
                <a:lnTo>
                  <a:pt x="1281360" y="70980"/>
                </a:lnTo>
                <a:lnTo>
                  <a:pt x="1255385" y="77409"/>
                </a:lnTo>
                <a:lnTo>
                  <a:pt x="1255385" y="184651"/>
                </a:lnTo>
                <a:lnTo>
                  <a:pt x="1247670" y="184651"/>
                </a:lnTo>
                <a:lnTo>
                  <a:pt x="1247670" y="79209"/>
                </a:lnTo>
                <a:lnTo>
                  <a:pt x="1223753" y="84867"/>
                </a:lnTo>
                <a:lnTo>
                  <a:pt x="1223753" y="206768"/>
                </a:lnTo>
                <a:lnTo>
                  <a:pt x="1303477" y="206768"/>
                </a:lnTo>
                <a:lnTo>
                  <a:pt x="1303477" y="214483"/>
                </a:lnTo>
                <a:lnTo>
                  <a:pt x="1216037" y="214483"/>
                </a:lnTo>
                <a:lnTo>
                  <a:pt x="1216037" y="86668"/>
                </a:lnTo>
                <a:lnTo>
                  <a:pt x="1198549" y="90782"/>
                </a:lnTo>
                <a:lnTo>
                  <a:pt x="1196749" y="83324"/>
                </a:lnTo>
                <a:lnTo>
                  <a:pt x="1216037" y="78695"/>
                </a:lnTo>
                <a:lnTo>
                  <a:pt x="1216037" y="29832"/>
                </a:lnTo>
                <a:lnTo>
                  <a:pt x="1223753" y="29832"/>
                </a:lnTo>
                <a:lnTo>
                  <a:pt x="1223753" y="76895"/>
                </a:lnTo>
                <a:lnTo>
                  <a:pt x="1247670" y="70980"/>
                </a:lnTo>
                <a:close/>
                <a:moveTo>
                  <a:pt x="892387" y="2314"/>
                </a:moveTo>
                <a:lnTo>
                  <a:pt x="892387" y="10029"/>
                </a:lnTo>
                <a:cubicBezTo>
                  <a:pt x="890196" y="12360"/>
                  <a:pt x="888535" y="15543"/>
                  <a:pt x="887404" y="19577"/>
                </a:cubicBezTo>
                <a:cubicBezTo>
                  <a:pt x="886274" y="23611"/>
                  <a:pt x="885706" y="28401"/>
                  <a:pt x="885701" y="33947"/>
                </a:cubicBezTo>
                <a:lnTo>
                  <a:pt x="891873" y="33947"/>
                </a:lnTo>
                <a:lnTo>
                  <a:pt x="891873" y="65065"/>
                </a:lnTo>
                <a:lnTo>
                  <a:pt x="878243" y="65065"/>
                </a:lnTo>
                <a:lnTo>
                  <a:pt x="878243" y="34204"/>
                </a:lnTo>
                <a:cubicBezTo>
                  <a:pt x="878270" y="26269"/>
                  <a:pt x="879502" y="19700"/>
                  <a:pt x="881939" y="14498"/>
                </a:cubicBezTo>
                <a:cubicBezTo>
                  <a:pt x="884377" y="9295"/>
                  <a:pt x="887860" y="5234"/>
                  <a:pt x="892387" y="2314"/>
                </a:cubicBezTo>
                <a:close/>
                <a:moveTo>
                  <a:pt x="864870" y="2314"/>
                </a:moveTo>
                <a:lnTo>
                  <a:pt x="864870" y="10029"/>
                </a:lnTo>
                <a:cubicBezTo>
                  <a:pt x="862684" y="12360"/>
                  <a:pt x="861012" y="15543"/>
                  <a:pt x="859855" y="19577"/>
                </a:cubicBezTo>
                <a:cubicBezTo>
                  <a:pt x="858697" y="23611"/>
                  <a:pt x="858054" y="28401"/>
                  <a:pt x="857926" y="33947"/>
                </a:cubicBezTo>
                <a:lnTo>
                  <a:pt x="864098" y="33947"/>
                </a:lnTo>
                <a:lnTo>
                  <a:pt x="864098" y="65065"/>
                </a:lnTo>
                <a:lnTo>
                  <a:pt x="850468" y="65065"/>
                </a:lnTo>
                <a:lnTo>
                  <a:pt x="850468" y="34204"/>
                </a:lnTo>
                <a:cubicBezTo>
                  <a:pt x="850505" y="26269"/>
                  <a:pt x="851780" y="19700"/>
                  <a:pt x="854293" y="14498"/>
                </a:cubicBezTo>
                <a:cubicBezTo>
                  <a:pt x="856806" y="9295"/>
                  <a:pt x="860332" y="5234"/>
                  <a:pt x="864870" y="2314"/>
                </a:cubicBezTo>
                <a:close/>
                <a:moveTo>
                  <a:pt x="257108" y="1285"/>
                </a:moveTo>
                <a:lnTo>
                  <a:pt x="264823" y="1285"/>
                </a:lnTo>
                <a:lnTo>
                  <a:pt x="264823" y="31889"/>
                </a:lnTo>
                <a:lnTo>
                  <a:pt x="325774" y="31889"/>
                </a:lnTo>
                <a:lnTo>
                  <a:pt x="325774" y="78952"/>
                </a:lnTo>
                <a:lnTo>
                  <a:pt x="318058" y="78952"/>
                </a:lnTo>
                <a:lnTo>
                  <a:pt x="318058" y="39604"/>
                </a:lnTo>
                <a:lnTo>
                  <a:pt x="203615" y="39604"/>
                </a:lnTo>
                <a:lnTo>
                  <a:pt x="203615" y="78952"/>
                </a:lnTo>
                <a:lnTo>
                  <a:pt x="195900" y="78952"/>
                </a:lnTo>
                <a:lnTo>
                  <a:pt x="195900" y="31889"/>
                </a:lnTo>
                <a:lnTo>
                  <a:pt x="257108" y="31889"/>
                </a:lnTo>
                <a:close/>
                <a:moveTo>
                  <a:pt x="1044311" y="1028"/>
                </a:moveTo>
                <a:lnTo>
                  <a:pt x="1052026" y="1028"/>
                </a:lnTo>
                <a:lnTo>
                  <a:pt x="1052026" y="95154"/>
                </a:lnTo>
                <a:lnTo>
                  <a:pt x="1101918" y="95154"/>
                </a:lnTo>
                <a:lnTo>
                  <a:pt x="1101918" y="102870"/>
                </a:lnTo>
                <a:lnTo>
                  <a:pt x="1052026" y="102870"/>
                </a:lnTo>
                <a:lnTo>
                  <a:pt x="1052026" y="205740"/>
                </a:lnTo>
                <a:lnTo>
                  <a:pt x="1104747" y="205740"/>
                </a:lnTo>
                <a:lnTo>
                  <a:pt x="1104747" y="213455"/>
                </a:lnTo>
                <a:lnTo>
                  <a:pt x="1044311" y="213455"/>
                </a:lnTo>
                <a:close/>
                <a:moveTo>
                  <a:pt x="971273" y="1028"/>
                </a:moveTo>
                <a:lnTo>
                  <a:pt x="978989" y="1028"/>
                </a:lnTo>
                <a:lnTo>
                  <a:pt x="978989" y="95154"/>
                </a:lnTo>
                <a:lnTo>
                  <a:pt x="1023994" y="95154"/>
                </a:lnTo>
                <a:lnTo>
                  <a:pt x="1023994" y="102870"/>
                </a:lnTo>
                <a:lnTo>
                  <a:pt x="978989" y="102870"/>
                </a:lnTo>
                <a:lnTo>
                  <a:pt x="978989" y="201368"/>
                </a:lnTo>
                <a:lnTo>
                  <a:pt x="1024251" y="196481"/>
                </a:lnTo>
                <a:lnTo>
                  <a:pt x="1025023" y="204196"/>
                </a:lnTo>
                <a:lnTo>
                  <a:pt x="937840" y="213712"/>
                </a:lnTo>
                <a:lnTo>
                  <a:pt x="937069" y="205997"/>
                </a:lnTo>
                <a:lnTo>
                  <a:pt x="971273" y="202396"/>
                </a:lnTo>
                <a:close/>
                <a:moveTo>
                  <a:pt x="1782393" y="514"/>
                </a:moveTo>
                <a:lnTo>
                  <a:pt x="1790109" y="514"/>
                </a:lnTo>
                <a:lnTo>
                  <a:pt x="1790109" y="98240"/>
                </a:lnTo>
                <a:lnTo>
                  <a:pt x="1836400" y="98240"/>
                </a:lnTo>
                <a:lnTo>
                  <a:pt x="1836400" y="32146"/>
                </a:lnTo>
                <a:lnTo>
                  <a:pt x="1844115" y="32146"/>
                </a:lnTo>
                <a:lnTo>
                  <a:pt x="1844115" y="105956"/>
                </a:lnTo>
                <a:lnTo>
                  <a:pt x="1790109" y="105956"/>
                </a:lnTo>
                <a:lnTo>
                  <a:pt x="1790109" y="203682"/>
                </a:lnTo>
                <a:lnTo>
                  <a:pt x="1840001" y="203682"/>
                </a:lnTo>
                <a:lnTo>
                  <a:pt x="1840001" y="135531"/>
                </a:lnTo>
                <a:lnTo>
                  <a:pt x="1847716" y="135531"/>
                </a:lnTo>
                <a:lnTo>
                  <a:pt x="1847716" y="211397"/>
                </a:lnTo>
                <a:lnTo>
                  <a:pt x="1722472" y="211397"/>
                </a:lnTo>
                <a:lnTo>
                  <a:pt x="1722472" y="135531"/>
                </a:lnTo>
                <a:lnTo>
                  <a:pt x="1730187" y="135531"/>
                </a:lnTo>
                <a:lnTo>
                  <a:pt x="1730187" y="203682"/>
                </a:lnTo>
                <a:lnTo>
                  <a:pt x="1782393" y="203682"/>
                </a:lnTo>
                <a:lnTo>
                  <a:pt x="1782393" y="105956"/>
                </a:lnTo>
                <a:lnTo>
                  <a:pt x="1727358" y="105956"/>
                </a:lnTo>
                <a:lnTo>
                  <a:pt x="1727358" y="32146"/>
                </a:lnTo>
                <a:lnTo>
                  <a:pt x="1735073" y="32146"/>
                </a:lnTo>
                <a:lnTo>
                  <a:pt x="1735073" y="98240"/>
                </a:lnTo>
                <a:lnTo>
                  <a:pt x="1782393" y="98240"/>
                </a:lnTo>
                <a:close/>
                <a:moveTo>
                  <a:pt x="411603" y="0"/>
                </a:moveTo>
                <a:lnTo>
                  <a:pt x="423948" y="48606"/>
                </a:lnTo>
                <a:lnTo>
                  <a:pt x="473583" y="48606"/>
                </a:lnTo>
                <a:lnTo>
                  <a:pt x="485927" y="0"/>
                </a:lnTo>
                <a:lnTo>
                  <a:pt x="493385" y="2057"/>
                </a:lnTo>
                <a:lnTo>
                  <a:pt x="481555" y="48606"/>
                </a:lnTo>
                <a:lnTo>
                  <a:pt x="530933" y="48606"/>
                </a:lnTo>
                <a:lnTo>
                  <a:pt x="530933" y="56321"/>
                </a:lnTo>
                <a:lnTo>
                  <a:pt x="456609" y="56321"/>
                </a:lnTo>
                <a:lnTo>
                  <a:pt x="445293" y="94897"/>
                </a:lnTo>
                <a:lnTo>
                  <a:pt x="501615" y="94897"/>
                </a:lnTo>
                <a:lnTo>
                  <a:pt x="501615" y="216027"/>
                </a:lnTo>
                <a:lnTo>
                  <a:pt x="396687" y="216027"/>
                </a:lnTo>
                <a:lnTo>
                  <a:pt x="396687" y="94897"/>
                </a:lnTo>
                <a:lnTo>
                  <a:pt x="437321" y="94897"/>
                </a:lnTo>
                <a:lnTo>
                  <a:pt x="448379" y="56321"/>
                </a:lnTo>
                <a:lnTo>
                  <a:pt x="366083" y="56321"/>
                </a:lnTo>
                <a:lnTo>
                  <a:pt x="366083" y="48606"/>
                </a:lnTo>
                <a:lnTo>
                  <a:pt x="415975" y="48606"/>
                </a:lnTo>
                <a:lnTo>
                  <a:pt x="404145" y="2057"/>
                </a:lnTo>
                <a:close/>
              </a:path>
            </a:pathLst>
          </a:custGeom>
          <a:solidFill>
            <a:prstClr val="black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447"/>
              </a:buClr>
              <a:buSzTx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文悦后现代体 (非商业使用) W2-75" pitchFamily="50" charset="-122"/>
              <a:ea typeface="文悦后现代体 (非商业使用) W2-75" pitchFamily="50" charset="-122"/>
              <a:cs typeface="+mn-cs"/>
            </a:endParaRPr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7AFC3CD3-140B-4436-B3D5-4155F4B00BC7}"/>
              </a:ext>
            </a:extLst>
          </p:cNvPr>
          <p:cNvSpPr/>
          <p:nvPr/>
        </p:nvSpPr>
        <p:spPr>
          <a:xfrm>
            <a:off x="6651698" y="4729815"/>
            <a:ext cx="1860575" cy="229400"/>
          </a:xfrm>
          <a:custGeom>
            <a:avLst/>
            <a:gdLst/>
            <a:ahLst/>
            <a:cxnLst/>
            <a:rect l="l" t="t" r="r" b="b"/>
            <a:pathLst>
              <a:path w="1860575" h="229400">
                <a:moveTo>
                  <a:pt x="806491" y="176165"/>
                </a:moveTo>
                <a:lnTo>
                  <a:pt x="806491" y="199053"/>
                </a:lnTo>
                <a:lnTo>
                  <a:pt x="843524" y="199053"/>
                </a:lnTo>
                <a:lnTo>
                  <a:pt x="843524" y="176165"/>
                </a:lnTo>
                <a:close/>
                <a:moveTo>
                  <a:pt x="1178747" y="173850"/>
                </a:moveTo>
                <a:lnTo>
                  <a:pt x="1183891" y="179508"/>
                </a:lnTo>
                <a:lnTo>
                  <a:pt x="1139914" y="221170"/>
                </a:lnTo>
                <a:lnTo>
                  <a:pt x="1134513" y="215770"/>
                </a:lnTo>
                <a:close/>
                <a:moveTo>
                  <a:pt x="1240469" y="173079"/>
                </a:moveTo>
                <a:lnTo>
                  <a:pt x="1285217" y="214741"/>
                </a:lnTo>
                <a:lnTo>
                  <a:pt x="1279817" y="220399"/>
                </a:lnTo>
                <a:lnTo>
                  <a:pt x="1235068" y="178737"/>
                </a:lnTo>
                <a:close/>
                <a:moveTo>
                  <a:pt x="57864" y="169993"/>
                </a:moveTo>
                <a:lnTo>
                  <a:pt x="54264" y="173850"/>
                </a:lnTo>
                <a:cubicBezTo>
                  <a:pt x="58786" y="177729"/>
                  <a:pt x="63886" y="181608"/>
                  <a:pt x="69566" y="185487"/>
                </a:cubicBezTo>
                <a:cubicBezTo>
                  <a:pt x="75245" y="189367"/>
                  <a:pt x="81374" y="193117"/>
                  <a:pt x="87954" y="196739"/>
                </a:cubicBezTo>
                <a:cubicBezTo>
                  <a:pt x="94003" y="192892"/>
                  <a:pt x="99585" y="188756"/>
                  <a:pt x="104702" y="184330"/>
                </a:cubicBezTo>
                <a:cubicBezTo>
                  <a:pt x="109819" y="179905"/>
                  <a:pt x="114437" y="175125"/>
                  <a:pt x="118557" y="169993"/>
                </a:cubicBezTo>
                <a:close/>
                <a:moveTo>
                  <a:pt x="798776" y="168450"/>
                </a:moveTo>
                <a:lnTo>
                  <a:pt x="851239" y="168450"/>
                </a:lnTo>
                <a:lnTo>
                  <a:pt x="851239" y="206769"/>
                </a:lnTo>
                <a:lnTo>
                  <a:pt x="798776" y="206769"/>
                </a:lnTo>
                <a:close/>
                <a:moveTo>
                  <a:pt x="1394965" y="139132"/>
                </a:moveTo>
                <a:lnTo>
                  <a:pt x="1402680" y="139132"/>
                </a:lnTo>
                <a:lnTo>
                  <a:pt x="1402680" y="165878"/>
                </a:lnTo>
                <a:lnTo>
                  <a:pt x="1467745" y="165878"/>
                </a:lnTo>
                <a:lnTo>
                  <a:pt x="1467745" y="173593"/>
                </a:lnTo>
                <a:lnTo>
                  <a:pt x="1402680" y="173593"/>
                </a:lnTo>
                <a:lnTo>
                  <a:pt x="1402680" y="209083"/>
                </a:lnTo>
                <a:lnTo>
                  <a:pt x="1483433" y="209083"/>
                </a:lnTo>
                <a:lnTo>
                  <a:pt x="1483433" y="216799"/>
                </a:lnTo>
                <a:lnTo>
                  <a:pt x="1313954" y="216799"/>
                </a:lnTo>
                <a:lnTo>
                  <a:pt x="1313954" y="209083"/>
                </a:lnTo>
                <a:lnTo>
                  <a:pt x="1394965" y="209083"/>
                </a:lnTo>
                <a:lnTo>
                  <a:pt x="1394965" y="173593"/>
                </a:lnTo>
                <a:lnTo>
                  <a:pt x="1330156" y="173593"/>
                </a:lnTo>
                <a:lnTo>
                  <a:pt x="1330156" y="165878"/>
                </a:lnTo>
                <a:lnTo>
                  <a:pt x="1394965" y="165878"/>
                </a:lnTo>
                <a:close/>
                <a:moveTo>
                  <a:pt x="760457" y="133217"/>
                </a:moveTo>
                <a:lnTo>
                  <a:pt x="889816" y="133217"/>
                </a:lnTo>
                <a:lnTo>
                  <a:pt x="889816" y="228629"/>
                </a:lnTo>
                <a:lnTo>
                  <a:pt x="882100" y="228629"/>
                </a:lnTo>
                <a:lnTo>
                  <a:pt x="882100" y="140932"/>
                </a:lnTo>
                <a:lnTo>
                  <a:pt x="768172" y="140932"/>
                </a:lnTo>
                <a:lnTo>
                  <a:pt x="768172" y="228629"/>
                </a:lnTo>
                <a:lnTo>
                  <a:pt x="760457" y="228629"/>
                </a:lnTo>
                <a:close/>
                <a:moveTo>
                  <a:pt x="54521" y="122930"/>
                </a:moveTo>
                <a:lnTo>
                  <a:pt x="54521" y="138103"/>
                </a:lnTo>
                <a:lnTo>
                  <a:pt x="121129" y="138103"/>
                </a:lnTo>
                <a:lnTo>
                  <a:pt x="121129" y="122930"/>
                </a:lnTo>
                <a:close/>
                <a:moveTo>
                  <a:pt x="54521" y="102613"/>
                </a:moveTo>
                <a:lnTo>
                  <a:pt x="54521" y="115214"/>
                </a:lnTo>
                <a:lnTo>
                  <a:pt x="121129" y="115214"/>
                </a:lnTo>
                <a:lnTo>
                  <a:pt x="121129" y="102613"/>
                </a:lnTo>
                <a:close/>
                <a:moveTo>
                  <a:pt x="1233268" y="102098"/>
                </a:moveTo>
                <a:lnTo>
                  <a:pt x="1233268" y="146075"/>
                </a:lnTo>
                <a:lnTo>
                  <a:pt x="1264129" y="146075"/>
                </a:lnTo>
                <a:lnTo>
                  <a:pt x="1264129" y="102098"/>
                </a:lnTo>
                <a:close/>
                <a:moveTo>
                  <a:pt x="1193663" y="102098"/>
                </a:moveTo>
                <a:lnTo>
                  <a:pt x="1193663" y="146075"/>
                </a:lnTo>
                <a:lnTo>
                  <a:pt x="1225553" y="146075"/>
                </a:lnTo>
                <a:lnTo>
                  <a:pt x="1225553" y="102098"/>
                </a:lnTo>
                <a:close/>
                <a:moveTo>
                  <a:pt x="1155087" y="102098"/>
                </a:moveTo>
                <a:lnTo>
                  <a:pt x="1155087" y="146075"/>
                </a:lnTo>
                <a:lnTo>
                  <a:pt x="1185948" y="146075"/>
                </a:lnTo>
                <a:lnTo>
                  <a:pt x="1185948" y="102098"/>
                </a:lnTo>
                <a:close/>
                <a:moveTo>
                  <a:pt x="1602695" y="87697"/>
                </a:moveTo>
                <a:lnTo>
                  <a:pt x="1610411" y="87697"/>
                </a:lnTo>
                <a:lnTo>
                  <a:pt x="1610411" y="140675"/>
                </a:lnTo>
                <a:lnTo>
                  <a:pt x="1661331" y="140675"/>
                </a:lnTo>
                <a:lnTo>
                  <a:pt x="1661331" y="148390"/>
                </a:lnTo>
                <a:lnTo>
                  <a:pt x="1610411" y="148390"/>
                </a:lnTo>
                <a:lnTo>
                  <a:pt x="1610411" y="207026"/>
                </a:lnTo>
                <a:lnTo>
                  <a:pt x="1672904" y="207026"/>
                </a:lnTo>
                <a:lnTo>
                  <a:pt x="1672904" y="214741"/>
                </a:lnTo>
                <a:lnTo>
                  <a:pt x="1507798" y="214741"/>
                </a:lnTo>
                <a:lnTo>
                  <a:pt x="1507798" y="207026"/>
                </a:lnTo>
                <a:lnTo>
                  <a:pt x="1547403" y="207026"/>
                </a:lnTo>
                <a:lnTo>
                  <a:pt x="1547403" y="109042"/>
                </a:lnTo>
                <a:lnTo>
                  <a:pt x="1555118" y="109042"/>
                </a:lnTo>
                <a:lnTo>
                  <a:pt x="1555118" y="207026"/>
                </a:lnTo>
                <a:lnTo>
                  <a:pt x="1602695" y="207026"/>
                </a:lnTo>
                <a:close/>
                <a:moveTo>
                  <a:pt x="54521" y="79981"/>
                </a:moveTo>
                <a:lnTo>
                  <a:pt x="54521" y="94898"/>
                </a:lnTo>
                <a:lnTo>
                  <a:pt x="121129" y="94898"/>
                </a:lnTo>
                <a:lnTo>
                  <a:pt x="121129" y="79981"/>
                </a:lnTo>
                <a:close/>
                <a:moveTo>
                  <a:pt x="442207" y="73295"/>
                </a:moveTo>
                <a:lnTo>
                  <a:pt x="449923" y="73295"/>
                </a:lnTo>
                <a:lnTo>
                  <a:pt x="449923" y="101584"/>
                </a:lnTo>
                <a:lnTo>
                  <a:pt x="507273" y="101584"/>
                </a:lnTo>
                <a:lnTo>
                  <a:pt x="507273" y="195967"/>
                </a:lnTo>
                <a:lnTo>
                  <a:pt x="499557" y="195967"/>
                </a:lnTo>
                <a:lnTo>
                  <a:pt x="499557" y="109299"/>
                </a:lnTo>
                <a:lnTo>
                  <a:pt x="449923" y="109299"/>
                </a:lnTo>
                <a:lnTo>
                  <a:pt x="449923" y="228886"/>
                </a:lnTo>
                <a:lnTo>
                  <a:pt x="442207" y="228886"/>
                </a:lnTo>
                <a:lnTo>
                  <a:pt x="442207" y="109299"/>
                </a:lnTo>
                <a:lnTo>
                  <a:pt x="393087" y="109299"/>
                </a:lnTo>
                <a:lnTo>
                  <a:pt x="393087" y="195967"/>
                </a:lnTo>
                <a:lnTo>
                  <a:pt x="385372" y="195967"/>
                </a:lnTo>
                <a:lnTo>
                  <a:pt x="385372" y="101584"/>
                </a:lnTo>
                <a:lnTo>
                  <a:pt x="442207" y="101584"/>
                </a:lnTo>
                <a:close/>
                <a:moveTo>
                  <a:pt x="787203" y="72009"/>
                </a:moveTo>
                <a:lnTo>
                  <a:pt x="787203" y="96698"/>
                </a:lnTo>
                <a:lnTo>
                  <a:pt x="862041" y="96698"/>
                </a:lnTo>
                <a:lnTo>
                  <a:pt x="862041" y="72009"/>
                </a:lnTo>
                <a:close/>
                <a:moveTo>
                  <a:pt x="658425" y="70980"/>
                </a:moveTo>
                <a:lnTo>
                  <a:pt x="720661" y="156877"/>
                </a:lnTo>
                <a:lnTo>
                  <a:pt x="714489" y="161506"/>
                </a:lnTo>
                <a:lnTo>
                  <a:pt x="652253" y="75609"/>
                </a:lnTo>
                <a:close/>
                <a:moveTo>
                  <a:pt x="188442" y="68151"/>
                </a:moveTo>
                <a:lnTo>
                  <a:pt x="196158" y="68151"/>
                </a:lnTo>
                <a:lnTo>
                  <a:pt x="196158" y="226571"/>
                </a:lnTo>
                <a:lnTo>
                  <a:pt x="188442" y="226571"/>
                </a:lnTo>
                <a:close/>
                <a:moveTo>
                  <a:pt x="779488" y="64294"/>
                </a:moveTo>
                <a:lnTo>
                  <a:pt x="869756" y="64294"/>
                </a:lnTo>
                <a:lnTo>
                  <a:pt x="869756" y="104413"/>
                </a:lnTo>
                <a:lnTo>
                  <a:pt x="779488" y="104413"/>
                </a:lnTo>
                <a:close/>
                <a:moveTo>
                  <a:pt x="1708070" y="57350"/>
                </a:moveTo>
                <a:lnTo>
                  <a:pt x="1735845" y="139903"/>
                </a:lnTo>
                <a:lnTo>
                  <a:pt x="1728387" y="142218"/>
                </a:lnTo>
                <a:lnTo>
                  <a:pt x="1700869" y="59922"/>
                </a:lnTo>
                <a:close/>
                <a:moveTo>
                  <a:pt x="1853117" y="57093"/>
                </a:moveTo>
                <a:lnTo>
                  <a:pt x="1860575" y="59407"/>
                </a:lnTo>
                <a:lnTo>
                  <a:pt x="1833057" y="142218"/>
                </a:lnTo>
                <a:lnTo>
                  <a:pt x="1825856" y="139903"/>
                </a:lnTo>
                <a:close/>
                <a:moveTo>
                  <a:pt x="1233268" y="53235"/>
                </a:moveTo>
                <a:lnTo>
                  <a:pt x="1233268" y="94383"/>
                </a:lnTo>
                <a:lnTo>
                  <a:pt x="1264129" y="94383"/>
                </a:lnTo>
                <a:lnTo>
                  <a:pt x="1264129" y="53235"/>
                </a:lnTo>
                <a:close/>
                <a:moveTo>
                  <a:pt x="1193663" y="53235"/>
                </a:moveTo>
                <a:lnTo>
                  <a:pt x="1193663" y="94383"/>
                </a:lnTo>
                <a:lnTo>
                  <a:pt x="1225553" y="94383"/>
                </a:lnTo>
                <a:lnTo>
                  <a:pt x="1225553" y="53235"/>
                </a:lnTo>
                <a:close/>
                <a:moveTo>
                  <a:pt x="1155087" y="53235"/>
                </a:moveTo>
                <a:lnTo>
                  <a:pt x="1155087" y="94383"/>
                </a:lnTo>
                <a:lnTo>
                  <a:pt x="1185948" y="94383"/>
                </a:lnTo>
                <a:lnTo>
                  <a:pt x="1185948" y="53235"/>
                </a:lnTo>
                <a:close/>
                <a:moveTo>
                  <a:pt x="34718" y="43720"/>
                </a:moveTo>
                <a:lnTo>
                  <a:pt x="142989" y="43720"/>
                </a:lnTo>
                <a:lnTo>
                  <a:pt x="142989" y="51435"/>
                </a:lnTo>
                <a:lnTo>
                  <a:pt x="94640" y="51435"/>
                </a:lnTo>
                <a:lnTo>
                  <a:pt x="89497" y="72266"/>
                </a:lnTo>
                <a:lnTo>
                  <a:pt x="128844" y="72266"/>
                </a:lnTo>
                <a:lnTo>
                  <a:pt x="128844" y="145818"/>
                </a:lnTo>
                <a:lnTo>
                  <a:pt x="81524" y="145818"/>
                </a:lnTo>
                <a:lnTo>
                  <a:pt x="65322" y="162277"/>
                </a:lnTo>
                <a:lnTo>
                  <a:pt x="133988" y="162277"/>
                </a:lnTo>
                <a:lnTo>
                  <a:pt x="129616" y="168450"/>
                </a:lnTo>
                <a:cubicBezTo>
                  <a:pt x="125126" y="174622"/>
                  <a:pt x="120090" y="180408"/>
                  <a:pt x="114507" y="185809"/>
                </a:cubicBezTo>
                <a:cubicBezTo>
                  <a:pt x="108924" y="191210"/>
                  <a:pt x="102730" y="196225"/>
                  <a:pt x="95926" y="200854"/>
                </a:cubicBezTo>
                <a:cubicBezTo>
                  <a:pt x="103550" y="204583"/>
                  <a:pt x="111448" y="207926"/>
                  <a:pt x="119618" y="210883"/>
                </a:cubicBezTo>
                <a:cubicBezTo>
                  <a:pt x="127789" y="213841"/>
                  <a:pt x="136008" y="216413"/>
                  <a:pt x="144275" y="218599"/>
                </a:cubicBezTo>
                <a:lnTo>
                  <a:pt x="142475" y="226057"/>
                </a:lnTo>
                <a:cubicBezTo>
                  <a:pt x="133168" y="223592"/>
                  <a:pt x="123942" y="220613"/>
                  <a:pt x="114796" y="217120"/>
                </a:cubicBezTo>
                <a:cubicBezTo>
                  <a:pt x="105650" y="213627"/>
                  <a:pt x="96874" y="209748"/>
                  <a:pt x="88468" y="205483"/>
                </a:cubicBezTo>
                <a:cubicBezTo>
                  <a:pt x="74023" y="214012"/>
                  <a:pt x="57393" y="220870"/>
                  <a:pt x="38576" y="226057"/>
                </a:cubicBezTo>
                <a:lnTo>
                  <a:pt x="36519" y="218599"/>
                </a:lnTo>
                <a:cubicBezTo>
                  <a:pt x="53021" y="214012"/>
                  <a:pt x="67594" y="208269"/>
                  <a:pt x="80238" y="201368"/>
                </a:cubicBezTo>
                <a:cubicBezTo>
                  <a:pt x="74168" y="197891"/>
                  <a:pt x="68499" y="194301"/>
                  <a:pt x="63233" y="190599"/>
                </a:cubicBezTo>
                <a:cubicBezTo>
                  <a:pt x="57966" y="186897"/>
                  <a:pt x="53262" y="183114"/>
                  <a:pt x="49120" y="179251"/>
                </a:cubicBezTo>
                <a:lnTo>
                  <a:pt x="32147" y="196739"/>
                </a:lnTo>
                <a:lnTo>
                  <a:pt x="26746" y="191595"/>
                </a:lnTo>
                <a:lnTo>
                  <a:pt x="70723" y="145818"/>
                </a:lnTo>
                <a:lnTo>
                  <a:pt x="46806" y="145818"/>
                </a:lnTo>
                <a:lnTo>
                  <a:pt x="46806" y="72266"/>
                </a:lnTo>
                <a:lnTo>
                  <a:pt x="81524" y="72266"/>
                </a:lnTo>
                <a:lnTo>
                  <a:pt x="86668" y="51435"/>
                </a:lnTo>
                <a:lnTo>
                  <a:pt x="34718" y="51435"/>
                </a:lnTo>
                <a:close/>
                <a:moveTo>
                  <a:pt x="962015" y="40891"/>
                </a:moveTo>
                <a:lnTo>
                  <a:pt x="962015" y="89497"/>
                </a:lnTo>
                <a:lnTo>
                  <a:pt x="991847" y="89497"/>
                </a:lnTo>
                <a:lnTo>
                  <a:pt x="991847" y="40891"/>
                </a:lnTo>
                <a:close/>
                <a:moveTo>
                  <a:pt x="239363" y="25975"/>
                </a:moveTo>
                <a:lnTo>
                  <a:pt x="318316" y="25975"/>
                </a:lnTo>
                <a:lnTo>
                  <a:pt x="318316" y="226571"/>
                </a:lnTo>
                <a:lnTo>
                  <a:pt x="310600" y="226571"/>
                </a:lnTo>
                <a:lnTo>
                  <a:pt x="310600" y="33690"/>
                </a:lnTo>
                <a:lnTo>
                  <a:pt x="239363" y="33690"/>
                </a:lnTo>
                <a:close/>
                <a:moveTo>
                  <a:pt x="561984" y="24432"/>
                </a:moveTo>
                <a:lnTo>
                  <a:pt x="713203" y="24432"/>
                </a:lnTo>
                <a:lnTo>
                  <a:pt x="713203" y="32147"/>
                </a:lnTo>
                <a:lnTo>
                  <a:pt x="655082" y="32147"/>
                </a:lnTo>
                <a:lnTo>
                  <a:pt x="642994" y="49378"/>
                </a:lnTo>
                <a:lnTo>
                  <a:pt x="642994" y="228886"/>
                </a:lnTo>
                <a:lnTo>
                  <a:pt x="635279" y="228886"/>
                </a:lnTo>
                <a:lnTo>
                  <a:pt x="635279" y="60179"/>
                </a:lnTo>
                <a:lnTo>
                  <a:pt x="562499" y="162535"/>
                </a:lnTo>
                <a:lnTo>
                  <a:pt x="556326" y="158163"/>
                </a:lnTo>
                <a:lnTo>
                  <a:pt x="645566" y="32147"/>
                </a:lnTo>
                <a:lnTo>
                  <a:pt x="561984" y="32147"/>
                </a:lnTo>
                <a:close/>
                <a:moveTo>
                  <a:pt x="1348416" y="24174"/>
                </a:moveTo>
                <a:cubicBezTo>
                  <a:pt x="1348673" y="32865"/>
                  <a:pt x="1348802" y="41009"/>
                  <a:pt x="1348802" y="48606"/>
                </a:cubicBezTo>
                <a:cubicBezTo>
                  <a:pt x="1348802" y="56203"/>
                  <a:pt x="1348673" y="63576"/>
                  <a:pt x="1348416" y="70723"/>
                </a:cubicBezTo>
                <a:lnTo>
                  <a:pt x="1381077" y="70723"/>
                </a:lnTo>
                <a:lnTo>
                  <a:pt x="1381077" y="24174"/>
                </a:lnTo>
                <a:close/>
                <a:moveTo>
                  <a:pt x="1592151" y="18002"/>
                </a:moveTo>
                <a:lnTo>
                  <a:pt x="1677019" y="86154"/>
                </a:lnTo>
                <a:lnTo>
                  <a:pt x="1672133" y="92069"/>
                </a:lnTo>
                <a:lnTo>
                  <a:pt x="1592151" y="28032"/>
                </a:lnTo>
                <a:lnTo>
                  <a:pt x="1508826" y="92326"/>
                </a:lnTo>
                <a:lnTo>
                  <a:pt x="1504197" y="86154"/>
                </a:lnTo>
                <a:close/>
                <a:moveTo>
                  <a:pt x="1104233" y="17745"/>
                </a:moveTo>
                <a:lnTo>
                  <a:pt x="1104747" y="25460"/>
                </a:lnTo>
                <a:lnTo>
                  <a:pt x="1042768" y="30861"/>
                </a:lnTo>
                <a:lnTo>
                  <a:pt x="1042768" y="101070"/>
                </a:lnTo>
                <a:lnTo>
                  <a:pt x="1105004" y="101070"/>
                </a:lnTo>
                <a:lnTo>
                  <a:pt x="1105004" y="108785"/>
                </a:lnTo>
                <a:lnTo>
                  <a:pt x="1083402" y="108785"/>
                </a:lnTo>
                <a:lnTo>
                  <a:pt x="1083402" y="229143"/>
                </a:lnTo>
                <a:lnTo>
                  <a:pt x="1075686" y="229143"/>
                </a:lnTo>
                <a:lnTo>
                  <a:pt x="1075686" y="108785"/>
                </a:lnTo>
                <a:lnTo>
                  <a:pt x="1042768" y="108785"/>
                </a:lnTo>
                <a:lnTo>
                  <a:pt x="1042768" y="228629"/>
                </a:lnTo>
                <a:lnTo>
                  <a:pt x="1035053" y="228629"/>
                </a:lnTo>
                <a:lnTo>
                  <a:pt x="1035053" y="23660"/>
                </a:lnTo>
                <a:close/>
                <a:moveTo>
                  <a:pt x="5915" y="17488"/>
                </a:moveTo>
                <a:lnTo>
                  <a:pt x="151219" y="17488"/>
                </a:lnTo>
                <a:lnTo>
                  <a:pt x="151219" y="25203"/>
                </a:lnTo>
                <a:lnTo>
                  <a:pt x="13373" y="25203"/>
                </a:lnTo>
                <a:lnTo>
                  <a:pt x="7715" y="228886"/>
                </a:lnTo>
                <a:lnTo>
                  <a:pt x="0" y="228629"/>
                </a:lnTo>
                <a:close/>
                <a:moveTo>
                  <a:pt x="1320384" y="16459"/>
                </a:moveTo>
                <a:lnTo>
                  <a:pt x="1408080" y="16459"/>
                </a:lnTo>
                <a:lnTo>
                  <a:pt x="1408080" y="24174"/>
                </a:lnTo>
                <a:lnTo>
                  <a:pt x="1388792" y="24174"/>
                </a:lnTo>
                <a:lnTo>
                  <a:pt x="1388792" y="70723"/>
                </a:lnTo>
                <a:lnTo>
                  <a:pt x="1410652" y="70723"/>
                </a:lnTo>
                <a:lnTo>
                  <a:pt x="1410652" y="78438"/>
                </a:lnTo>
                <a:lnTo>
                  <a:pt x="1388792" y="78438"/>
                </a:lnTo>
                <a:lnTo>
                  <a:pt x="1388792" y="134503"/>
                </a:lnTo>
                <a:lnTo>
                  <a:pt x="1381077" y="134503"/>
                </a:lnTo>
                <a:lnTo>
                  <a:pt x="1381077" y="78438"/>
                </a:lnTo>
                <a:lnTo>
                  <a:pt x="1348159" y="78438"/>
                </a:lnTo>
                <a:cubicBezTo>
                  <a:pt x="1347660" y="86823"/>
                  <a:pt x="1346857" y="95578"/>
                  <a:pt x="1345748" y="104702"/>
                </a:cubicBezTo>
                <a:cubicBezTo>
                  <a:pt x="1344639" y="113827"/>
                  <a:pt x="1343128" y="123932"/>
                  <a:pt x="1341215" y="135017"/>
                </a:cubicBezTo>
                <a:lnTo>
                  <a:pt x="1333757" y="133731"/>
                </a:lnTo>
                <a:cubicBezTo>
                  <a:pt x="1335659" y="123021"/>
                  <a:pt x="1337127" y="113194"/>
                  <a:pt x="1338161" y="104252"/>
                </a:cubicBezTo>
                <a:cubicBezTo>
                  <a:pt x="1339195" y="95310"/>
                  <a:pt x="1339956" y="86705"/>
                  <a:pt x="1340443" y="78438"/>
                </a:cubicBezTo>
                <a:lnTo>
                  <a:pt x="1317298" y="78438"/>
                </a:lnTo>
                <a:lnTo>
                  <a:pt x="1317298" y="70723"/>
                </a:lnTo>
                <a:lnTo>
                  <a:pt x="1340701" y="70723"/>
                </a:lnTo>
                <a:cubicBezTo>
                  <a:pt x="1340958" y="63592"/>
                  <a:pt x="1341086" y="56252"/>
                  <a:pt x="1341086" y="48703"/>
                </a:cubicBezTo>
                <a:cubicBezTo>
                  <a:pt x="1341086" y="41153"/>
                  <a:pt x="1340958" y="32977"/>
                  <a:pt x="1340701" y="24174"/>
                </a:cubicBezTo>
                <a:lnTo>
                  <a:pt x="1320384" y="24174"/>
                </a:lnTo>
                <a:close/>
                <a:moveTo>
                  <a:pt x="193071" y="8744"/>
                </a:moveTo>
                <a:lnTo>
                  <a:pt x="219303" y="38062"/>
                </a:lnTo>
                <a:lnTo>
                  <a:pt x="213645" y="43205"/>
                </a:lnTo>
                <a:lnTo>
                  <a:pt x="187414" y="13887"/>
                </a:lnTo>
                <a:close/>
                <a:moveTo>
                  <a:pt x="1753333" y="7458"/>
                </a:moveTo>
                <a:lnTo>
                  <a:pt x="1761048" y="7458"/>
                </a:lnTo>
                <a:lnTo>
                  <a:pt x="1761048" y="206254"/>
                </a:lnTo>
                <a:lnTo>
                  <a:pt x="1800396" y="206254"/>
                </a:lnTo>
                <a:lnTo>
                  <a:pt x="1800396" y="7458"/>
                </a:lnTo>
                <a:lnTo>
                  <a:pt x="1808111" y="7458"/>
                </a:lnTo>
                <a:lnTo>
                  <a:pt x="1808111" y="206254"/>
                </a:lnTo>
                <a:lnTo>
                  <a:pt x="1859803" y="206254"/>
                </a:lnTo>
                <a:lnTo>
                  <a:pt x="1859803" y="213970"/>
                </a:lnTo>
                <a:lnTo>
                  <a:pt x="1701898" y="213970"/>
                </a:lnTo>
                <a:lnTo>
                  <a:pt x="1701898" y="206254"/>
                </a:lnTo>
                <a:lnTo>
                  <a:pt x="1753333" y="206254"/>
                </a:lnTo>
                <a:close/>
                <a:moveTo>
                  <a:pt x="1457972" y="5401"/>
                </a:moveTo>
                <a:lnTo>
                  <a:pt x="1465688" y="5401"/>
                </a:lnTo>
                <a:lnTo>
                  <a:pt x="1465688" y="134760"/>
                </a:lnTo>
                <a:lnTo>
                  <a:pt x="1457972" y="134760"/>
                </a:lnTo>
                <a:close/>
                <a:moveTo>
                  <a:pt x="1424797" y="5401"/>
                </a:moveTo>
                <a:lnTo>
                  <a:pt x="1432512" y="5401"/>
                </a:lnTo>
                <a:lnTo>
                  <a:pt x="1432512" y="122158"/>
                </a:lnTo>
                <a:lnTo>
                  <a:pt x="1424797" y="122158"/>
                </a:lnTo>
                <a:close/>
                <a:moveTo>
                  <a:pt x="1185948" y="514"/>
                </a:moveTo>
                <a:lnTo>
                  <a:pt x="1193663" y="514"/>
                </a:lnTo>
                <a:lnTo>
                  <a:pt x="1193663" y="45520"/>
                </a:lnTo>
                <a:lnTo>
                  <a:pt x="1225553" y="45520"/>
                </a:lnTo>
                <a:lnTo>
                  <a:pt x="1225553" y="514"/>
                </a:lnTo>
                <a:lnTo>
                  <a:pt x="1233268" y="514"/>
                </a:lnTo>
                <a:lnTo>
                  <a:pt x="1233268" y="45520"/>
                </a:lnTo>
                <a:lnTo>
                  <a:pt x="1271844" y="45520"/>
                </a:lnTo>
                <a:lnTo>
                  <a:pt x="1271844" y="146075"/>
                </a:lnTo>
                <a:lnTo>
                  <a:pt x="1297562" y="146075"/>
                </a:lnTo>
                <a:lnTo>
                  <a:pt x="1297562" y="153791"/>
                </a:lnTo>
                <a:lnTo>
                  <a:pt x="1120368" y="153791"/>
                </a:lnTo>
                <a:lnTo>
                  <a:pt x="1120368" y="146075"/>
                </a:lnTo>
                <a:lnTo>
                  <a:pt x="1147372" y="146075"/>
                </a:lnTo>
                <a:lnTo>
                  <a:pt x="1147372" y="45520"/>
                </a:lnTo>
                <a:lnTo>
                  <a:pt x="1185948" y="45520"/>
                </a:lnTo>
                <a:close/>
                <a:moveTo>
                  <a:pt x="821921" y="514"/>
                </a:moveTo>
                <a:lnTo>
                  <a:pt x="829637" y="514"/>
                </a:lnTo>
                <a:lnTo>
                  <a:pt x="829637" y="29318"/>
                </a:lnTo>
                <a:lnTo>
                  <a:pt x="906532" y="29318"/>
                </a:lnTo>
                <a:lnTo>
                  <a:pt x="906532" y="37033"/>
                </a:lnTo>
                <a:lnTo>
                  <a:pt x="743483" y="37033"/>
                </a:lnTo>
                <a:lnTo>
                  <a:pt x="743483" y="29318"/>
                </a:lnTo>
                <a:lnTo>
                  <a:pt x="821921" y="29318"/>
                </a:lnTo>
                <a:close/>
                <a:moveTo>
                  <a:pt x="442207" y="257"/>
                </a:moveTo>
                <a:lnTo>
                  <a:pt x="449923" y="257"/>
                </a:lnTo>
                <a:lnTo>
                  <a:pt x="449923" y="45006"/>
                </a:lnTo>
                <a:lnTo>
                  <a:pt x="529133" y="45006"/>
                </a:lnTo>
                <a:lnTo>
                  <a:pt x="529133" y="52721"/>
                </a:lnTo>
                <a:lnTo>
                  <a:pt x="362997" y="52721"/>
                </a:lnTo>
                <a:lnTo>
                  <a:pt x="362997" y="45006"/>
                </a:lnTo>
                <a:lnTo>
                  <a:pt x="442207" y="45006"/>
                </a:lnTo>
                <a:close/>
                <a:moveTo>
                  <a:pt x="973588" y="0"/>
                </a:moveTo>
                <a:lnTo>
                  <a:pt x="981303" y="0"/>
                </a:lnTo>
                <a:lnTo>
                  <a:pt x="981303" y="33176"/>
                </a:lnTo>
                <a:lnTo>
                  <a:pt x="1016793" y="33176"/>
                </a:lnTo>
                <a:lnTo>
                  <a:pt x="1016793" y="40891"/>
                </a:lnTo>
                <a:lnTo>
                  <a:pt x="999563" y="40891"/>
                </a:lnTo>
                <a:lnTo>
                  <a:pt x="999563" y="89497"/>
                </a:lnTo>
                <a:lnTo>
                  <a:pt x="1017565" y="89497"/>
                </a:lnTo>
                <a:lnTo>
                  <a:pt x="1017565" y="97212"/>
                </a:lnTo>
                <a:lnTo>
                  <a:pt x="980789" y="97212"/>
                </a:lnTo>
                <a:lnTo>
                  <a:pt x="980789" y="133731"/>
                </a:lnTo>
                <a:lnTo>
                  <a:pt x="1018594" y="133731"/>
                </a:lnTo>
                <a:lnTo>
                  <a:pt x="1018594" y="141446"/>
                </a:lnTo>
                <a:lnTo>
                  <a:pt x="983618" y="141446"/>
                </a:lnTo>
                <a:lnTo>
                  <a:pt x="1018594" y="198539"/>
                </a:lnTo>
                <a:lnTo>
                  <a:pt x="1011907" y="202654"/>
                </a:lnTo>
                <a:lnTo>
                  <a:pt x="980789" y="151733"/>
                </a:lnTo>
                <a:lnTo>
                  <a:pt x="980789" y="229400"/>
                </a:lnTo>
                <a:lnTo>
                  <a:pt x="973074" y="229400"/>
                </a:lnTo>
                <a:lnTo>
                  <a:pt x="973074" y="157648"/>
                </a:lnTo>
                <a:lnTo>
                  <a:pt x="939127" y="209855"/>
                </a:lnTo>
                <a:lnTo>
                  <a:pt x="932697" y="205740"/>
                </a:lnTo>
                <a:lnTo>
                  <a:pt x="973074" y="143504"/>
                </a:lnTo>
                <a:lnTo>
                  <a:pt x="973074" y="141446"/>
                </a:lnTo>
                <a:lnTo>
                  <a:pt x="933211" y="141446"/>
                </a:lnTo>
                <a:lnTo>
                  <a:pt x="933211" y="133731"/>
                </a:lnTo>
                <a:lnTo>
                  <a:pt x="973074" y="133731"/>
                </a:lnTo>
                <a:lnTo>
                  <a:pt x="973074" y="97212"/>
                </a:lnTo>
                <a:lnTo>
                  <a:pt x="935783" y="97212"/>
                </a:lnTo>
                <a:lnTo>
                  <a:pt x="935783" y="89497"/>
                </a:lnTo>
                <a:lnTo>
                  <a:pt x="954300" y="89497"/>
                </a:lnTo>
                <a:lnTo>
                  <a:pt x="954300" y="40891"/>
                </a:lnTo>
                <a:lnTo>
                  <a:pt x="936555" y="40891"/>
                </a:lnTo>
                <a:lnTo>
                  <a:pt x="936555" y="33176"/>
                </a:lnTo>
                <a:lnTo>
                  <a:pt x="973588" y="33176"/>
                </a:lnTo>
                <a:close/>
              </a:path>
            </a:pathLst>
          </a:custGeom>
          <a:solidFill>
            <a:prstClr val="black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447"/>
              </a:buClr>
              <a:buSzTx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文悦后现代体 (非商业使用) W2-75" pitchFamily="50" charset="-122"/>
              <a:ea typeface="文悦后现代体 (非商业使用) W2-75" pitchFamily="50" charset="-122"/>
              <a:cs typeface="+mn-cs"/>
            </a:endParaRPr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73BD892C-F228-40DB-A3E1-4D12B83B9AD2}"/>
              </a:ext>
            </a:extLst>
          </p:cNvPr>
          <p:cNvSpPr/>
          <p:nvPr/>
        </p:nvSpPr>
        <p:spPr>
          <a:xfrm>
            <a:off x="6647070" y="4321469"/>
            <a:ext cx="2150954" cy="232486"/>
          </a:xfrm>
          <a:custGeom>
            <a:avLst/>
            <a:gdLst/>
            <a:ahLst/>
            <a:cxnLst/>
            <a:rect l="l" t="t" r="r" b="b"/>
            <a:pathLst>
              <a:path w="2150954" h="232486">
                <a:moveTo>
                  <a:pt x="923858" y="164849"/>
                </a:moveTo>
                <a:lnTo>
                  <a:pt x="923858" y="209083"/>
                </a:lnTo>
                <a:lnTo>
                  <a:pt x="964491" y="209083"/>
                </a:lnTo>
                <a:lnTo>
                  <a:pt x="964491" y="164849"/>
                </a:lnTo>
                <a:close/>
                <a:moveTo>
                  <a:pt x="96697" y="134245"/>
                </a:moveTo>
                <a:lnTo>
                  <a:pt x="104413" y="134245"/>
                </a:lnTo>
                <a:lnTo>
                  <a:pt x="104413" y="154305"/>
                </a:lnTo>
                <a:lnTo>
                  <a:pt x="96697" y="154305"/>
                </a:lnTo>
                <a:close/>
                <a:moveTo>
                  <a:pt x="735672" y="127816"/>
                </a:moveTo>
                <a:lnTo>
                  <a:pt x="743131" y="129616"/>
                </a:lnTo>
                <a:lnTo>
                  <a:pt x="725128" y="200082"/>
                </a:lnTo>
                <a:lnTo>
                  <a:pt x="717413" y="198024"/>
                </a:lnTo>
                <a:close/>
                <a:moveTo>
                  <a:pt x="807939" y="126273"/>
                </a:moveTo>
                <a:lnTo>
                  <a:pt x="826970" y="196739"/>
                </a:lnTo>
                <a:lnTo>
                  <a:pt x="819512" y="198796"/>
                </a:lnTo>
                <a:lnTo>
                  <a:pt x="800481" y="128330"/>
                </a:lnTo>
                <a:close/>
                <a:moveTo>
                  <a:pt x="1644195" y="114700"/>
                </a:moveTo>
                <a:lnTo>
                  <a:pt x="1644195" y="141446"/>
                </a:lnTo>
                <a:lnTo>
                  <a:pt x="1735493" y="141446"/>
                </a:lnTo>
                <a:lnTo>
                  <a:pt x="1735493" y="114700"/>
                </a:lnTo>
                <a:close/>
                <a:moveTo>
                  <a:pt x="923858" y="112642"/>
                </a:moveTo>
                <a:lnTo>
                  <a:pt x="923858" y="157134"/>
                </a:lnTo>
                <a:lnTo>
                  <a:pt x="964491" y="157134"/>
                </a:lnTo>
                <a:lnTo>
                  <a:pt x="964491" y="112642"/>
                </a:lnTo>
                <a:close/>
                <a:moveTo>
                  <a:pt x="870365" y="102870"/>
                </a:moveTo>
                <a:lnTo>
                  <a:pt x="877824" y="104670"/>
                </a:lnTo>
                <a:lnTo>
                  <a:pt x="853392" y="210626"/>
                </a:lnTo>
                <a:lnTo>
                  <a:pt x="845934" y="208826"/>
                </a:lnTo>
                <a:close/>
                <a:moveTo>
                  <a:pt x="1366580" y="94640"/>
                </a:moveTo>
                <a:lnTo>
                  <a:pt x="1366837" y="102355"/>
                </a:lnTo>
                <a:lnTo>
                  <a:pt x="1309230" y="104413"/>
                </a:lnTo>
                <a:lnTo>
                  <a:pt x="1309230" y="133731"/>
                </a:lnTo>
                <a:lnTo>
                  <a:pt x="1373781" y="133731"/>
                </a:lnTo>
                <a:lnTo>
                  <a:pt x="1373781" y="141446"/>
                </a:lnTo>
                <a:lnTo>
                  <a:pt x="1309230" y="141446"/>
                </a:lnTo>
                <a:lnTo>
                  <a:pt x="1309230" y="168706"/>
                </a:lnTo>
                <a:lnTo>
                  <a:pt x="1385354" y="168706"/>
                </a:lnTo>
                <a:lnTo>
                  <a:pt x="1385354" y="176422"/>
                </a:lnTo>
                <a:lnTo>
                  <a:pt x="1309230" y="176422"/>
                </a:lnTo>
                <a:lnTo>
                  <a:pt x="1309230" y="210369"/>
                </a:lnTo>
                <a:lnTo>
                  <a:pt x="1388954" y="210369"/>
                </a:lnTo>
                <a:lnTo>
                  <a:pt x="1388954" y="218084"/>
                </a:lnTo>
                <a:lnTo>
                  <a:pt x="1301514" y="218084"/>
                </a:lnTo>
                <a:lnTo>
                  <a:pt x="1301514" y="176422"/>
                </a:lnTo>
                <a:lnTo>
                  <a:pt x="1225905" y="176422"/>
                </a:lnTo>
                <a:lnTo>
                  <a:pt x="1225905" y="168706"/>
                </a:lnTo>
                <a:lnTo>
                  <a:pt x="1301514" y="168706"/>
                </a:lnTo>
                <a:lnTo>
                  <a:pt x="1301514" y="141446"/>
                </a:lnTo>
                <a:lnTo>
                  <a:pt x="1236707" y="141446"/>
                </a:lnTo>
                <a:lnTo>
                  <a:pt x="1236707" y="133731"/>
                </a:lnTo>
                <a:lnTo>
                  <a:pt x="1301514" y="133731"/>
                </a:lnTo>
                <a:lnTo>
                  <a:pt x="1301514" y="104670"/>
                </a:lnTo>
                <a:lnTo>
                  <a:pt x="1245450" y="106727"/>
                </a:lnTo>
                <a:lnTo>
                  <a:pt x="1245193" y="99012"/>
                </a:lnTo>
                <a:close/>
                <a:moveTo>
                  <a:pt x="1893074" y="88211"/>
                </a:moveTo>
                <a:lnTo>
                  <a:pt x="1900789" y="88211"/>
                </a:lnTo>
                <a:lnTo>
                  <a:pt x="1900789" y="141189"/>
                </a:lnTo>
                <a:lnTo>
                  <a:pt x="1951710" y="141189"/>
                </a:lnTo>
                <a:lnTo>
                  <a:pt x="1951710" y="148904"/>
                </a:lnTo>
                <a:lnTo>
                  <a:pt x="1900789" y="148904"/>
                </a:lnTo>
                <a:lnTo>
                  <a:pt x="1900789" y="207540"/>
                </a:lnTo>
                <a:lnTo>
                  <a:pt x="1963283" y="207540"/>
                </a:lnTo>
                <a:lnTo>
                  <a:pt x="1963283" y="215255"/>
                </a:lnTo>
                <a:lnTo>
                  <a:pt x="1798176" y="215255"/>
                </a:lnTo>
                <a:lnTo>
                  <a:pt x="1798176" y="207540"/>
                </a:lnTo>
                <a:lnTo>
                  <a:pt x="1837781" y="207540"/>
                </a:lnTo>
                <a:lnTo>
                  <a:pt x="1837781" y="109556"/>
                </a:lnTo>
                <a:lnTo>
                  <a:pt x="1845497" y="109556"/>
                </a:lnTo>
                <a:lnTo>
                  <a:pt x="1845497" y="207540"/>
                </a:lnTo>
                <a:lnTo>
                  <a:pt x="1893074" y="207540"/>
                </a:lnTo>
                <a:close/>
                <a:moveTo>
                  <a:pt x="719470" y="84867"/>
                </a:moveTo>
                <a:lnTo>
                  <a:pt x="827227" y="84867"/>
                </a:lnTo>
                <a:lnTo>
                  <a:pt x="827227" y="92583"/>
                </a:lnTo>
                <a:lnTo>
                  <a:pt x="775792" y="92583"/>
                </a:lnTo>
                <a:lnTo>
                  <a:pt x="775792" y="231200"/>
                </a:lnTo>
                <a:lnTo>
                  <a:pt x="768077" y="231200"/>
                </a:lnTo>
                <a:lnTo>
                  <a:pt x="768077" y="92583"/>
                </a:lnTo>
                <a:lnTo>
                  <a:pt x="719470" y="92583"/>
                </a:lnTo>
                <a:close/>
                <a:moveTo>
                  <a:pt x="1644195" y="83067"/>
                </a:moveTo>
                <a:lnTo>
                  <a:pt x="1644195" y="106984"/>
                </a:lnTo>
                <a:lnTo>
                  <a:pt x="1735493" y="106984"/>
                </a:lnTo>
                <a:lnTo>
                  <a:pt x="1735493" y="83067"/>
                </a:lnTo>
                <a:close/>
                <a:moveTo>
                  <a:pt x="1636480" y="75352"/>
                </a:moveTo>
                <a:lnTo>
                  <a:pt x="1743208" y="75352"/>
                </a:lnTo>
                <a:lnTo>
                  <a:pt x="1743208" y="149161"/>
                </a:lnTo>
                <a:lnTo>
                  <a:pt x="1693573" y="149161"/>
                </a:lnTo>
                <a:lnTo>
                  <a:pt x="1693573" y="181051"/>
                </a:lnTo>
                <a:lnTo>
                  <a:pt x="1772526" y="181051"/>
                </a:lnTo>
                <a:lnTo>
                  <a:pt x="1772526" y="188766"/>
                </a:lnTo>
                <a:lnTo>
                  <a:pt x="1693573" y="188766"/>
                </a:lnTo>
                <a:lnTo>
                  <a:pt x="1693573" y="229143"/>
                </a:lnTo>
                <a:lnTo>
                  <a:pt x="1685858" y="229143"/>
                </a:lnTo>
                <a:lnTo>
                  <a:pt x="1685858" y="188766"/>
                </a:lnTo>
                <a:lnTo>
                  <a:pt x="1607420" y="188766"/>
                </a:lnTo>
                <a:lnTo>
                  <a:pt x="1607420" y="181051"/>
                </a:lnTo>
                <a:lnTo>
                  <a:pt x="1685858" y="181051"/>
                </a:lnTo>
                <a:lnTo>
                  <a:pt x="1685858" y="149161"/>
                </a:lnTo>
                <a:lnTo>
                  <a:pt x="1636480" y="149161"/>
                </a:lnTo>
                <a:close/>
                <a:moveTo>
                  <a:pt x="220332" y="68408"/>
                </a:moveTo>
                <a:lnTo>
                  <a:pt x="301085" y="68408"/>
                </a:lnTo>
                <a:lnTo>
                  <a:pt x="301085" y="76123"/>
                </a:lnTo>
                <a:lnTo>
                  <a:pt x="257108" y="76123"/>
                </a:lnTo>
                <a:cubicBezTo>
                  <a:pt x="260151" y="82499"/>
                  <a:pt x="263066" y="90515"/>
                  <a:pt x="265852" y="100169"/>
                </a:cubicBezTo>
                <a:cubicBezTo>
                  <a:pt x="268638" y="109824"/>
                  <a:pt x="270781" y="120668"/>
                  <a:pt x="272281" y="132702"/>
                </a:cubicBezTo>
                <a:lnTo>
                  <a:pt x="319601" y="92840"/>
                </a:lnTo>
                <a:lnTo>
                  <a:pt x="324488" y="98755"/>
                </a:lnTo>
                <a:lnTo>
                  <a:pt x="281025" y="135017"/>
                </a:lnTo>
                <a:lnTo>
                  <a:pt x="331689" y="206768"/>
                </a:lnTo>
                <a:lnTo>
                  <a:pt x="325516" y="211140"/>
                </a:lnTo>
                <a:lnTo>
                  <a:pt x="275110" y="140160"/>
                </a:lnTo>
                <a:lnTo>
                  <a:pt x="273053" y="141960"/>
                </a:lnTo>
                <a:cubicBezTo>
                  <a:pt x="274194" y="155826"/>
                  <a:pt x="273776" y="170464"/>
                  <a:pt x="271799" y="185873"/>
                </a:cubicBezTo>
                <a:cubicBezTo>
                  <a:pt x="269822" y="201282"/>
                  <a:pt x="265611" y="216820"/>
                  <a:pt x="259165" y="232486"/>
                </a:cubicBezTo>
                <a:lnTo>
                  <a:pt x="251964" y="229400"/>
                </a:lnTo>
                <a:cubicBezTo>
                  <a:pt x="256293" y="218947"/>
                  <a:pt x="259530" y="208477"/>
                  <a:pt x="261673" y="197992"/>
                </a:cubicBezTo>
                <a:cubicBezTo>
                  <a:pt x="263816" y="187507"/>
                  <a:pt x="265123" y="177231"/>
                  <a:pt x="265595" y="167163"/>
                </a:cubicBezTo>
                <a:lnTo>
                  <a:pt x="193328" y="216284"/>
                </a:lnTo>
                <a:lnTo>
                  <a:pt x="188957" y="209854"/>
                </a:lnTo>
                <a:lnTo>
                  <a:pt x="265595" y="157648"/>
                </a:lnTo>
                <a:cubicBezTo>
                  <a:pt x="265589" y="152494"/>
                  <a:pt x="265407" y="147436"/>
                  <a:pt x="265048" y="142475"/>
                </a:cubicBezTo>
                <a:cubicBezTo>
                  <a:pt x="264689" y="137513"/>
                  <a:pt x="264186" y="132713"/>
                  <a:pt x="263537" y="128073"/>
                </a:cubicBezTo>
                <a:lnTo>
                  <a:pt x="192557" y="175650"/>
                </a:lnTo>
                <a:lnTo>
                  <a:pt x="188185" y="169221"/>
                </a:lnTo>
                <a:lnTo>
                  <a:pt x="262251" y="119843"/>
                </a:lnTo>
                <a:cubicBezTo>
                  <a:pt x="260451" y="110542"/>
                  <a:pt x="258394" y="102141"/>
                  <a:pt x="256079" y="94640"/>
                </a:cubicBezTo>
                <a:lnTo>
                  <a:pt x="193843" y="133216"/>
                </a:lnTo>
                <a:lnTo>
                  <a:pt x="189728" y="126530"/>
                </a:lnTo>
                <a:lnTo>
                  <a:pt x="253507" y="87182"/>
                </a:lnTo>
                <a:cubicBezTo>
                  <a:pt x="252618" y="85001"/>
                  <a:pt x="251761" y="82998"/>
                  <a:pt x="250936" y="81171"/>
                </a:cubicBezTo>
                <a:cubicBezTo>
                  <a:pt x="250111" y="79343"/>
                  <a:pt x="249253" y="77661"/>
                  <a:pt x="248364" y="76123"/>
                </a:cubicBezTo>
                <a:lnTo>
                  <a:pt x="220332" y="76123"/>
                </a:lnTo>
                <a:close/>
                <a:moveTo>
                  <a:pt x="23917" y="61464"/>
                </a:moveTo>
                <a:lnTo>
                  <a:pt x="113928" y="61464"/>
                </a:lnTo>
                <a:lnTo>
                  <a:pt x="113928" y="69180"/>
                </a:lnTo>
                <a:lnTo>
                  <a:pt x="73037" y="69180"/>
                </a:lnTo>
                <a:lnTo>
                  <a:pt x="73037" y="111099"/>
                </a:lnTo>
                <a:lnTo>
                  <a:pt x="109556" y="111099"/>
                </a:lnTo>
                <a:lnTo>
                  <a:pt x="109556" y="118814"/>
                </a:lnTo>
                <a:lnTo>
                  <a:pt x="73037" y="118814"/>
                </a:lnTo>
                <a:lnTo>
                  <a:pt x="73037" y="169478"/>
                </a:lnTo>
                <a:lnTo>
                  <a:pt x="117529" y="169478"/>
                </a:lnTo>
                <a:lnTo>
                  <a:pt x="117529" y="177193"/>
                </a:lnTo>
                <a:lnTo>
                  <a:pt x="23402" y="177193"/>
                </a:lnTo>
                <a:lnTo>
                  <a:pt x="23402" y="169478"/>
                </a:lnTo>
                <a:lnTo>
                  <a:pt x="65322" y="169478"/>
                </a:lnTo>
                <a:lnTo>
                  <a:pt x="65322" y="118814"/>
                </a:lnTo>
                <a:lnTo>
                  <a:pt x="29060" y="118814"/>
                </a:lnTo>
                <a:lnTo>
                  <a:pt x="29060" y="111099"/>
                </a:lnTo>
                <a:lnTo>
                  <a:pt x="65322" y="111099"/>
                </a:lnTo>
                <a:lnTo>
                  <a:pt x="65322" y="69180"/>
                </a:lnTo>
                <a:lnTo>
                  <a:pt x="23917" y="69180"/>
                </a:lnTo>
                <a:close/>
                <a:moveTo>
                  <a:pt x="1998449" y="57864"/>
                </a:moveTo>
                <a:lnTo>
                  <a:pt x="2026224" y="140417"/>
                </a:lnTo>
                <a:lnTo>
                  <a:pt x="2018766" y="142732"/>
                </a:lnTo>
                <a:lnTo>
                  <a:pt x="1991248" y="60436"/>
                </a:lnTo>
                <a:close/>
                <a:moveTo>
                  <a:pt x="923858" y="57864"/>
                </a:moveTo>
                <a:lnTo>
                  <a:pt x="923858" y="104927"/>
                </a:lnTo>
                <a:lnTo>
                  <a:pt x="964491" y="104927"/>
                </a:lnTo>
                <a:lnTo>
                  <a:pt x="964491" y="57864"/>
                </a:lnTo>
                <a:close/>
                <a:moveTo>
                  <a:pt x="2143496" y="57607"/>
                </a:moveTo>
                <a:lnTo>
                  <a:pt x="2150954" y="59921"/>
                </a:lnTo>
                <a:lnTo>
                  <a:pt x="2123436" y="142732"/>
                </a:lnTo>
                <a:lnTo>
                  <a:pt x="2116235" y="140417"/>
                </a:lnTo>
                <a:close/>
                <a:moveTo>
                  <a:pt x="469804" y="42160"/>
                </a:moveTo>
                <a:lnTo>
                  <a:pt x="469804" y="130661"/>
                </a:lnTo>
                <a:lnTo>
                  <a:pt x="493735" y="130661"/>
                </a:lnTo>
                <a:cubicBezTo>
                  <a:pt x="505239" y="130736"/>
                  <a:pt x="513624" y="128077"/>
                  <a:pt x="518888" y="122685"/>
                </a:cubicBezTo>
                <a:cubicBezTo>
                  <a:pt x="524152" y="117293"/>
                  <a:pt x="526747" y="108718"/>
                  <a:pt x="526672" y="96958"/>
                </a:cubicBezTo>
                <a:lnTo>
                  <a:pt x="526672" y="77149"/>
                </a:lnTo>
                <a:cubicBezTo>
                  <a:pt x="526833" y="66574"/>
                  <a:pt x="524710" y="58138"/>
                  <a:pt x="520303" y="51840"/>
                </a:cubicBezTo>
                <a:cubicBezTo>
                  <a:pt x="515897" y="45542"/>
                  <a:pt x="508241" y="42316"/>
                  <a:pt x="497337" y="42160"/>
                </a:cubicBezTo>
                <a:close/>
                <a:moveTo>
                  <a:pt x="374554" y="42160"/>
                </a:moveTo>
                <a:lnTo>
                  <a:pt x="374554" y="130661"/>
                </a:lnTo>
                <a:lnTo>
                  <a:pt x="398485" y="130661"/>
                </a:lnTo>
                <a:cubicBezTo>
                  <a:pt x="409989" y="130736"/>
                  <a:pt x="418374" y="128077"/>
                  <a:pt x="423638" y="122685"/>
                </a:cubicBezTo>
                <a:cubicBezTo>
                  <a:pt x="428902" y="117293"/>
                  <a:pt x="431497" y="108718"/>
                  <a:pt x="431422" y="96958"/>
                </a:cubicBezTo>
                <a:lnTo>
                  <a:pt x="431422" y="77149"/>
                </a:lnTo>
                <a:cubicBezTo>
                  <a:pt x="431583" y="66574"/>
                  <a:pt x="429460" y="58138"/>
                  <a:pt x="425053" y="51840"/>
                </a:cubicBezTo>
                <a:cubicBezTo>
                  <a:pt x="420647" y="45542"/>
                  <a:pt x="412991" y="42316"/>
                  <a:pt x="402087" y="42160"/>
                </a:cubicBezTo>
                <a:close/>
                <a:moveTo>
                  <a:pt x="551199" y="33963"/>
                </a:moveTo>
                <a:lnTo>
                  <a:pt x="635777" y="33963"/>
                </a:lnTo>
                <a:lnTo>
                  <a:pt x="635777" y="42160"/>
                </a:lnTo>
                <a:lnTo>
                  <a:pt x="597973" y="42160"/>
                </a:lnTo>
                <a:lnTo>
                  <a:pt x="597973" y="213953"/>
                </a:lnTo>
                <a:lnTo>
                  <a:pt x="589261" y="213953"/>
                </a:lnTo>
                <a:lnTo>
                  <a:pt x="589261" y="42160"/>
                </a:lnTo>
                <a:lnTo>
                  <a:pt x="551199" y="42160"/>
                </a:lnTo>
                <a:close/>
                <a:moveTo>
                  <a:pt x="461092" y="33963"/>
                </a:moveTo>
                <a:lnTo>
                  <a:pt x="497337" y="33963"/>
                </a:lnTo>
                <a:cubicBezTo>
                  <a:pt x="511081" y="34176"/>
                  <a:pt x="520896" y="38243"/>
                  <a:pt x="526782" y="46165"/>
                </a:cubicBezTo>
                <a:cubicBezTo>
                  <a:pt x="532668" y="54088"/>
                  <a:pt x="535535" y="64587"/>
                  <a:pt x="535384" y="77663"/>
                </a:cubicBezTo>
                <a:lnTo>
                  <a:pt x="535384" y="96444"/>
                </a:lnTo>
                <a:cubicBezTo>
                  <a:pt x="535434" y="110705"/>
                  <a:pt x="532062" y="121343"/>
                  <a:pt x="525270" y="128360"/>
                </a:cubicBezTo>
                <a:cubicBezTo>
                  <a:pt x="518478" y="135376"/>
                  <a:pt x="507966" y="138876"/>
                  <a:pt x="493735" y="138858"/>
                </a:cubicBezTo>
                <a:lnTo>
                  <a:pt x="469804" y="138858"/>
                </a:lnTo>
                <a:lnTo>
                  <a:pt x="469804" y="213953"/>
                </a:lnTo>
                <a:lnTo>
                  <a:pt x="461092" y="213953"/>
                </a:lnTo>
                <a:close/>
                <a:moveTo>
                  <a:pt x="365842" y="33963"/>
                </a:moveTo>
                <a:lnTo>
                  <a:pt x="402087" y="33963"/>
                </a:lnTo>
                <a:cubicBezTo>
                  <a:pt x="415831" y="34176"/>
                  <a:pt x="425646" y="38243"/>
                  <a:pt x="431532" y="46165"/>
                </a:cubicBezTo>
                <a:cubicBezTo>
                  <a:pt x="437418" y="54088"/>
                  <a:pt x="440285" y="64587"/>
                  <a:pt x="440134" y="77663"/>
                </a:cubicBezTo>
                <a:lnTo>
                  <a:pt x="440134" y="96444"/>
                </a:lnTo>
                <a:cubicBezTo>
                  <a:pt x="440184" y="110705"/>
                  <a:pt x="436812" y="121343"/>
                  <a:pt x="430020" y="128360"/>
                </a:cubicBezTo>
                <a:cubicBezTo>
                  <a:pt x="423228" y="135376"/>
                  <a:pt x="412716" y="138876"/>
                  <a:pt x="398485" y="138858"/>
                </a:cubicBezTo>
                <a:lnTo>
                  <a:pt x="374554" y="138858"/>
                </a:lnTo>
                <a:lnTo>
                  <a:pt x="374554" y="213953"/>
                </a:lnTo>
                <a:lnTo>
                  <a:pt x="365842" y="213953"/>
                </a:lnTo>
                <a:close/>
                <a:moveTo>
                  <a:pt x="7715" y="28289"/>
                </a:moveTo>
                <a:lnTo>
                  <a:pt x="7715" y="211912"/>
                </a:lnTo>
                <a:lnTo>
                  <a:pt x="133473" y="211912"/>
                </a:lnTo>
                <a:lnTo>
                  <a:pt x="133473" y="28289"/>
                </a:lnTo>
                <a:close/>
                <a:moveTo>
                  <a:pt x="728214" y="27517"/>
                </a:moveTo>
                <a:lnTo>
                  <a:pt x="816425" y="27517"/>
                </a:lnTo>
                <a:lnTo>
                  <a:pt x="816425" y="35233"/>
                </a:lnTo>
                <a:lnTo>
                  <a:pt x="728214" y="35233"/>
                </a:lnTo>
                <a:close/>
                <a:moveTo>
                  <a:pt x="1510788" y="20831"/>
                </a:moveTo>
                <a:lnTo>
                  <a:pt x="1561709" y="20831"/>
                </a:lnTo>
                <a:lnTo>
                  <a:pt x="1561709" y="95154"/>
                </a:lnTo>
                <a:lnTo>
                  <a:pt x="1531362" y="95154"/>
                </a:lnTo>
                <a:lnTo>
                  <a:pt x="1531362" y="162791"/>
                </a:lnTo>
                <a:lnTo>
                  <a:pt x="1583055" y="162791"/>
                </a:lnTo>
                <a:lnTo>
                  <a:pt x="1583055" y="170507"/>
                </a:lnTo>
                <a:lnTo>
                  <a:pt x="1523647" y="170507"/>
                </a:lnTo>
                <a:lnTo>
                  <a:pt x="1523647" y="87439"/>
                </a:lnTo>
                <a:lnTo>
                  <a:pt x="1553994" y="87439"/>
                </a:lnTo>
                <a:lnTo>
                  <a:pt x="1553994" y="28546"/>
                </a:lnTo>
                <a:lnTo>
                  <a:pt x="1510788" y="28546"/>
                </a:lnTo>
                <a:close/>
                <a:moveTo>
                  <a:pt x="0" y="20574"/>
                </a:moveTo>
                <a:lnTo>
                  <a:pt x="141189" y="20574"/>
                </a:lnTo>
                <a:lnTo>
                  <a:pt x="141189" y="219627"/>
                </a:lnTo>
                <a:lnTo>
                  <a:pt x="0" y="219627"/>
                </a:lnTo>
                <a:close/>
                <a:moveTo>
                  <a:pt x="858278" y="19545"/>
                </a:moveTo>
                <a:lnTo>
                  <a:pt x="865994" y="19545"/>
                </a:lnTo>
                <a:lnTo>
                  <a:pt x="865994" y="63522"/>
                </a:lnTo>
                <a:lnTo>
                  <a:pt x="858278" y="63522"/>
                </a:lnTo>
                <a:close/>
                <a:moveTo>
                  <a:pt x="1882530" y="18516"/>
                </a:moveTo>
                <a:lnTo>
                  <a:pt x="1967398" y="86668"/>
                </a:lnTo>
                <a:lnTo>
                  <a:pt x="1962511" y="92583"/>
                </a:lnTo>
                <a:lnTo>
                  <a:pt x="1882530" y="28546"/>
                </a:lnTo>
                <a:lnTo>
                  <a:pt x="1799205" y="92840"/>
                </a:lnTo>
                <a:lnTo>
                  <a:pt x="1794576" y="86668"/>
                </a:lnTo>
                <a:close/>
                <a:moveTo>
                  <a:pt x="2043712" y="7972"/>
                </a:moveTo>
                <a:lnTo>
                  <a:pt x="2051427" y="7972"/>
                </a:lnTo>
                <a:lnTo>
                  <a:pt x="2051427" y="206768"/>
                </a:lnTo>
                <a:lnTo>
                  <a:pt x="2090775" y="206768"/>
                </a:lnTo>
                <a:lnTo>
                  <a:pt x="2090775" y="7972"/>
                </a:lnTo>
                <a:lnTo>
                  <a:pt x="2098490" y="7972"/>
                </a:lnTo>
                <a:lnTo>
                  <a:pt x="2098490" y="206768"/>
                </a:lnTo>
                <a:lnTo>
                  <a:pt x="2150182" y="206768"/>
                </a:lnTo>
                <a:lnTo>
                  <a:pt x="2150182" y="214484"/>
                </a:lnTo>
                <a:lnTo>
                  <a:pt x="1992277" y="214484"/>
                </a:lnTo>
                <a:lnTo>
                  <a:pt x="1992277" y="206768"/>
                </a:lnTo>
                <a:lnTo>
                  <a:pt x="2043712" y="206768"/>
                </a:lnTo>
                <a:close/>
                <a:moveTo>
                  <a:pt x="680380" y="4114"/>
                </a:moveTo>
                <a:lnTo>
                  <a:pt x="688095" y="4114"/>
                </a:lnTo>
                <a:lnTo>
                  <a:pt x="688095" y="57093"/>
                </a:lnTo>
                <a:lnTo>
                  <a:pt x="712784" y="57093"/>
                </a:lnTo>
                <a:lnTo>
                  <a:pt x="712784" y="64808"/>
                </a:lnTo>
                <a:lnTo>
                  <a:pt x="688095" y="64808"/>
                </a:lnTo>
                <a:lnTo>
                  <a:pt x="688095" y="71237"/>
                </a:lnTo>
                <a:lnTo>
                  <a:pt x="721785" y="142217"/>
                </a:lnTo>
                <a:lnTo>
                  <a:pt x="714841" y="145561"/>
                </a:lnTo>
                <a:lnTo>
                  <a:pt x="688095" y="88982"/>
                </a:lnTo>
                <a:lnTo>
                  <a:pt x="688095" y="231714"/>
                </a:lnTo>
                <a:lnTo>
                  <a:pt x="680380" y="231714"/>
                </a:lnTo>
                <a:lnTo>
                  <a:pt x="680380" y="92068"/>
                </a:lnTo>
                <a:lnTo>
                  <a:pt x="651833" y="165620"/>
                </a:lnTo>
                <a:lnTo>
                  <a:pt x="644633" y="162791"/>
                </a:lnTo>
                <a:lnTo>
                  <a:pt x="680380" y="70466"/>
                </a:lnTo>
                <a:lnTo>
                  <a:pt x="680380" y="64808"/>
                </a:lnTo>
                <a:lnTo>
                  <a:pt x="652605" y="64808"/>
                </a:lnTo>
                <a:lnTo>
                  <a:pt x="652605" y="57093"/>
                </a:lnTo>
                <a:lnTo>
                  <a:pt x="680380" y="57093"/>
                </a:lnTo>
                <a:close/>
                <a:moveTo>
                  <a:pt x="1114872" y="1543"/>
                </a:moveTo>
                <a:lnTo>
                  <a:pt x="1122587" y="1543"/>
                </a:lnTo>
                <a:lnTo>
                  <a:pt x="1122587" y="49377"/>
                </a:lnTo>
                <a:lnTo>
                  <a:pt x="1196911" y="49377"/>
                </a:lnTo>
                <a:lnTo>
                  <a:pt x="1196911" y="57093"/>
                </a:lnTo>
                <a:lnTo>
                  <a:pt x="1122587" y="57093"/>
                </a:lnTo>
                <a:lnTo>
                  <a:pt x="1122587" y="127301"/>
                </a:lnTo>
                <a:lnTo>
                  <a:pt x="1185595" y="127301"/>
                </a:lnTo>
                <a:lnTo>
                  <a:pt x="1185595" y="135017"/>
                </a:lnTo>
                <a:lnTo>
                  <a:pt x="1122587" y="135017"/>
                </a:lnTo>
                <a:lnTo>
                  <a:pt x="1122587" y="205997"/>
                </a:lnTo>
                <a:lnTo>
                  <a:pt x="1202055" y="205997"/>
                </a:lnTo>
                <a:lnTo>
                  <a:pt x="1202055" y="213712"/>
                </a:lnTo>
                <a:lnTo>
                  <a:pt x="1035405" y="213712"/>
                </a:lnTo>
                <a:lnTo>
                  <a:pt x="1035405" y="205997"/>
                </a:lnTo>
                <a:lnTo>
                  <a:pt x="1114872" y="205997"/>
                </a:lnTo>
                <a:lnTo>
                  <a:pt x="1114872" y="135017"/>
                </a:lnTo>
                <a:lnTo>
                  <a:pt x="1052122" y="135017"/>
                </a:lnTo>
                <a:lnTo>
                  <a:pt x="1052122" y="127301"/>
                </a:lnTo>
                <a:lnTo>
                  <a:pt x="1114872" y="127301"/>
                </a:lnTo>
                <a:lnTo>
                  <a:pt x="1114872" y="57093"/>
                </a:lnTo>
                <a:lnTo>
                  <a:pt x="1040291" y="57093"/>
                </a:lnTo>
                <a:lnTo>
                  <a:pt x="1040291" y="49377"/>
                </a:lnTo>
                <a:lnTo>
                  <a:pt x="1114872" y="49377"/>
                </a:lnTo>
                <a:close/>
                <a:moveTo>
                  <a:pt x="257108" y="1286"/>
                </a:moveTo>
                <a:lnTo>
                  <a:pt x="264823" y="1286"/>
                </a:lnTo>
                <a:lnTo>
                  <a:pt x="264823" y="31889"/>
                </a:lnTo>
                <a:lnTo>
                  <a:pt x="325774" y="31889"/>
                </a:lnTo>
                <a:lnTo>
                  <a:pt x="325774" y="78952"/>
                </a:lnTo>
                <a:lnTo>
                  <a:pt x="318058" y="78952"/>
                </a:lnTo>
                <a:lnTo>
                  <a:pt x="318058" y="39605"/>
                </a:lnTo>
                <a:lnTo>
                  <a:pt x="203615" y="39605"/>
                </a:lnTo>
                <a:lnTo>
                  <a:pt x="203615" y="78952"/>
                </a:lnTo>
                <a:lnTo>
                  <a:pt x="195900" y="78952"/>
                </a:lnTo>
                <a:lnTo>
                  <a:pt x="195900" y="31889"/>
                </a:lnTo>
                <a:lnTo>
                  <a:pt x="257108" y="31889"/>
                </a:lnTo>
                <a:close/>
                <a:moveTo>
                  <a:pt x="1461668" y="1028"/>
                </a:moveTo>
                <a:lnTo>
                  <a:pt x="1469383" y="1028"/>
                </a:lnTo>
                <a:lnTo>
                  <a:pt x="1469383" y="36004"/>
                </a:lnTo>
                <a:lnTo>
                  <a:pt x="1500759" y="36004"/>
                </a:lnTo>
                <a:lnTo>
                  <a:pt x="1500759" y="43719"/>
                </a:lnTo>
                <a:lnTo>
                  <a:pt x="1469383" y="43719"/>
                </a:lnTo>
                <a:lnTo>
                  <a:pt x="1469383" y="91554"/>
                </a:lnTo>
                <a:lnTo>
                  <a:pt x="1503845" y="91554"/>
                </a:lnTo>
                <a:lnTo>
                  <a:pt x="1503845" y="99269"/>
                </a:lnTo>
                <a:lnTo>
                  <a:pt x="1469383" y="99269"/>
                </a:lnTo>
                <a:lnTo>
                  <a:pt x="1469383" y="148390"/>
                </a:lnTo>
                <a:lnTo>
                  <a:pt x="1502302" y="148390"/>
                </a:lnTo>
                <a:lnTo>
                  <a:pt x="1502302" y="156105"/>
                </a:lnTo>
                <a:lnTo>
                  <a:pt x="1469383" y="156105"/>
                </a:lnTo>
                <a:lnTo>
                  <a:pt x="1469383" y="200339"/>
                </a:lnTo>
                <a:cubicBezTo>
                  <a:pt x="1474259" y="202771"/>
                  <a:pt x="1479231" y="204593"/>
                  <a:pt x="1484299" y="205804"/>
                </a:cubicBezTo>
                <a:cubicBezTo>
                  <a:pt x="1489368" y="207015"/>
                  <a:pt x="1494597" y="207679"/>
                  <a:pt x="1499987" y="207797"/>
                </a:cubicBezTo>
                <a:lnTo>
                  <a:pt x="1587941" y="207797"/>
                </a:lnTo>
                <a:lnTo>
                  <a:pt x="1587941" y="215512"/>
                </a:lnTo>
                <a:lnTo>
                  <a:pt x="1499987" y="215512"/>
                </a:lnTo>
                <a:cubicBezTo>
                  <a:pt x="1486957" y="215121"/>
                  <a:pt x="1474569" y="211853"/>
                  <a:pt x="1462825" y="205707"/>
                </a:cubicBezTo>
                <a:cubicBezTo>
                  <a:pt x="1451081" y="199562"/>
                  <a:pt x="1440237" y="190572"/>
                  <a:pt x="1430293" y="178736"/>
                </a:cubicBezTo>
                <a:lnTo>
                  <a:pt x="1423863" y="226314"/>
                </a:lnTo>
                <a:lnTo>
                  <a:pt x="1416148" y="225285"/>
                </a:lnTo>
                <a:lnTo>
                  <a:pt x="1429007" y="129873"/>
                </a:lnTo>
                <a:lnTo>
                  <a:pt x="1436722" y="130902"/>
                </a:lnTo>
                <a:lnTo>
                  <a:pt x="1431579" y="168192"/>
                </a:lnTo>
                <a:cubicBezTo>
                  <a:pt x="1440837" y="180236"/>
                  <a:pt x="1450867" y="189580"/>
                  <a:pt x="1461668" y="196224"/>
                </a:cubicBezTo>
                <a:lnTo>
                  <a:pt x="1461668" y="99269"/>
                </a:lnTo>
                <a:lnTo>
                  <a:pt x="1421034" y="99269"/>
                </a:lnTo>
                <a:lnTo>
                  <a:pt x="1421034" y="91554"/>
                </a:lnTo>
                <a:lnTo>
                  <a:pt x="1461668" y="91554"/>
                </a:lnTo>
                <a:lnTo>
                  <a:pt x="1461668" y="43719"/>
                </a:lnTo>
                <a:lnTo>
                  <a:pt x="1424892" y="43719"/>
                </a:lnTo>
                <a:lnTo>
                  <a:pt x="1424892" y="36004"/>
                </a:lnTo>
                <a:lnTo>
                  <a:pt x="1461668" y="36004"/>
                </a:lnTo>
                <a:close/>
                <a:moveTo>
                  <a:pt x="1652168" y="771"/>
                </a:moveTo>
                <a:lnTo>
                  <a:pt x="1659883" y="771"/>
                </a:lnTo>
                <a:lnTo>
                  <a:pt x="1659883" y="25717"/>
                </a:lnTo>
                <a:lnTo>
                  <a:pt x="1721091" y="25717"/>
                </a:lnTo>
                <a:lnTo>
                  <a:pt x="1721091" y="771"/>
                </a:lnTo>
                <a:lnTo>
                  <a:pt x="1728806" y="771"/>
                </a:lnTo>
                <a:lnTo>
                  <a:pt x="1728806" y="25717"/>
                </a:lnTo>
                <a:lnTo>
                  <a:pt x="1772268" y="25717"/>
                </a:lnTo>
                <a:lnTo>
                  <a:pt x="1772268" y="33432"/>
                </a:lnTo>
                <a:lnTo>
                  <a:pt x="1728806" y="33432"/>
                </a:lnTo>
                <a:lnTo>
                  <a:pt x="1728806" y="61207"/>
                </a:lnTo>
                <a:lnTo>
                  <a:pt x="1721091" y="61207"/>
                </a:lnTo>
                <a:lnTo>
                  <a:pt x="1721091" y="33432"/>
                </a:lnTo>
                <a:lnTo>
                  <a:pt x="1659883" y="33432"/>
                </a:lnTo>
                <a:lnTo>
                  <a:pt x="1659883" y="61207"/>
                </a:lnTo>
                <a:lnTo>
                  <a:pt x="1652168" y="61207"/>
                </a:lnTo>
                <a:lnTo>
                  <a:pt x="1652168" y="33432"/>
                </a:lnTo>
                <a:lnTo>
                  <a:pt x="1607162" y="33432"/>
                </a:lnTo>
                <a:lnTo>
                  <a:pt x="1607162" y="25717"/>
                </a:lnTo>
                <a:lnTo>
                  <a:pt x="1652168" y="25717"/>
                </a:lnTo>
                <a:close/>
                <a:moveTo>
                  <a:pt x="1333404" y="257"/>
                </a:moveTo>
                <a:lnTo>
                  <a:pt x="1340862" y="1543"/>
                </a:lnTo>
                <a:lnTo>
                  <a:pt x="1334947" y="31632"/>
                </a:lnTo>
                <a:lnTo>
                  <a:pt x="1392297" y="31632"/>
                </a:lnTo>
                <a:lnTo>
                  <a:pt x="1392297" y="39347"/>
                </a:lnTo>
                <a:lnTo>
                  <a:pt x="1368380" y="39347"/>
                </a:lnTo>
                <a:lnTo>
                  <a:pt x="1368380" y="79981"/>
                </a:lnTo>
                <a:lnTo>
                  <a:pt x="1360665" y="79981"/>
                </a:lnTo>
                <a:lnTo>
                  <a:pt x="1360665" y="39347"/>
                </a:lnTo>
                <a:lnTo>
                  <a:pt x="1333661" y="39347"/>
                </a:lnTo>
                <a:lnTo>
                  <a:pt x="1325946" y="80495"/>
                </a:lnTo>
                <a:lnTo>
                  <a:pt x="1318231" y="79210"/>
                </a:lnTo>
                <a:close/>
                <a:moveTo>
                  <a:pt x="929773" y="257"/>
                </a:moveTo>
                <a:lnTo>
                  <a:pt x="936717" y="3600"/>
                </a:lnTo>
                <a:lnTo>
                  <a:pt x="923858" y="30603"/>
                </a:lnTo>
                <a:lnTo>
                  <a:pt x="923858" y="50149"/>
                </a:lnTo>
                <a:lnTo>
                  <a:pt x="964491" y="50149"/>
                </a:lnTo>
                <a:lnTo>
                  <a:pt x="964491" y="13116"/>
                </a:lnTo>
                <a:lnTo>
                  <a:pt x="972207" y="13116"/>
                </a:lnTo>
                <a:lnTo>
                  <a:pt x="972207" y="50149"/>
                </a:lnTo>
                <a:lnTo>
                  <a:pt x="1004868" y="50149"/>
                </a:lnTo>
                <a:lnTo>
                  <a:pt x="1004868" y="57864"/>
                </a:lnTo>
                <a:lnTo>
                  <a:pt x="972207" y="57864"/>
                </a:lnTo>
                <a:lnTo>
                  <a:pt x="972207" y="104927"/>
                </a:lnTo>
                <a:lnTo>
                  <a:pt x="1004868" y="104927"/>
                </a:lnTo>
                <a:lnTo>
                  <a:pt x="1004868" y="112642"/>
                </a:lnTo>
                <a:lnTo>
                  <a:pt x="972207" y="112642"/>
                </a:lnTo>
                <a:lnTo>
                  <a:pt x="972207" y="157134"/>
                </a:lnTo>
                <a:lnTo>
                  <a:pt x="1005125" y="157134"/>
                </a:lnTo>
                <a:lnTo>
                  <a:pt x="1005125" y="164849"/>
                </a:lnTo>
                <a:lnTo>
                  <a:pt x="972207" y="164849"/>
                </a:lnTo>
                <a:lnTo>
                  <a:pt x="972207" y="209083"/>
                </a:lnTo>
                <a:lnTo>
                  <a:pt x="1007697" y="209083"/>
                </a:lnTo>
                <a:lnTo>
                  <a:pt x="1007697" y="216798"/>
                </a:lnTo>
                <a:lnTo>
                  <a:pt x="916143" y="216798"/>
                </a:lnTo>
                <a:lnTo>
                  <a:pt x="916143" y="46548"/>
                </a:lnTo>
                <a:lnTo>
                  <a:pt x="886825" y="107756"/>
                </a:lnTo>
                <a:lnTo>
                  <a:pt x="879881" y="104413"/>
                </a:lnTo>
                <a:close/>
                <a:moveTo>
                  <a:pt x="1254709" y="0"/>
                </a:moveTo>
                <a:lnTo>
                  <a:pt x="1262167" y="1543"/>
                </a:lnTo>
                <a:lnTo>
                  <a:pt x="1255995" y="31375"/>
                </a:lnTo>
                <a:lnTo>
                  <a:pt x="1310259" y="31375"/>
                </a:lnTo>
                <a:lnTo>
                  <a:pt x="1310259" y="39090"/>
                </a:lnTo>
                <a:lnTo>
                  <a:pt x="1288141" y="39090"/>
                </a:lnTo>
                <a:lnTo>
                  <a:pt x="1288141" y="79981"/>
                </a:lnTo>
                <a:lnTo>
                  <a:pt x="1280426" y="79981"/>
                </a:lnTo>
                <a:lnTo>
                  <a:pt x="1280426" y="39090"/>
                </a:lnTo>
                <a:lnTo>
                  <a:pt x="1254194" y="39090"/>
                </a:lnTo>
                <a:lnTo>
                  <a:pt x="1245708" y="80753"/>
                </a:lnTo>
                <a:lnTo>
                  <a:pt x="1238250" y="79210"/>
                </a:lnTo>
                <a:close/>
              </a:path>
            </a:pathLst>
          </a:custGeom>
          <a:solidFill>
            <a:prstClr val="black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447"/>
              </a:buClr>
              <a:buSzTx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文悦后现代体 (非商业使用) W2-75" pitchFamily="50" charset="-122"/>
              <a:ea typeface="文悦后现代体 (非商业使用) W2-75" pitchFamily="50" charset="-122"/>
              <a:cs typeface="+mn-cs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8843EDE5-DF90-4032-B6E0-F8108201819C}"/>
              </a:ext>
            </a:extLst>
          </p:cNvPr>
          <p:cNvSpPr/>
          <p:nvPr/>
        </p:nvSpPr>
        <p:spPr>
          <a:xfrm>
            <a:off x="6735539" y="5137649"/>
            <a:ext cx="1489281" cy="228886"/>
          </a:xfrm>
          <a:custGeom>
            <a:avLst/>
            <a:gdLst/>
            <a:ahLst/>
            <a:cxnLst/>
            <a:rect l="l" t="t" r="r" b="b"/>
            <a:pathLst>
              <a:path w="1489281" h="228886">
                <a:moveTo>
                  <a:pt x="743740" y="127559"/>
                </a:moveTo>
                <a:lnTo>
                  <a:pt x="751456" y="127559"/>
                </a:lnTo>
                <a:lnTo>
                  <a:pt x="751456" y="164849"/>
                </a:lnTo>
                <a:lnTo>
                  <a:pt x="831437" y="164849"/>
                </a:lnTo>
                <a:lnTo>
                  <a:pt x="831437" y="172564"/>
                </a:lnTo>
                <a:lnTo>
                  <a:pt x="751456" y="172564"/>
                </a:lnTo>
                <a:lnTo>
                  <a:pt x="751456" y="228886"/>
                </a:lnTo>
                <a:lnTo>
                  <a:pt x="743740" y="228886"/>
                </a:lnTo>
                <a:lnTo>
                  <a:pt x="743740" y="172564"/>
                </a:lnTo>
                <a:lnTo>
                  <a:pt x="660158" y="172564"/>
                </a:lnTo>
                <a:lnTo>
                  <a:pt x="660158" y="164849"/>
                </a:lnTo>
                <a:lnTo>
                  <a:pt x="743740" y="164849"/>
                </a:lnTo>
                <a:close/>
                <a:moveTo>
                  <a:pt x="1231144" y="107242"/>
                </a:moveTo>
                <a:lnTo>
                  <a:pt x="1399079" y="107242"/>
                </a:lnTo>
                <a:lnTo>
                  <a:pt x="1399079" y="114957"/>
                </a:lnTo>
                <a:lnTo>
                  <a:pt x="1287465" y="114957"/>
                </a:lnTo>
                <a:lnTo>
                  <a:pt x="1285151" y="153533"/>
                </a:lnTo>
                <a:lnTo>
                  <a:pt x="1366932" y="153533"/>
                </a:lnTo>
                <a:lnTo>
                  <a:pt x="1365647" y="228629"/>
                </a:lnTo>
                <a:lnTo>
                  <a:pt x="1357931" y="228629"/>
                </a:lnTo>
                <a:lnTo>
                  <a:pt x="1358960" y="161249"/>
                </a:lnTo>
                <a:lnTo>
                  <a:pt x="1276921" y="161249"/>
                </a:lnTo>
                <a:lnTo>
                  <a:pt x="1279750" y="114957"/>
                </a:lnTo>
                <a:lnTo>
                  <a:pt x="1231144" y="114957"/>
                </a:lnTo>
                <a:close/>
                <a:moveTo>
                  <a:pt x="1075363" y="76638"/>
                </a:moveTo>
                <a:lnTo>
                  <a:pt x="1156116" y="76638"/>
                </a:lnTo>
                <a:lnTo>
                  <a:pt x="1128341" y="135017"/>
                </a:lnTo>
                <a:lnTo>
                  <a:pt x="1128341" y="143246"/>
                </a:lnTo>
                <a:lnTo>
                  <a:pt x="1207036" y="143246"/>
                </a:lnTo>
                <a:lnTo>
                  <a:pt x="1207036" y="150962"/>
                </a:lnTo>
                <a:lnTo>
                  <a:pt x="1128341" y="150962"/>
                </a:lnTo>
                <a:lnTo>
                  <a:pt x="1128341" y="228886"/>
                </a:lnTo>
                <a:lnTo>
                  <a:pt x="1120626" y="228886"/>
                </a:lnTo>
                <a:lnTo>
                  <a:pt x="1120626" y="150962"/>
                </a:lnTo>
                <a:lnTo>
                  <a:pt x="1041930" y="150962"/>
                </a:lnTo>
                <a:lnTo>
                  <a:pt x="1041930" y="143246"/>
                </a:lnTo>
                <a:lnTo>
                  <a:pt x="1120626" y="143246"/>
                </a:lnTo>
                <a:lnTo>
                  <a:pt x="1120626" y="133217"/>
                </a:lnTo>
                <a:lnTo>
                  <a:pt x="1143771" y="84353"/>
                </a:lnTo>
                <a:lnTo>
                  <a:pt x="1075363" y="84353"/>
                </a:lnTo>
                <a:close/>
                <a:moveTo>
                  <a:pt x="557869" y="68409"/>
                </a:moveTo>
                <a:lnTo>
                  <a:pt x="557869" y="137074"/>
                </a:lnTo>
                <a:lnTo>
                  <a:pt x="612905" y="137074"/>
                </a:lnTo>
                <a:lnTo>
                  <a:pt x="612905" y="68409"/>
                </a:lnTo>
                <a:close/>
                <a:moveTo>
                  <a:pt x="494862" y="68409"/>
                </a:moveTo>
                <a:lnTo>
                  <a:pt x="494862" y="137074"/>
                </a:lnTo>
                <a:lnTo>
                  <a:pt x="550154" y="137074"/>
                </a:lnTo>
                <a:lnTo>
                  <a:pt x="550154" y="68409"/>
                </a:lnTo>
                <a:close/>
                <a:moveTo>
                  <a:pt x="410832" y="65065"/>
                </a:moveTo>
                <a:lnTo>
                  <a:pt x="418547" y="66094"/>
                </a:lnTo>
                <a:lnTo>
                  <a:pt x="413404" y="102613"/>
                </a:lnTo>
                <a:lnTo>
                  <a:pt x="405689" y="101584"/>
                </a:lnTo>
                <a:close/>
                <a:moveTo>
                  <a:pt x="315163" y="64294"/>
                </a:moveTo>
                <a:lnTo>
                  <a:pt x="320564" y="101070"/>
                </a:lnTo>
                <a:lnTo>
                  <a:pt x="312848" y="102098"/>
                </a:lnTo>
                <a:lnTo>
                  <a:pt x="307705" y="65322"/>
                </a:lnTo>
                <a:close/>
                <a:moveTo>
                  <a:pt x="1270235" y="23660"/>
                </a:moveTo>
                <a:lnTo>
                  <a:pt x="1270235" y="65065"/>
                </a:lnTo>
                <a:lnTo>
                  <a:pt x="1362046" y="65065"/>
                </a:lnTo>
                <a:lnTo>
                  <a:pt x="1362046" y="23660"/>
                </a:lnTo>
                <a:close/>
                <a:moveTo>
                  <a:pt x="1262519" y="15945"/>
                </a:moveTo>
                <a:lnTo>
                  <a:pt x="1369761" y="15945"/>
                </a:lnTo>
                <a:lnTo>
                  <a:pt x="1369761" y="72781"/>
                </a:lnTo>
                <a:lnTo>
                  <a:pt x="1262519" y="72781"/>
                </a:lnTo>
                <a:close/>
                <a:moveTo>
                  <a:pt x="755570" y="4886"/>
                </a:moveTo>
                <a:lnTo>
                  <a:pt x="763286" y="4886"/>
                </a:lnTo>
                <a:lnTo>
                  <a:pt x="763286" y="46292"/>
                </a:lnTo>
                <a:lnTo>
                  <a:pt x="825779" y="46292"/>
                </a:lnTo>
                <a:lnTo>
                  <a:pt x="825779" y="54007"/>
                </a:lnTo>
                <a:lnTo>
                  <a:pt x="763286" y="54007"/>
                </a:lnTo>
                <a:lnTo>
                  <a:pt x="763286" y="99270"/>
                </a:lnTo>
                <a:lnTo>
                  <a:pt x="826036" y="99270"/>
                </a:lnTo>
                <a:lnTo>
                  <a:pt x="826036" y="106985"/>
                </a:lnTo>
                <a:lnTo>
                  <a:pt x="755570" y="106985"/>
                </a:lnTo>
                <a:close/>
                <a:moveTo>
                  <a:pt x="1475651" y="2829"/>
                </a:moveTo>
                <a:lnTo>
                  <a:pt x="1489281" y="2829"/>
                </a:lnTo>
                <a:lnTo>
                  <a:pt x="1489281" y="33690"/>
                </a:lnTo>
                <a:cubicBezTo>
                  <a:pt x="1489244" y="41641"/>
                  <a:pt x="1487969" y="48242"/>
                  <a:pt x="1485456" y="53492"/>
                </a:cubicBezTo>
                <a:cubicBezTo>
                  <a:pt x="1482943" y="58743"/>
                  <a:pt x="1479417" y="62772"/>
                  <a:pt x="1474879" y="65580"/>
                </a:cubicBezTo>
                <a:lnTo>
                  <a:pt x="1474879" y="57864"/>
                </a:lnTo>
                <a:cubicBezTo>
                  <a:pt x="1477178" y="55534"/>
                  <a:pt x="1478882" y="52351"/>
                  <a:pt x="1479991" y="48317"/>
                </a:cubicBezTo>
                <a:cubicBezTo>
                  <a:pt x="1481100" y="44282"/>
                  <a:pt x="1481710" y="39492"/>
                  <a:pt x="1481823" y="33947"/>
                </a:cubicBezTo>
                <a:lnTo>
                  <a:pt x="1475651" y="33947"/>
                </a:lnTo>
                <a:close/>
                <a:moveTo>
                  <a:pt x="1447876" y="2829"/>
                </a:moveTo>
                <a:lnTo>
                  <a:pt x="1461506" y="2829"/>
                </a:lnTo>
                <a:lnTo>
                  <a:pt x="1461506" y="33690"/>
                </a:lnTo>
                <a:cubicBezTo>
                  <a:pt x="1461479" y="41641"/>
                  <a:pt x="1460247" y="48242"/>
                  <a:pt x="1457809" y="53492"/>
                </a:cubicBezTo>
                <a:cubicBezTo>
                  <a:pt x="1455372" y="58743"/>
                  <a:pt x="1451889" y="62772"/>
                  <a:pt x="1447362" y="65580"/>
                </a:cubicBezTo>
                <a:lnTo>
                  <a:pt x="1447362" y="57864"/>
                </a:lnTo>
                <a:cubicBezTo>
                  <a:pt x="1449665" y="55534"/>
                  <a:pt x="1451359" y="52351"/>
                  <a:pt x="1452441" y="48317"/>
                </a:cubicBezTo>
                <a:cubicBezTo>
                  <a:pt x="1453523" y="44282"/>
                  <a:pt x="1454059" y="39492"/>
                  <a:pt x="1454048" y="33947"/>
                </a:cubicBezTo>
                <a:lnTo>
                  <a:pt x="1447876" y="33947"/>
                </a:lnTo>
                <a:close/>
                <a:moveTo>
                  <a:pt x="41919" y="1800"/>
                </a:moveTo>
                <a:lnTo>
                  <a:pt x="41919" y="9515"/>
                </a:lnTo>
                <a:cubicBezTo>
                  <a:pt x="39728" y="11846"/>
                  <a:pt x="38067" y="15029"/>
                  <a:pt x="36937" y="19063"/>
                </a:cubicBezTo>
                <a:cubicBezTo>
                  <a:pt x="35806" y="23098"/>
                  <a:pt x="35238" y="27887"/>
                  <a:pt x="35233" y="33433"/>
                </a:cubicBezTo>
                <a:lnTo>
                  <a:pt x="41405" y="33433"/>
                </a:lnTo>
                <a:lnTo>
                  <a:pt x="41405" y="64551"/>
                </a:lnTo>
                <a:lnTo>
                  <a:pt x="27775" y="64551"/>
                </a:lnTo>
                <a:lnTo>
                  <a:pt x="27775" y="33690"/>
                </a:lnTo>
                <a:cubicBezTo>
                  <a:pt x="27801" y="25755"/>
                  <a:pt x="29034" y="19186"/>
                  <a:pt x="31472" y="13984"/>
                </a:cubicBezTo>
                <a:cubicBezTo>
                  <a:pt x="33909" y="8781"/>
                  <a:pt x="37392" y="4720"/>
                  <a:pt x="41919" y="1800"/>
                </a:cubicBezTo>
                <a:close/>
                <a:moveTo>
                  <a:pt x="14402" y="1800"/>
                </a:moveTo>
                <a:lnTo>
                  <a:pt x="14402" y="9515"/>
                </a:lnTo>
                <a:cubicBezTo>
                  <a:pt x="12216" y="11846"/>
                  <a:pt x="10544" y="15029"/>
                  <a:pt x="9387" y="19063"/>
                </a:cubicBezTo>
                <a:cubicBezTo>
                  <a:pt x="8229" y="23098"/>
                  <a:pt x="7586" y="27887"/>
                  <a:pt x="7458" y="33433"/>
                </a:cubicBezTo>
                <a:lnTo>
                  <a:pt x="13630" y="33433"/>
                </a:lnTo>
                <a:lnTo>
                  <a:pt x="13630" y="64551"/>
                </a:lnTo>
                <a:lnTo>
                  <a:pt x="0" y="64551"/>
                </a:lnTo>
                <a:lnTo>
                  <a:pt x="0" y="33690"/>
                </a:lnTo>
                <a:cubicBezTo>
                  <a:pt x="37" y="25755"/>
                  <a:pt x="1312" y="19186"/>
                  <a:pt x="3825" y="13984"/>
                </a:cubicBezTo>
                <a:cubicBezTo>
                  <a:pt x="6338" y="8781"/>
                  <a:pt x="9864" y="4720"/>
                  <a:pt x="14402" y="1800"/>
                </a:cubicBezTo>
                <a:close/>
                <a:moveTo>
                  <a:pt x="1120626" y="514"/>
                </a:moveTo>
                <a:lnTo>
                  <a:pt x="1128341" y="514"/>
                </a:lnTo>
                <a:lnTo>
                  <a:pt x="1128341" y="32147"/>
                </a:lnTo>
                <a:lnTo>
                  <a:pt x="1197264" y="32147"/>
                </a:lnTo>
                <a:lnTo>
                  <a:pt x="1197264" y="82553"/>
                </a:lnTo>
                <a:lnTo>
                  <a:pt x="1189548" y="82553"/>
                </a:lnTo>
                <a:lnTo>
                  <a:pt x="1189548" y="39862"/>
                </a:lnTo>
                <a:lnTo>
                  <a:pt x="1058903" y="39862"/>
                </a:lnTo>
                <a:lnTo>
                  <a:pt x="1058903" y="82553"/>
                </a:lnTo>
                <a:lnTo>
                  <a:pt x="1051188" y="82553"/>
                </a:lnTo>
                <a:lnTo>
                  <a:pt x="1051188" y="32147"/>
                </a:lnTo>
                <a:lnTo>
                  <a:pt x="1120626" y="32147"/>
                </a:lnTo>
                <a:close/>
                <a:moveTo>
                  <a:pt x="917524" y="514"/>
                </a:moveTo>
                <a:lnTo>
                  <a:pt x="925239" y="514"/>
                </a:lnTo>
                <a:lnTo>
                  <a:pt x="925239" y="38576"/>
                </a:lnTo>
                <a:lnTo>
                  <a:pt x="965358" y="38576"/>
                </a:lnTo>
                <a:lnTo>
                  <a:pt x="965358" y="46292"/>
                </a:lnTo>
                <a:lnTo>
                  <a:pt x="925239" y="46292"/>
                </a:lnTo>
                <a:lnTo>
                  <a:pt x="925239" y="92326"/>
                </a:lnTo>
                <a:lnTo>
                  <a:pt x="941698" y="92326"/>
                </a:lnTo>
                <a:cubicBezTo>
                  <a:pt x="952816" y="79419"/>
                  <a:pt x="963435" y="66206"/>
                  <a:pt x="973556" y="52689"/>
                </a:cubicBezTo>
                <a:cubicBezTo>
                  <a:pt x="983677" y="39171"/>
                  <a:pt x="992946" y="25637"/>
                  <a:pt x="1001363" y="12087"/>
                </a:cubicBezTo>
                <a:lnTo>
                  <a:pt x="1008049" y="16202"/>
                </a:lnTo>
                <a:cubicBezTo>
                  <a:pt x="1000029" y="28970"/>
                  <a:pt x="991253" y="41753"/>
                  <a:pt x="981721" y="54553"/>
                </a:cubicBezTo>
                <a:cubicBezTo>
                  <a:pt x="972190" y="67353"/>
                  <a:pt x="962192" y="79944"/>
                  <a:pt x="951728" y="92326"/>
                </a:cubicBezTo>
                <a:lnTo>
                  <a:pt x="1016279" y="92326"/>
                </a:lnTo>
                <a:lnTo>
                  <a:pt x="1016279" y="100041"/>
                </a:lnTo>
                <a:lnTo>
                  <a:pt x="945042" y="100041"/>
                </a:lnTo>
                <a:cubicBezTo>
                  <a:pt x="941179" y="104552"/>
                  <a:pt x="937267" y="109031"/>
                  <a:pt x="933308" y="113478"/>
                </a:cubicBezTo>
                <a:cubicBezTo>
                  <a:pt x="929349" y="117925"/>
                  <a:pt x="925373" y="122276"/>
                  <a:pt x="921382" y="126530"/>
                </a:cubicBezTo>
                <a:lnTo>
                  <a:pt x="921382" y="149419"/>
                </a:lnTo>
                <a:lnTo>
                  <a:pt x="1005735" y="149419"/>
                </a:lnTo>
                <a:lnTo>
                  <a:pt x="1005735" y="157134"/>
                </a:lnTo>
                <a:lnTo>
                  <a:pt x="921382" y="157134"/>
                </a:lnTo>
                <a:lnTo>
                  <a:pt x="921382" y="206512"/>
                </a:lnTo>
                <a:lnTo>
                  <a:pt x="1007535" y="206512"/>
                </a:lnTo>
                <a:lnTo>
                  <a:pt x="1007535" y="214227"/>
                </a:lnTo>
                <a:lnTo>
                  <a:pt x="913666" y="214227"/>
                </a:lnTo>
                <a:lnTo>
                  <a:pt x="913666" y="134760"/>
                </a:lnTo>
                <a:cubicBezTo>
                  <a:pt x="903454" y="145341"/>
                  <a:pt x="893467" y="155232"/>
                  <a:pt x="883705" y="164431"/>
                </a:cubicBezTo>
                <a:cubicBezTo>
                  <a:pt x="873943" y="173631"/>
                  <a:pt x="864728" y="181914"/>
                  <a:pt x="856059" y="189281"/>
                </a:cubicBezTo>
                <a:lnTo>
                  <a:pt x="851173" y="183366"/>
                </a:lnTo>
                <a:cubicBezTo>
                  <a:pt x="863780" y="172725"/>
                  <a:pt x="877271" y="160316"/>
                  <a:pt x="891646" y="146140"/>
                </a:cubicBezTo>
                <a:cubicBezTo>
                  <a:pt x="906021" y="131963"/>
                  <a:pt x="920476" y="116597"/>
                  <a:pt x="935012" y="100041"/>
                </a:cubicBezTo>
                <a:lnTo>
                  <a:pt x="849115" y="100041"/>
                </a:lnTo>
                <a:lnTo>
                  <a:pt x="849115" y="92326"/>
                </a:lnTo>
                <a:lnTo>
                  <a:pt x="917524" y="92326"/>
                </a:lnTo>
                <a:lnTo>
                  <a:pt x="917524" y="46292"/>
                </a:lnTo>
                <a:lnTo>
                  <a:pt x="873290" y="46292"/>
                </a:lnTo>
                <a:lnTo>
                  <a:pt x="873290" y="38576"/>
                </a:lnTo>
                <a:lnTo>
                  <a:pt x="917524" y="38576"/>
                </a:lnTo>
                <a:close/>
                <a:moveTo>
                  <a:pt x="359654" y="514"/>
                </a:moveTo>
                <a:lnTo>
                  <a:pt x="367369" y="514"/>
                </a:lnTo>
                <a:lnTo>
                  <a:pt x="367369" y="38062"/>
                </a:lnTo>
                <a:lnTo>
                  <a:pt x="443750" y="38062"/>
                </a:lnTo>
                <a:lnTo>
                  <a:pt x="443750" y="45777"/>
                </a:lnTo>
                <a:lnTo>
                  <a:pt x="367369" y="45777"/>
                </a:lnTo>
                <a:lnTo>
                  <a:pt x="367369" y="122158"/>
                </a:lnTo>
                <a:lnTo>
                  <a:pt x="453780" y="122158"/>
                </a:lnTo>
                <a:lnTo>
                  <a:pt x="453780" y="129873"/>
                </a:lnTo>
                <a:lnTo>
                  <a:pt x="378428" y="129873"/>
                </a:lnTo>
                <a:lnTo>
                  <a:pt x="440922" y="208569"/>
                </a:lnTo>
                <a:lnTo>
                  <a:pt x="435007" y="213198"/>
                </a:lnTo>
                <a:lnTo>
                  <a:pt x="368913" y="129873"/>
                </a:lnTo>
                <a:lnTo>
                  <a:pt x="367369" y="129873"/>
                </a:lnTo>
                <a:lnTo>
                  <a:pt x="367369" y="228629"/>
                </a:lnTo>
                <a:lnTo>
                  <a:pt x="359654" y="228629"/>
                </a:lnTo>
                <a:lnTo>
                  <a:pt x="359654" y="129873"/>
                </a:lnTo>
                <a:lnTo>
                  <a:pt x="357340" y="129873"/>
                </a:lnTo>
                <a:lnTo>
                  <a:pt x="290731" y="213198"/>
                </a:lnTo>
                <a:lnTo>
                  <a:pt x="284816" y="208312"/>
                </a:lnTo>
                <a:lnTo>
                  <a:pt x="347567" y="129873"/>
                </a:lnTo>
                <a:lnTo>
                  <a:pt x="272986" y="129873"/>
                </a:lnTo>
                <a:lnTo>
                  <a:pt x="272986" y="122158"/>
                </a:lnTo>
                <a:lnTo>
                  <a:pt x="359654" y="122158"/>
                </a:lnTo>
                <a:lnTo>
                  <a:pt x="359654" y="45777"/>
                </a:lnTo>
                <a:lnTo>
                  <a:pt x="282759" y="45777"/>
                </a:lnTo>
                <a:lnTo>
                  <a:pt x="282759" y="38062"/>
                </a:lnTo>
                <a:lnTo>
                  <a:pt x="359654" y="38062"/>
                </a:lnTo>
                <a:close/>
                <a:moveTo>
                  <a:pt x="169154" y="514"/>
                </a:moveTo>
                <a:lnTo>
                  <a:pt x="176869" y="514"/>
                </a:lnTo>
                <a:lnTo>
                  <a:pt x="176869" y="43720"/>
                </a:lnTo>
                <a:lnTo>
                  <a:pt x="236791" y="43720"/>
                </a:lnTo>
                <a:lnTo>
                  <a:pt x="236791" y="51435"/>
                </a:lnTo>
                <a:lnTo>
                  <a:pt x="176869" y="51435"/>
                </a:lnTo>
                <a:lnTo>
                  <a:pt x="176869" y="100041"/>
                </a:lnTo>
                <a:lnTo>
                  <a:pt x="251193" y="100041"/>
                </a:lnTo>
                <a:lnTo>
                  <a:pt x="251193" y="107756"/>
                </a:lnTo>
                <a:lnTo>
                  <a:pt x="176869" y="107756"/>
                </a:lnTo>
                <a:lnTo>
                  <a:pt x="176869" y="116243"/>
                </a:lnTo>
                <a:lnTo>
                  <a:pt x="250422" y="204197"/>
                </a:lnTo>
                <a:lnTo>
                  <a:pt x="244506" y="209083"/>
                </a:lnTo>
                <a:lnTo>
                  <a:pt x="176869" y="128587"/>
                </a:lnTo>
                <a:lnTo>
                  <a:pt x="176869" y="228371"/>
                </a:lnTo>
                <a:lnTo>
                  <a:pt x="169154" y="228371"/>
                </a:lnTo>
                <a:lnTo>
                  <a:pt x="169154" y="128845"/>
                </a:lnTo>
                <a:lnTo>
                  <a:pt x="100489" y="210883"/>
                </a:lnTo>
                <a:lnTo>
                  <a:pt x="94574" y="205740"/>
                </a:lnTo>
                <a:lnTo>
                  <a:pt x="169154" y="116500"/>
                </a:lnTo>
                <a:lnTo>
                  <a:pt x="169154" y="107756"/>
                </a:lnTo>
                <a:lnTo>
                  <a:pt x="94316" y="107756"/>
                </a:lnTo>
                <a:lnTo>
                  <a:pt x="94316" y="100041"/>
                </a:lnTo>
                <a:lnTo>
                  <a:pt x="169154" y="100041"/>
                </a:lnTo>
                <a:lnTo>
                  <a:pt x="169154" y="51435"/>
                </a:lnTo>
                <a:lnTo>
                  <a:pt x="107947" y="51435"/>
                </a:lnTo>
                <a:lnTo>
                  <a:pt x="107947" y="43720"/>
                </a:lnTo>
                <a:lnTo>
                  <a:pt x="169154" y="43720"/>
                </a:lnTo>
                <a:close/>
                <a:moveTo>
                  <a:pt x="550154" y="257"/>
                </a:moveTo>
                <a:lnTo>
                  <a:pt x="557869" y="257"/>
                </a:lnTo>
                <a:lnTo>
                  <a:pt x="557869" y="60693"/>
                </a:lnTo>
                <a:lnTo>
                  <a:pt x="620620" y="60693"/>
                </a:lnTo>
                <a:lnTo>
                  <a:pt x="620620" y="144790"/>
                </a:lnTo>
                <a:lnTo>
                  <a:pt x="557869" y="144790"/>
                </a:lnTo>
                <a:lnTo>
                  <a:pt x="557869" y="228371"/>
                </a:lnTo>
                <a:lnTo>
                  <a:pt x="550154" y="228371"/>
                </a:lnTo>
                <a:lnTo>
                  <a:pt x="550154" y="144790"/>
                </a:lnTo>
                <a:lnTo>
                  <a:pt x="487146" y="144790"/>
                </a:lnTo>
                <a:lnTo>
                  <a:pt x="487146" y="60693"/>
                </a:lnTo>
                <a:lnTo>
                  <a:pt x="550154" y="60693"/>
                </a:lnTo>
                <a:close/>
                <a:moveTo>
                  <a:pt x="722138" y="0"/>
                </a:moveTo>
                <a:lnTo>
                  <a:pt x="728310" y="4372"/>
                </a:lnTo>
                <a:lnTo>
                  <a:pt x="707479" y="33433"/>
                </a:lnTo>
                <a:lnTo>
                  <a:pt x="707479" y="123187"/>
                </a:lnTo>
                <a:lnTo>
                  <a:pt x="699763" y="123187"/>
                </a:lnTo>
                <a:lnTo>
                  <a:pt x="699763" y="44234"/>
                </a:lnTo>
                <a:lnTo>
                  <a:pt x="672503" y="82296"/>
                </a:lnTo>
                <a:lnTo>
                  <a:pt x="666331" y="77667"/>
                </a:lnTo>
                <a:close/>
              </a:path>
            </a:pathLst>
          </a:custGeom>
          <a:solidFill>
            <a:prstClr val="black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447"/>
              </a:buClr>
              <a:buSzTx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文悦后现代体 (非商业使用) W2-75" pitchFamily="50" charset="-122"/>
              <a:ea typeface="文悦后现代体 (非商业使用) W2-75" pitchFamily="50" charset="-122"/>
              <a:cs typeface="+mn-cs"/>
            </a:endParaRPr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DCCE56E1-F818-4609-B669-A6F0DE353B10}"/>
              </a:ext>
            </a:extLst>
          </p:cNvPr>
          <p:cNvSpPr/>
          <p:nvPr/>
        </p:nvSpPr>
        <p:spPr>
          <a:xfrm>
            <a:off x="6632668" y="3098230"/>
            <a:ext cx="2451106" cy="231714"/>
          </a:xfrm>
          <a:custGeom>
            <a:avLst/>
            <a:gdLst/>
            <a:ahLst/>
            <a:cxnLst/>
            <a:rect l="l" t="t" r="r" b="b"/>
            <a:pathLst>
              <a:path w="2451106" h="231714">
                <a:moveTo>
                  <a:pt x="434235" y="183623"/>
                </a:moveTo>
                <a:lnTo>
                  <a:pt x="434235" y="209597"/>
                </a:lnTo>
                <a:lnTo>
                  <a:pt x="508301" y="209597"/>
                </a:lnTo>
                <a:lnTo>
                  <a:pt x="508301" y="183623"/>
                </a:lnTo>
                <a:close/>
                <a:moveTo>
                  <a:pt x="130388" y="175650"/>
                </a:moveTo>
                <a:lnTo>
                  <a:pt x="130388" y="209597"/>
                </a:lnTo>
                <a:lnTo>
                  <a:pt x="154048" y="209597"/>
                </a:lnTo>
                <a:lnTo>
                  <a:pt x="154048" y="175650"/>
                </a:lnTo>
                <a:close/>
                <a:moveTo>
                  <a:pt x="98755" y="175650"/>
                </a:moveTo>
                <a:lnTo>
                  <a:pt x="98755" y="209597"/>
                </a:lnTo>
                <a:lnTo>
                  <a:pt x="122672" y="209597"/>
                </a:lnTo>
                <a:lnTo>
                  <a:pt x="122672" y="175650"/>
                </a:lnTo>
                <a:close/>
                <a:moveTo>
                  <a:pt x="1233268" y="166649"/>
                </a:moveTo>
                <a:lnTo>
                  <a:pt x="1233268" y="207797"/>
                </a:lnTo>
                <a:lnTo>
                  <a:pt x="1290104" y="207797"/>
                </a:lnTo>
                <a:lnTo>
                  <a:pt x="1290104" y="166649"/>
                </a:lnTo>
                <a:close/>
                <a:moveTo>
                  <a:pt x="1413481" y="158934"/>
                </a:moveTo>
                <a:lnTo>
                  <a:pt x="1427369" y="174622"/>
                </a:lnTo>
                <a:lnTo>
                  <a:pt x="1421711" y="179765"/>
                </a:lnTo>
                <a:lnTo>
                  <a:pt x="1407823" y="164077"/>
                </a:lnTo>
                <a:close/>
                <a:moveTo>
                  <a:pt x="1225553" y="158934"/>
                </a:moveTo>
                <a:lnTo>
                  <a:pt x="1297819" y="158934"/>
                </a:lnTo>
                <a:lnTo>
                  <a:pt x="1297819" y="215512"/>
                </a:lnTo>
                <a:lnTo>
                  <a:pt x="1225553" y="215512"/>
                </a:lnTo>
                <a:close/>
                <a:moveTo>
                  <a:pt x="434235" y="154048"/>
                </a:moveTo>
                <a:lnTo>
                  <a:pt x="434235" y="175907"/>
                </a:lnTo>
                <a:lnTo>
                  <a:pt x="508301" y="175907"/>
                </a:lnTo>
                <a:lnTo>
                  <a:pt x="508301" y="154048"/>
                </a:lnTo>
                <a:close/>
                <a:moveTo>
                  <a:pt x="1443828" y="149161"/>
                </a:moveTo>
                <a:lnTo>
                  <a:pt x="1451543" y="149161"/>
                </a:lnTo>
                <a:lnTo>
                  <a:pt x="1451543" y="175907"/>
                </a:lnTo>
                <a:lnTo>
                  <a:pt x="1460287" y="183623"/>
                </a:lnTo>
                <a:lnTo>
                  <a:pt x="1480604" y="160734"/>
                </a:lnTo>
                <a:lnTo>
                  <a:pt x="1486262" y="165878"/>
                </a:lnTo>
                <a:lnTo>
                  <a:pt x="1465945" y="188766"/>
                </a:lnTo>
                <a:lnTo>
                  <a:pt x="1495263" y="214741"/>
                </a:lnTo>
                <a:lnTo>
                  <a:pt x="1490119" y="220656"/>
                </a:lnTo>
                <a:lnTo>
                  <a:pt x="1451543" y="186194"/>
                </a:lnTo>
                <a:lnTo>
                  <a:pt x="1451543" y="229143"/>
                </a:lnTo>
                <a:lnTo>
                  <a:pt x="1443828" y="229143"/>
                </a:lnTo>
                <a:lnTo>
                  <a:pt x="1443828" y="186194"/>
                </a:lnTo>
                <a:lnTo>
                  <a:pt x="1404994" y="221170"/>
                </a:lnTo>
                <a:lnTo>
                  <a:pt x="1399851" y="215512"/>
                </a:lnTo>
                <a:lnTo>
                  <a:pt x="1443828" y="175907"/>
                </a:lnTo>
                <a:close/>
                <a:moveTo>
                  <a:pt x="673341" y="143246"/>
                </a:moveTo>
                <a:lnTo>
                  <a:pt x="681056" y="143246"/>
                </a:lnTo>
                <a:lnTo>
                  <a:pt x="681056" y="172821"/>
                </a:lnTo>
                <a:cubicBezTo>
                  <a:pt x="684908" y="178035"/>
                  <a:pt x="689978" y="183324"/>
                  <a:pt x="696268" y="188690"/>
                </a:cubicBezTo>
                <a:cubicBezTo>
                  <a:pt x="702557" y="194056"/>
                  <a:pt x="709076" y="199079"/>
                  <a:pt x="715823" y="203759"/>
                </a:cubicBezTo>
                <a:cubicBezTo>
                  <a:pt x="722569" y="208438"/>
                  <a:pt x="728554" y="212356"/>
                  <a:pt x="733777" y="215512"/>
                </a:cubicBezTo>
                <a:lnTo>
                  <a:pt x="729662" y="222199"/>
                </a:lnTo>
                <a:cubicBezTo>
                  <a:pt x="724635" y="219143"/>
                  <a:pt x="718860" y="215368"/>
                  <a:pt x="712336" y="210874"/>
                </a:cubicBezTo>
                <a:cubicBezTo>
                  <a:pt x="705813" y="206379"/>
                  <a:pt x="699390" y="201500"/>
                  <a:pt x="693067" y="196234"/>
                </a:cubicBezTo>
                <a:cubicBezTo>
                  <a:pt x="686744" y="190968"/>
                  <a:pt x="681369" y="185650"/>
                  <a:pt x="676941" y="180279"/>
                </a:cubicBezTo>
                <a:cubicBezTo>
                  <a:pt x="672870" y="185391"/>
                  <a:pt x="667926" y="190455"/>
                  <a:pt x="662111" y="195472"/>
                </a:cubicBezTo>
                <a:cubicBezTo>
                  <a:pt x="656296" y="200488"/>
                  <a:pt x="650381" y="205133"/>
                  <a:pt x="644366" y="209407"/>
                </a:cubicBezTo>
                <a:cubicBezTo>
                  <a:pt x="638351" y="213680"/>
                  <a:pt x="633007" y="217259"/>
                  <a:pt x="628335" y="220142"/>
                </a:cubicBezTo>
                <a:lnTo>
                  <a:pt x="623963" y="213712"/>
                </a:lnTo>
                <a:cubicBezTo>
                  <a:pt x="628836" y="210647"/>
                  <a:pt x="634436" y="206862"/>
                  <a:pt x="640766" y="202358"/>
                </a:cubicBezTo>
                <a:cubicBezTo>
                  <a:pt x="647095" y="197855"/>
                  <a:pt x="653210" y="193022"/>
                  <a:pt x="659111" y="187861"/>
                </a:cubicBezTo>
                <a:cubicBezTo>
                  <a:pt x="665011" y="182700"/>
                  <a:pt x="669755" y="177601"/>
                  <a:pt x="673341" y="172564"/>
                </a:cubicBezTo>
                <a:close/>
                <a:moveTo>
                  <a:pt x="850468" y="140932"/>
                </a:moveTo>
                <a:lnTo>
                  <a:pt x="850468" y="155591"/>
                </a:lnTo>
                <a:lnTo>
                  <a:pt x="889816" y="155591"/>
                </a:lnTo>
                <a:lnTo>
                  <a:pt x="889816" y="140932"/>
                </a:lnTo>
                <a:close/>
                <a:moveTo>
                  <a:pt x="801605" y="140932"/>
                </a:moveTo>
                <a:lnTo>
                  <a:pt x="801605" y="155591"/>
                </a:lnTo>
                <a:lnTo>
                  <a:pt x="842753" y="155591"/>
                </a:lnTo>
                <a:lnTo>
                  <a:pt x="842753" y="140932"/>
                </a:lnTo>
                <a:close/>
                <a:moveTo>
                  <a:pt x="1739188" y="138103"/>
                </a:moveTo>
                <a:lnTo>
                  <a:pt x="1739188" y="207797"/>
                </a:lnTo>
                <a:lnTo>
                  <a:pt x="1776479" y="207797"/>
                </a:lnTo>
                <a:lnTo>
                  <a:pt x="1776479" y="138103"/>
                </a:lnTo>
                <a:close/>
                <a:moveTo>
                  <a:pt x="1821742" y="137845"/>
                </a:moveTo>
                <a:lnTo>
                  <a:pt x="1821742" y="207540"/>
                </a:lnTo>
                <a:lnTo>
                  <a:pt x="1858775" y="207540"/>
                </a:lnTo>
                <a:lnTo>
                  <a:pt x="1858775" y="137845"/>
                </a:lnTo>
                <a:close/>
                <a:moveTo>
                  <a:pt x="130388" y="136045"/>
                </a:moveTo>
                <a:lnTo>
                  <a:pt x="130388" y="167935"/>
                </a:lnTo>
                <a:lnTo>
                  <a:pt x="154048" y="167935"/>
                </a:lnTo>
                <a:lnTo>
                  <a:pt x="154048" y="136045"/>
                </a:lnTo>
                <a:close/>
                <a:moveTo>
                  <a:pt x="98755" y="136045"/>
                </a:moveTo>
                <a:lnTo>
                  <a:pt x="98755" y="167935"/>
                </a:lnTo>
                <a:lnTo>
                  <a:pt x="122672" y="167935"/>
                </a:lnTo>
                <a:lnTo>
                  <a:pt x="122672" y="136045"/>
                </a:lnTo>
                <a:close/>
                <a:moveTo>
                  <a:pt x="1731473" y="130387"/>
                </a:moveTo>
                <a:lnTo>
                  <a:pt x="1784194" y="130387"/>
                </a:lnTo>
                <a:lnTo>
                  <a:pt x="1784194" y="215512"/>
                </a:lnTo>
                <a:lnTo>
                  <a:pt x="1731473" y="215512"/>
                </a:lnTo>
                <a:close/>
                <a:moveTo>
                  <a:pt x="1814026" y="130130"/>
                </a:moveTo>
                <a:lnTo>
                  <a:pt x="1866490" y="130130"/>
                </a:lnTo>
                <a:lnTo>
                  <a:pt x="1866490" y="215255"/>
                </a:lnTo>
                <a:lnTo>
                  <a:pt x="1814026" y="215255"/>
                </a:lnTo>
                <a:close/>
                <a:moveTo>
                  <a:pt x="91040" y="128330"/>
                </a:moveTo>
                <a:lnTo>
                  <a:pt x="161763" y="128330"/>
                </a:lnTo>
                <a:lnTo>
                  <a:pt x="161763" y="217313"/>
                </a:lnTo>
                <a:lnTo>
                  <a:pt x="91040" y="217313"/>
                </a:lnTo>
                <a:close/>
                <a:moveTo>
                  <a:pt x="2040531" y="127558"/>
                </a:moveTo>
                <a:lnTo>
                  <a:pt x="2048246" y="127558"/>
                </a:lnTo>
                <a:lnTo>
                  <a:pt x="2048246" y="165620"/>
                </a:lnTo>
                <a:lnTo>
                  <a:pt x="2081936" y="165620"/>
                </a:lnTo>
                <a:lnTo>
                  <a:pt x="2081936" y="173336"/>
                </a:lnTo>
                <a:lnTo>
                  <a:pt x="2048246" y="173336"/>
                </a:lnTo>
                <a:lnTo>
                  <a:pt x="2048246" y="228885"/>
                </a:lnTo>
                <a:lnTo>
                  <a:pt x="2040531" y="228885"/>
                </a:lnTo>
                <a:lnTo>
                  <a:pt x="2040531" y="173336"/>
                </a:lnTo>
                <a:lnTo>
                  <a:pt x="1978294" y="173336"/>
                </a:lnTo>
                <a:lnTo>
                  <a:pt x="1978294" y="165620"/>
                </a:lnTo>
                <a:lnTo>
                  <a:pt x="2040531" y="165620"/>
                </a:lnTo>
                <a:close/>
                <a:moveTo>
                  <a:pt x="1213723" y="122415"/>
                </a:moveTo>
                <a:lnTo>
                  <a:pt x="1308878" y="122415"/>
                </a:lnTo>
                <a:lnTo>
                  <a:pt x="1308878" y="130130"/>
                </a:lnTo>
                <a:lnTo>
                  <a:pt x="1213723" y="130130"/>
                </a:lnTo>
                <a:close/>
                <a:moveTo>
                  <a:pt x="434235" y="120358"/>
                </a:moveTo>
                <a:lnTo>
                  <a:pt x="434235" y="146332"/>
                </a:lnTo>
                <a:lnTo>
                  <a:pt x="508301" y="146332"/>
                </a:lnTo>
                <a:lnTo>
                  <a:pt x="508301" y="120358"/>
                </a:lnTo>
                <a:close/>
                <a:moveTo>
                  <a:pt x="850468" y="118300"/>
                </a:moveTo>
                <a:lnTo>
                  <a:pt x="850468" y="133216"/>
                </a:lnTo>
                <a:lnTo>
                  <a:pt x="889816" y="133216"/>
                </a:lnTo>
                <a:lnTo>
                  <a:pt x="889816" y="118300"/>
                </a:lnTo>
                <a:close/>
                <a:moveTo>
                  <a:pt x="801605" y="118300"/>
                </a:moveTo>
                <a:lnTo>
                  <a:pt x="801605" y="133216"/>
                </a:lnTo>
                <a:lnTo>
                  <a:pt x="842753" y="133216"/>
                </a:lnTo>
                <a:lnTo>
                  <a:pt x="842753" y="118300"/>
                </a:lnTo>
                <a:close/>
                <a:moveTo>
                  <a:pt x="793889" y="110585"/>
                </a:moveTo>
                <a:lnTo>
                  <a:pt x="897531" y="110585"/>
                </a:lnTo>
                <a:lnTo>
                  <a:pt x="897531" y="163306"/>
                </a:lnTo>
                <a:lnTo>
                  <a:pt x="850468" y="163306"/>
                </a:lnTo>
                <a:lnTo>
                  <a:pt x="850468" y="182594"/>
                </a:lnTo>
                <a:lnTo>
                  <a:pt x="917591" y="182594"/>
                </a:lnTo>
                <a:lnTo>
                  <a:pt x="917591" y="190309"/>
                </a:lnTo>
                <a:lnTo>
                  <a:pt x="850468" y="190309"/>
                </a:lnTo>
                <a:lnTo>
                  <a:pt x="850468" y="213198"/>
                </a:lnTo>
                <a:lnTo>
                  <a:pt x="929421" y="213198"/>
                </a:lnTo>
                <a:lnTo>
                  <a:pt x="929421" y="220913"/>
                </a:lnTo>
                <a:lnTo>
                  <a:pt x="764057" y="220913"/>
                </a:lnTo>
                <a:lnTo>
                  <a:pt x="764057" y="213198"/>
                </a:lnTo>
                <a:lnTo>
                  <a:pt x="842753" y="213198"/>
                </a:lnTo>
                <a:lnTo>
                  <a:pt x="842753" y="190309"/>
                </a:lnTo>
                <a:lnTo>
                  <a:pt x="775373" y="190309"/>
                </a:lnTo>
                <a:lnTo>
                  <a:pt x="775373" y="182594"/>
                </a:lnTo>
                <a:lnTo>
                  <a:pt x="842753" y="182594"/>
                </a:lnTo>
                <a:lnTo>
                  <a:pt x="842753" y="163306"/>
                </a:lnTo>
                <a:lnTo>
                  <a:pt x="793889" y="163306"/>
                </a:lnTo>
                <a:close/>
                <a:moveTo>
                  <a:pt x="64294" y="106213"/>
                </a:moveTo>
                <a:lnTo>
                  <a:pt x="72009" y="106213"/>
                </a:lnTo>
                <a:lnTo>
                  <a:pt x="72009" y="203939"/>
                </a:lnTo>
                <a:lnTo>
                  <a:pt x="64294" y="203939"/>
                </a:lnTo>
                <a:close/>
                <a:moveTo>
                  <a:pt x="5143" y="106213"/>
                </a:moveTo>
                <a:lnTo>
                  <a:pt x="12859" y="106213"/>
                </a:lnTo>
                <a:lnTo>
                  <a:pt x="12859" y="148132"/>
                </a:lnTo>
                <a:cubicBezTo>
                  <a:pt x="12859" y="155242"/>
                  <a:pt x="12537" y="163976"/>
                  <a:pt x="11894" y="174332"/>
                </a:cubicBezTo>
                <a:cubicBezTo>
                  <a:pt x="11251" y="184689"/>
                  <a:pt x="10287" y="194901"/>
                  <a:pt x="9001" y="204968"/>
                </a:cubicBezTo>
                <a:lnTo>
                  <a:pt x="1543" y="204197"/>
                </a:lnTo>
                <a:cubicBezTo>
                  <a:pt x="2706" y="194258"/>
                  <a:pt x="3595" y="184175"/>
                  <a:pt x="4211" y="173946"/>
                </a:cubicBezTo>
                <a:cubicBezTo>
                  <a:pt x="4827" y="163718"/>
                  <a:pt x="5138" y="155114"/>
                  <a:pt x="5143" y="148132"/>
                </a:cubicBezTo>
                <a:close/>
                <a:moveTo>
                  <a:pt x="1431998" y="104670"/>
                </a:moveTo>
                <a:lnTo>
                  <a:pt x="1431998" y="125758"/>
                </a:lnTo>
                <a:lnTo>
                  <a:pt x="1463373" y="125758"/>
                </a:lnTo>
                <a:lnTo>
                  <a:pt x="1463373" y="104670"/>
                </a:lnTo>
                <a:close/>
                <a:moveTo>
                  <a:pt x="1213723" y="89754"/>
                </a:moveTo>
                <a:lnTo>
                  <a:pt x="1309135" y="89754"/>
                </a:lnTo>
                <a:lnTo>
                  <a:pt x="1309135" y="97469"/>
                </a:lnTo>
                <a:lnTo>
                  <a:pt x="1213723" y="97469"/>
                </a:lnTo>
                <a:close/>
                <a:moveTo>
                  <a:pt x="2193226" y="87954"/>
                </a:moveTo>
                <a:lnTo>
                  <a:pt x="2200941" y="87954"/>
                </a:lnTo>
                <a:lnTo>
                  <a:pt x="2200941" y="140932"/>
                </a:lnTo>
                <a:lnTo>
                  <a:pt x="2251862" y="140932"/>
                </a:lnTo>
                <a:lnTo>
                  <a:pt x="2251862" y="148647"/>
                </a:lnTo>
                <a:lnTo>
                  <a:pt x="2200941" y="148647"/>
                </a:lnTo>
                <a:lnTo>
                  <a:pt x="2200941" y="207283"/>
                </a:lnTo>
                <a:lnTo>
                  <a:pt x="2263435" y="207283"/>
                </a:lnTo>
                <a:lnTo>
                  <a:pt x="2263435" y="214998"/>
                </a:lnTo>
                <a:lnTo>
                  <a:pt x="2098328" y="214998"/>
                </a:lnTo>
                <a:lnTo>
                  <a:pt x="2098328" y="207283"/>
                </a:lnTo>
                <a:lnTo>
                  <a:pt x="2137934" y="207283"/>
                </a:lnTo>
                <a:lnTo>
                  <a:pt x="2137934" y="109299"/>
                </a:lnTo>
                <a:lnTo>
                  <a:pt x="2145649" y="109299"/>
                </a:lnTo>
                <a:lnTo>
                  <a:pt x="2145649" y="207283"/>
                </a:lnTo>
                <a:lnTo>
                  <a:pt x="2193226" y="207283"/>
                </a:lnTo>
                <a:close/>
                <a:moveTo>
                  <a:pt x="768943" y="85639"/>
                </a:moveTo>
                <a:lnTo>
                  <a:pt x="924020" y="85639"/>
                </a:lnTo>
                <a:lnTo>
                  <a:pt x="924020" y="93354"/>
                </a:lnTo>
                <a:lnTo>
                  <a:pt x="768943" y="93354"/>
                </a:lnTo>
                <a:close/>
                <a:moveTo>
                  <a:pt x="946070" y="83067"/>
                </a:moveTo>
                <a:lnTo>
                  <a:pt x="988761" y="83067"/>
                </a:lnTo>
                <a:lnTo>
                  <a:pt x="988761" y="190824"/>
                </a:lnTo>
                <a:lnTo>
                  <a:pt x="1012421" y="176422"/>
                </a:lnTo>
                <a:lnTo>
                  <a:pt x="1016536" y="182851"/>
                </a:lnTo>
                <a:lnTo>
                  <a:pt x="960729" y="216541"/>
                </a:lnTo>
                <a:lnTo>
                  <a:pt x="956872" y="210112"/>
                </a:lnTo>
                <a:lnTo>
                  <a:pt x="981046" y="195453"/>
                </a:lnTo>
                <a:lnTo>
                  <a:pt x="981046" y="90782"/>
                </a:lnTo>
                <a:lnTo>
                  <a:pt x="946070" y="90782"/>
                </a:lnTo>
                <a:close/>
                <a:moveTo>
                  <a:pt x="1431998" y="75352"/>
                </a:moveTo>
                <a:lnTo>
                  <a:pt x="1431998" y="96955"/>
                </a:lnTo>
                <a:lnTo>
                  <a:pt x="1463373" y="96955"/>
                </a:lnTo>
                <a:lnTo>
                  <a:pt x="1463373" y="75352"/>
                </a:lnTo>
                <a:close/>
                <a:moveTo>
                  <a:pt x="2033587" y="73809"/>
                </a:moveTo>
                <a:lnTo>
                  <a:pt x="2033587" y="103384"/>
                </a:lnTo>
                <a:lnTo>
                  <a:pt x="2060076" y="103384"/>
                </a:lnTo>
                <a:lnTo>
                  <a:pt x="2060076" y="73809"/>
                </a:lnTo>
                <a:close/>
                <a:moveTo>
                  <a:pt x="1999383" y="73809"/>
                </a:moveTo>
                <a:lnTo>
                  <a:pt x="1999383" y="103384"/>
                </a:lnTo>
                <a:lnTo>
                  <a:pt x="2025872" y="103384"/>
                </a:lnTo>
                <a:lnTo>
                  <a:pt x="2025872" y="73809"/>
                </a:lnTo>
                <a:close/>
                <a:moveTo>
                  <a:pt x="300313" y="66608"/>
                </a:moveTo>
                <a:lnTo>
                  <a:pt x="300313" y="90782"/>
                </a:lnTo>
                <a:lnTo>
                  <a:pt x="335289" y="90782"/>
                </a:lnTo>
                <a:lnTo>
                  <a:pt x="335289" y="66608"/>
                </a:lnTo>
                <a:close/>
                <a:moveTo>
                  <a:pt x="103384" y="65837"/>
                </a:moveTo>
                <a:lnTo>
                  <a:pt x="103384" y="91554"/>
                </a:lnTo>
                <a:lnTo>
                  <a:pt x="148390" y="91554"/>
                </a:lnTo>
                <a:lnTo>
                  <a:pt x="148390" y="65837"/>
                </a:lnTo>
                <a:close/>
                <a:moveTo>
                  <a:pt x="0" y="63265"/>
                </a:moveTo>
                <a:lnTo>
                  <a:pt x="75866" y="63265"/>
                </a:lnTo>
                <a:lnTo>
                  <a:pt x="75866" y="70980"/>
                </a:lnTo>
                <a:lnTo>
                  <a:pt x="42691" y="70980"/>
                </a:lnTo>
                <a:lnTo>
                  <a:pt x="42691" y="229143"/>
                </a:lnTo>
                <a:lnTo>
                  <a:pt x="34976" y="229143"/>
                </a:lnTo>
                <a:lnTo>
                  <a:pt x="34976" y="70980"/>
                </a:lnTo>
                <a:lnTo>
                  <a:pt x="0" y="70980"/>
                </a:lnTo>
                <a:close/>
                <a:moveTo>
                  <a:pt x="95669" y="58121"/>
                </a:moveTo>
                <a:lnTo>
                  <a:pt x="156105" y="58121"/>
                </a:lnTo>
                <a:lnTo>
                  <a:pt x="156105" y="99269"/>
                </a:lnTo>
                <a:lnTo>
                  <a:pt x="95669" y="99269"/>
                </a:lnTo>
                <a:close/>
                <a:moveTo>
                  <a:pt x="2298601" y="57607"/>
                </a:moveTo>
                <a:lnTo>
                  <a:pt x="2326376" y="140160"/>
                </a:lnTo>
                <a:lnTo>
                  <a:pt x="2318918" y="142475"/>
                </a:lnTo>
                <a:lnTo>
                  <a:pt x="2291400" y="60179"/>
                </a:lnTo>
                <a:close/>
                <a:moveTo>
                  <a:pt x="2443648" y="57350"/>
                </a:moveTo>
                <a:lnTo>
                  <a:pt x="2451106" y="59664"/>
                </a:lnTo>
                <a:lnTo>
                  <a:pt x="2423588" y="142475"/>
                </a:lnTo>
                <a:lnTo>
                  <a:pt x="2416387" y="140160"/>
                </a:lnTo>
                <a:close/>
                <a:moveTo>
                  <a:pt x="504958" y="57093"/>
                </a:moveTo>
                <a:lnTo>
                  <a:pt x="509844" y="63008"/>
                </a:lnTo>
                <a:cubicBezTo>
                  <a:pt x="498882" y="71955"/>
                  <a:pt x="486795" y="80678"/>
                  <a:pt x="473583" y="89175"/>
                </a:cubicBezTo>
                <a:cubicBezTo>
                  <a:pt x="460370" y="97673"/>
                  <a:pt x="446997" y="105495"/>
                  <a:pt x="433463" y="112642"/>
                </a:cubicBezTo>
                <a:lnTo>
                  <a:pt x="516017" y="112642"/>
                </a:lnTo>
                <a:lnTo>
                  <a:pt x="516017" y="217313"/>
                </a:lnTo>
                <a:lnTo>
                  <a:pt x="426520" y="217313"/>
                </a:lnTo>
                <a:lnTo>
                  <a:pt x="426520" y="116243"/>
                </a:lnTo>
                <a:cubicBezTo>
                  <a:pt x="418644" y="120256"/>
                  <a:pt x="411057" y="123931"/>
                  <a:pt x="403760" y="127269"/>
                </a:cubicBezTo>
                <a:cubicBezTo>
                  <a:pt x="396462" y="130607"/>
                  <a:pt x="389647" y="133447"/>
                  <a:pt x="383314" y="135788"/>
                </a:cubicBezTo>
                <a:lnTo>
                  <a:pt x="380485" y="128587"/>
                </a:lnTo>
                <a:cubicBezTo>
                  <a:pt x="392457" y="124037"/>
                  <a:pt x="405804" y="118049"/>
                  <a:pt x="420529" y="110623"/>
                </a:cubicBezTo>
                <a:cubicBezTo>
                  <a:pt x="435253" y="103197"/>
                  <a:pt x="449991" y="94885"/>
                  <a:pt x="464744" y="85687"/>
                </a:cubicBezTo>
                <a:cubicBezTo>
                  <a:pt x="479496" y="76489"/>
                  <a:pt x="492901" y="66957"/>
                  <a:pt x="504958" y="57093"/>
                </a:cubicBezTo>
                <a:close/>
                <a:moveTo>
                  <a:pt x="1203693" y="53749"/>
                </a:moveTo>
                <a:lnTo>
                  <a:pt x="1318393" y="53749"/>
                </a:lnTo>
                <a:lnTo>
                  <a:pt x="1318393" y="61465"/>
                </a:lnTo>
                <a:lnTo>
                  <a:pt x="1203693" y="61465"/>
                </a:lnTo>
                <a:close/>
                <a:moveTo>
                  <a:pt x="1419653" y="48606"/>
                </a:moveTo>
                <a:lnTo>
                  <a:pt x="1419653" y="67637"/>
                </a:lnTo>
                <a:lnTo>
                  <a:pt x="1476746" y="67637"/>
                </a:lnTo>
                <a:lnTo>
                  <a:pt x="1476746" y="48606"/>
                </a:lnTo>
                <a:close/>
                <a:moveTo>
                  <a:pt x="671541" y="47063"/>
                </a:moveTo>
                <a:lnTo>
                  <a:pt x="679256" y="47063"/>
                </a:lnTo>
                <a:lnTo>
                  <a:pt x="679256" y="70466"/>
                </a:lnTo>
                <a:lnTo>
                  <a:pt x="732234" y="70466"/>
                </a:lnTo>
                <a:lnTo>
                  <a:pt x="732234" y="78181"/>
                </a:lnTo>
                <a:lnTo>
                  <a:pt x="679256" y="78181"/>
                </a:lnTo>
                <a:lnTo>
                  <a:pt x="679256" y="114185"/>
                </a:lnTo>
                <a:lnTo>
                  <a:pt x="720661" y="114185"/>
                </a:lnTo>
                <a:lnTo>
                  <a:pt x="720661" y="178994"/>
                </a:lnTo>
                <a:lnTo>
                  <a:pt x="712946" y="178994"/>
                </a:lnTo>
                <a:lnTo>
                  <a:pt x="712946" y="121901"/>
                </a:lnTo>
                <a:lnTo>
                  <a:pt x="642223" y="121901"/>
                </a:lnTo>
                <a:lnTo>
                  <a:pt x="642223" y="178994"/>
                </a:lnTo>
                <a:lnTo>
                  <a:pt x="634508" y="178994"/>
                </a:lnTo>
                <a:lnTo>
                  <a:pt x="634508" y="114185"/>
                </a:lnTo>
                <a:lnTo>
                  <a:pt x="671541" y="114185"/>
                </a:lnTo>
                <a:lnTo>
                  <a:pt x="671541" y="78181"/>
                </a:lnTo>
                <a:lnTo>
                  <a:pt x="620877" y="78181"/>
                </a:lnTo>
                <a:lnTo>
                  <a:pt x="620877" y="70466"/>
                </a:lnTo>
                <a:lnTo>
                  <a:pt x="671541" y="70466"/>
                </a:lnTo>
                <a:close/>
                <a:moveTo>
                  <a:pt x="801090" y="43205"/>
                </a:moveTo>
                <a:lnTo>
                  <a:pt x="801090" y="60436"/>
                </a:lnTo>
                <a:lnTo>
                  <a:pt x="893673" y="60436"/>
                </a:lnTo>
                <a:lnTo>
                  <a:pt x="893673" y="43205"/>
                </a:lnTo>
                <a:close/>
                <a:moveTo>
                  <a:pt x="1387249" y="40119"/>
                </a:moveTo>
                <a:lnTo>
                  <a:pt x="1394965" y="40633"/>
                </a:lnTo>
                <a:lnTo>
                  <a:pt x="1388792" y="111614"/>
                </a:lnTo>
                <a:lnTo>
                  <a:pt x="1381334" y="111099"/>
                </a:lnTo>
                <a:close/>
                <a:moveTo>
                  <a:pt x="1336329" y="40119"/>
                </a:moveTo>
                <a:lnTo>
                  <a:pt x="1342501" y="111099"/>
                </a:lnTo>
                <a:lnTo>
                  <a:pt x="1334786" y="111614"/>
                </a:lnTo>
                <a:lnTo>
                  <a:pt x="1328871" y="40633"/>
                </a:lnTo>
                <a:close/>
                <a:moveTo>
                  <a:pt x="2033587" y="36004"/>
                </a:moveTo>
                <a:lnTo>
                  <a:pt x="2033587" y="66094"/>
                </a:lnTo>
                <a:lnTo>
                  <a:pt x="2060076" y="66094"/>
                </a:lnTo>
                <a:lnTo>
                  <a:pt x="2060076" y="36004"/>
                </a:lnTo>
                <a:close/>
                <a:moveTo>
                  <a:pt x="1999383" y="36004"/>
                </a:moveTo>
                <a:lnTo>
                  <a:pt x="1999383" y="66094"/>
                </a:lnTo>
                <a:lnTo>
                  <a:pt x="2025872" y="66094"/>
                </a:lnTo>
                <a:lnTo>
                  <a:pt x="2025872" y="36004"/>
                </a:lnTo>
                <a:close/>
                <a:moveTo>
                  <a:pt x="300313" y="34976"/>
                </a:moveTo>
                <a:lnTo>
                  <a:pt x="300313" y="58893"/>
                </a:lnTo>
                <a:lnTo>
                  <a:pt x="335289" y="58893"/>
                </a:lnTo>
                <a:lnTo>
                  <a:pt x="335289" y="34976"/>
                </a:lnTo>
                <a:close/>
                <a:moveTo>
                  <a:pt x="1767735" y="25717"/>
                </a:moveTo>
                <a:lnTo>
                  <a:pt x="1767735" y="87696"/>
                </a:lnTo>
                <a:lnTo>
                  <a:pt x="1829971" y="87696"/>
                </a:lnTo>
                <a:lnTo>
                  <a:pt x="1829971" y="25717"/>
                </a:lnTo>
                <a:close/>
                <a:moveTo>
                  <a:pt x="1419653" y="21345"/>
                </a:moveTo>
                <a:lnTo>
                  <a:pt x="1419653" y="40891"/>
                </a:lnTo>
                <a:lnTo>
                  <a:pt x="1476746" y="40891"/>
                </a:lnTo>
                <a:lnTo>
                  <a:pt x="1476746" y="21345"/>
                </a:lnTo>
                <a:close/>
                <a:moveTo>
                  <a:pt x="801090" y="19802"/>
                </a:moveTo>
                <a:lnTo>
                  <a:pt x="801090" y="35490"/>
                </a:lnTo>
                <a:lnTo>
                  <a:pt x="893673" y="35490"/>
                </a:lnTo>
                <a:lnTo>
                  <a:pt x="893673" y="19802"/>
                </a:lnTo>
                <a:close/>
                <a:moveTo>
                  <a:pt x="83067" y="18773"/>
                </a:moveTo>
                <a:lnTo>
                  <a:pt x="168964" y="18773"/>
                </a:lnTo>
                <a:lnTo>
                  <a:pt x="168964" y="26489"/>
                </a:lnTo>
                <a:lnTo>
                  <a:pt x="83067" y="26489"/>
                </a:lnTo>
                <a:close/>
                <a:moveTo>
                  <a:pt x="5658" y="18773"/>
                </a:moveTo>
                <a:lnTo>
                  <a:pt x="70209" y="18773"/>
                </a:lnTo>
                <a:lnTo>
                  <a:pt x="70209" y="26489"/>
                </a:lnTo>
                <a:lnTo>
                  <a:pt x="5658" y="26489"/>
                </a:lnTo>
                <a:close/>
                <a:moveTo>
                  <a:pt x="2182682" y="18259"/>
                </a:moveTo>
                <a:lnTo>
                  <a:pt x="2267550" y="86411"/>
                </a:lnTo>
                <a:lnTo>
                  <a:pt x="2262664" y="92326"/>
                </a:lnTo>
                <a:lnTo>
                  <a:pt x="2182682" y="28289"/>
                </a:lnTo>
                <a:lnTo>
                  <a:pt x="2099357" y="92583"/>
                </a:lnTo>
                <a:lnTo>
                  <a:pt x="2094728" y="86411"/>
                </a:lnTo>
                <a:close/>
                <a:moveTo>
                  <a:pt x="1760020" y="18002"/>
                </a:moveTo>
                <a:lnTo>
                  <a:pt x="1837686" y="18002"/>
                </a:lnTo>
                <a:lnTo>
                  <a:pt x="1837686" y="95412"/>
                </a:lnTo>
                <a:lnTo>
                  <a:pt x="1760020" y="95412"/>
                </a:lnTo>
                <a:close/>
                <a:moveTo>
                  <a:pt x="1216295" y="16202"/>
                </a:moveTo>
                <a:lnTo>
                  <a:pt x="1306563" y="16202"/>
                </a:lnTo>
                <a:lnTo>
                  <a:pt x="1306563" y="23917"/>
                </a:lnTo>
                <a:lnTo>
                  <a:pt x="1216295" y="23917"/>
                </a:lnTo>
                <a:close/>
                <a:moveTo>
                  <a:pt x="735063" y="15945"/>
                </a:moveTo>
                <a:lnTo>
                  <a:pt x="735577" y="23660"/>
                </a:lnTo>
                <a:lnTo>
                  <a:pt x="603647" y="30604"/>
                </a:lnTo>
                <a:lnTo>
                  <a:pt x="595931" y="231714"/>
                </a:lnTo>
                <a:lnTo>
                  <a:pt x="588216" y="231457"/>
                </a:lnTo>
                <a:lnTo>
                  <a:pt x="596189" y="23145"/>
                </a:lnTo>
                <a:close/>
                <a:moveTo>
                  <a:pt x="425491" y="15430"/>
                </a:moveTo>
                <a:lnTo>
                  <a:pt x="431663" y="20059"/>
                </a:lnTo>
                <a:lnTo>
                  <a:pt x="394116" y="70466"/>
                </a:lnTo>
                <a:lnTo>
                  <a:pt x="387944" y="65837"/>
                </a:lnTo>
                <a:close/>
                <a:moveTo>
                  <a:pt x="505987" y="14916"/>
                </a:moveTo>
                <a:lnTo>
                  <a:pt x="543534" y="65322"/>
                </a:lnTo>
                <a:lnTo>
                  <a:pt x="537105" y="69951"/>
                </a:lnTo>
                <a:lnTo>
                  <a:pt x="499815" y="19288"/>
                </a:lnTo>
                <a:close/>
                <a:moveTo>
                  <a:pt x="971788" y="13630"/>
                </a:moveTo>
                <a:lnTo>
                  <a:pt x="979503" y="13630"/>
                </a:lnTo>
                <a:lnTo>
                  <a:pt x="979503" y="53235"/>
                </a:lnTo>
                <a:lnTo>
                  <a:pt x="971788" y="53235"/>
                </a:lnTo>
                <a:close/>
                <a:moveTo>
                  <a:pt x="793375" y="12087"/>
                </a:moveTo>
                <a:lnTo>
                  <a:pt x="901389" y="12087"/>
                </a:lnTo>
                <a:lnTo>
                  <a:pt x="901389" y="68151"/>
                </a:lnTo>
                <a:lnTo>
                  <a:pt x="793375" y="68151"/>
                </a:lnTo>
                <a:close/>
                <a:moveTo>
                  <a:pt x="2343864" y="7715"/>
                </a:moveTo>
                <a:lnTo>
                  <a:pt x="2351579" y="7715"/>
                </a:lnTo>
                <a:lnTo>
                  <a:pt x="2351579" y="206511"/>
                </a:lnTo>
                <a:lnTo>
                  <a:pt x="2390927" y="206511"/>
                </a:lnTo>
                <a:lnTo>
                  <a:pt x="2390927" y="7715"/>
                </a:lnTo>
                <a:lnTo>
                  <a:pt x="2398642" y="7715"/>
                </a:lnTo>
                <a:lnTo>
                  <a:pt x="2398642" y="206511"/>
                </a:lnTo>
                <a:lnTo>
                  <a:pt x="2450334" y="206511"/>
                </a:lnTo>
                <a:lnTo>
                  <a:pt x="2450334" y="214226"/>
                </a:lnTo>
                <a:lnTo>
                  <a:pt x="2292429" y="214226"/>
                </a:lnTo>
                <a:lnTo>
                  <a:pt x="2292429" y="206511"/>
                </a:lnTo>
                <a:lnTo>
                  <a:pt x="2343864" y="206511"/>
                </a:lnTo>
                <a:close/>
                <a:moveTo>
                  <a:pt x="1359732" y="5915"/>
                </a:moveTo>
                <a:lnTo>
                  <a:pt x="1367447" y="5915"/>
                </a:lnTo>
                <a:lnTo>
                  <a:pt x="1367190" y="95412"/>
                </a:lnTo>
                <a:cubicBezTo>
                  <a:pt x="1369483" y="116746"/>
                  <a:pt x="1373319" y="136699"/>
                  <a:pt x="1378698" y="155269"/>
                </a:cubicBezTo>
                <a:lnTo>
                  <a:pt x="1384272" y="173213"/>
                </a:lnTo>
                <a:lnTo>
                  <a:pt x="1419653" y="133474"/>
                </a:lnTo>
                <a:lnTo>
                  <a:pt x="1393422" y="133474"/>
                </a:lnTo>
                <a:lnTo>
                  <a:pt x="1393422" y="125758"/>
                </a:lnTo>
                <a:lnTo>
                  <a:pt x="1424283" y="125758"/>
                </a:lnTo>
                <a:lnTo>
                  <a:pt x="1424283" y="104670"/>
                </a:lnTo>
                <a:lnTo>
                  <a:pt x="1398565" y="104670"/>
                </a:lnTo>
                <a:lnTo>
                  <a:pt x="1398565" y="96955"/>
                </a:lnTo>
                <a:lnTo>
                  <a:pt x="1424283" y="96955"/>
                </a:lnTo>
                <a:lnTo>
                  <a:pt x="1424283" y="75352"/>
                </a:lnTo>
                <a:lnTo>
                  <a:pt x="1411938" y="75352"/>
                </a:lnTo>
                <a:lnTo>
                  <a:pt x="1411938" y="13630"/>
                </a:lnTo>
                <a:lnTo>
                  <a:pt x="1484461" y="13630"/>
                </a:lnTo>
                <a:lnTo>
                  <a:pt x="1484461" y="75352"/>
                </a:lnTo>
                <a:lnTo>
                  <a:pt x="1471088" y="75352"/>
                </a:lnTo>
                <a:lnTo>
                  <a:pt x="1471088" y="96955"/>
                </a:lnTo>
                <a:lnTo>
                  <a:pt x="1496292" y="96955"/>
                </a:lnTo>
                <a:lnTo>
                  <a:pt x="1496292" y="104670"/>
                </a:lnTo>
                <a:lnTo>
                  <a:pt x="1471088" y="104670"/>
                </a:lnTo>
                <a:lnTo>
                  <a:pt x="1471088" y="125758"/>
                </a:lnTo>
                <a:lnTo>
                  <a:pt x="1505035" y="125758"/>
                </a:lnTo>
                <a:lnTo>
                  <a:pt x="1505035" y="133474"/>
                </a:lnTo>
                <a:lnTo>
                  <a:pt x="1475460" y="133474"/>
                </a:lnTo>
                <a:lnTo>
                  <a:pt x="1510436" y="174622"/>
                </a:lnTo>
                <a:lnTo>
                  <a:pt x="1504521" y="179765"/>
                </a:lnTo>
                <a:lnTo>
                  <a:pt x="1465173" y="133474"/>
                </a:lnTo>
                <a:lnTo>
                  <a:pt x="1429940" y="133474"/>
                </a:lnTo>
                <a:lnTo>
                  <a:pt x="1389821" y="178479"/>
                </a:lnTo>
                <a:lnTo>
                  <a:pt x="1384368" y="173522"/>
                </a:lnTo>
                <a:lnTo>
                  <a:pt x="1386864" y="181557"/>
                </a:lnTo>
                <a:cubicBezTo>
                  <a:pt x="1389618" y="189798"/>
                  <a:pt x="1392404" y="197515"/>
                  <a:pt x="1395222" y="204711"/>
                </a:cubicBezTo>
                <a:lnTo>
                  <a:pt x="1388021" y="207540"/>
                </a:lnTo>
                <a:cubicBezTo>
                  <a:pt x="1383413" y="195919"/>
                  <a:pt x="1378870" y="182899"/>
                  <a:pt x="1374391" y="168481"/>
                </a:cubicBezTo>
                <a:cubicBezTo>
                  <a:pt x="1369911" y="154064"/>
                  <a:pt x="1366140" y="138537"/>
                  <a:pt x="1363075" y="121901"/>
                </a:cubicBezTo>
                <a:cubicBezTo>
                  <a:pt x="1360214" y="137369"/>
                  <a:pt x="1356356" y="153431"/>
                  <a:pt x="1351502" y="170089"/>
                </a:cubicBezTo>
                <a:cubicBezTo>
                  <a:pt x="1346648" y="186746"/>
                  <a:pt x="1340990" y="202230"/>
                  <a:pt x="1334528" y="216541"/>
                </a:cubicBezTo>
                <a:lnTo>
                  <a:pt x="1327328" y="213198"/>
                </a:lnTo>
                <a:cubicBezTo>
                  <a:pt x="1332914" y="201018"/>
                  <a:pt x="1337886" y="187944"/>
                  <a:pt x="1342244" y="173974"/>
                </a:cubicBezTo>
                <a:cubicBezTo>
                  <a:pt x="1346601" y="160004"/>
                  <a:pt x="1350259" y="146205"/>
                  <a:pt x="1353217" y="132578"/>
                </a:cubicBezTo>
                <a:cubicBezTo>
                  <a:pt x="1356174" y="118951"/>
                  <a:pt x="1358346" y="106562"/>
                  <a:pt x="1359732" y="95412"/>
                </a:cubicBezTo>
                <a:close/>
                <a:moveTo>
                  <a:pt x="1102690" y="5915"/>
                </a:moveTo>
                <a:lnTo>
                  <a:pt x="1110405" y="5915"/>
                </a:lnTo>
                <a:lnTo>
                  <a:pt x="1110405" y="28803"/>
                </a:lnTo>
                <a:lnTo>
                  <a:pt x="1102690" y="28803"/>
                </a:lnTo>
                <a:close/>
                <a:moveTo>
                  <a:pt x="1920430" y="5658"/>
                </a:moveTo>
                <a:lnTo>
                  <a:pt x="1928145" y="5658"/>
                </a:lnTo>
                <a:lnTo>
                  <a:pt x="1928145" y="69437"/>
                </a:lnTo>
                <a:lnTo>
                  <a:pt x="1956434" y="69437"/>
                </a:lnTo>
                <a:lnTo>
                  <a:pt x="1956434" y="5658"/>
                </a:lnTo>
                <a:lnTo>
                  <a:pt x="1964150" y="5658"/>
                </a:lnTo>
                <a:lnTo>
                  <a:pt x="1964150" y="77152"/>
                </a:lnTo>
                <a:lnTo>
                  <a:pt x="1928145" y="77152"/>
                </a:lnTo>
                <a:lnTo>
                  <a:pt x="1928145" y="122672"/>
                </a:lnTo>
                <a:lnTo>
                  <a:pt x="1964407" y="122672"/>
                </a:lnTo>
                <a:lnTo>
                  <a:pt x="1964407" y="228885"/>
                </a:lnTo>
                <a:lnTo>
                  <a:pt x="1956692" y="228885"/>
                </a:lnTo>
                <a:lnTo>
                  <a:pt x="1956692" y="130387"/>
                </a:lnTo>
                <a:lnTo>
                  <a:pt x="1928145" y="130387"/>
                </a:lnTo>
                <a:cubicBezTo>
                  <a:pt x="1928011" y="146413"/>
                  <a:pt x="1927572" y="163097"/>
                  <a:pt x="1926827" y="180440"/>
                </a:cubicBezTo>
                <a:cubicBezTo>
                  <a:pt x="1926082" y="197783"/>
                  <a:pt x="1925065" y="213760"/>
                  <a:pt x="1923773" y="228371"/>
                </a:cubicBezTo>
                <a:lnTo>
                  <a:pt x="1916315" y="227600"/>
                </a:lnTo>
                <a:cubicBezTo>
                  <a:pt x="1917176" y="217782"/>
                  <a:pt x="1917912" y="207041"/>
                  <a:pt x="1918525" y="195377"/>
                </a:cubicBezTo>
                <a:cubicBezTo>
                  <a:pt x="1919138" y="183712"/>
                  <a:pt x="1919608" y="171904"/>
                  <a:pt x="1919935" y="159953"/>
                </a:cubicBezTo>
                <a:cubicBezTo>
                  <a:pt x="1920262" y="148002"/>
                  <a:pt x="1920427" y="136690"/>
                  <a:pt x="1920430" y="126015"/>
                </a:cubicBezTo>
                <a:close/>
                <a:moveTo>
                  <a:pt x="292598" y="3343"/>
                </a:moveTo>
                <a:lnTo>
                  <a:pt x="300313" y="3343"/>
                </a:lnTo>
                <a:lnTo>
                  <a:pt x="300313" y="27260"/>
                </a:lnTo>
                <a:lnTo>
                  <a:pt x="343005" y="27260"/>
                </a:lnTo>
                <a:lnTo>
                  <a:pt x="343005" y="58893"/>
                </a:lnTo>
                <a:lnTo>
                  <a:pt x="365122" y="58893"/>
                </a:lnTo>
                <a:lnTo>
                  <a:pt x="365122" y="66608"/>
                </a:lnTo>
                <a:lnTo>
                  <a:pt x="343005" y="66608"/>
                </a:lnTo>
                <a:lnTo>
                  <a:pt x="343005" y="98498"/>
                </a:lnTo>
                <a:lnTo>
                  <a:pt x="300313" y="98498"/>
                </a:lnTo>
                <a:lnTo>
                  <a:pt x="300313" y="124472"/>
                </a:lnTo>
                <a:lnTo>
                  <a:pt x="355349" y="124472"/>
                </a:lnTo>
                <a:lnTo>
                  <a:pt x="355349" y="132188"/>
                </a:lnTo>
                <a:lnTo>
                  <a:pt x="300313" y="132188"/>
                </a:lnTo>
                <a:lnTo>
                  <a:pt x="300313" y="160991"/>
                </a:lnTo>
                <a:lnTo>
                  <a:pt x="357406" y="160991"/>
                </a:lnTo>
                <a:lnTo>
                  <a:pt x="357406" y="168707"/>
                </a:lnTo>
                <a:lnTo>
                  <a:pt x="300313" y="168707"/>
                </a:lnTo>
                <a:lnTo>
                  <a:pt x="300313" y="207283"/>
                </a:lnTo>
                <a:lnTo>
                  <a:pt x="361264" y="207283"/>
                </a:lnTo>
                <a:lnTo>
                  <a:pt x="361264" y="214998"/>
                </a:lnTo>
                <a:lnTo>
                  <a:pt x="272024" y="214998"/>
                </a:lnTo>
                <a:cubicBezTo>
                  <a:pt x="266677" y="214537"/>
                  <a:pt x="260398" y="212951"/>
                  <a:pt x="253186" y="210240"/>
                </a:cubicBezTo>
                <a:cubicBezTo>
                  <a:pt x="245975" y="207529"/>
                  <a:pt x="239052" y="203372"/>
                  <a:pt x="232419" y="197767"/>
                </a:cubicBezTo>
                <a:cubicBezTo>
                  <a:pt x="230362" y="195967"/>
                  <a:pt x="228305" y="193910"/>
                  <a:pt x="226247" y="191595"/>
                </a:cubicBezTo>
                <a:lnTo>
                  <a:pt x="219818" y="230171"/>
                </a:lnTo>
                <a:lnTo>
                  <a:pt x="212102" y="228885"/>
                </a:lnTo>
                <a:lnTo>
                  <a:pt x="219561" y="183880"/>
                </a:lnTo>
                <a:cubicBezTo>
                  <a:pt x="215328" y="178367"/>
                  <a:pt x="210999" y="171969"/>
                  <a:pt x="206573" y="164688"/>
                </a:cubicBezTo>
                <a:cubicBezTo>
                  <a:pt x="202148" y="157407"/>
                  <a:pt x="197561" y="149145"/>
                  <a:pt x="192814" y="139903"/>
                </a:cubicBezTo>
                <a:lnTo>
                  <a:pt x="199758" y="136560"/>
                </a:lnTo>
                <a:cubicBezTo>
                  <a:pt x="203487" y="144007"/>
                  <a:pt x="207152" y="150779"/>
                  <a:pt x="210752" y="156876"/>
                </a:cubicBezTo>
                <a:cubicBezTo>
                  <a:pt x="214353" y="162974"/>
                  <a:pt x="217889" y="168460"/>
                  <a:pt x="221361" y="173336"/>
                </a:cubicBezTo>
                <a:lnTo>
                  <a:pt x="233448" y="100298"/>
                </a:lnTo>
                <a:lnTo>
                  <a:pt x="209016" y="100298"/>
                </a:lnTo>
                <a:lnTo>
                  <a:pt x="227019" y="29318"/>
                </a:lnTo>
                <a:lnTo>
                  <a:pt x="197444" y="29318"/>
                </a:lnTo>
                <a:lnTo>
                  <a:pt x="197444" y="21602"/>
                </a:lnTo>
                <a:lnTo>
                  <a:pt x="237048" y="21602"/>
                </a:lnTo>
                <a:lnTo>
                  <a:pt x="218789" y="92583"/>
                </a:lnTo>
                <a:lnTo>
                  <a:pt x="242706" y="92583"/>
                </a:lnTo>
                <a:lnTo>
                  <a:pt x="227790" y="181822"/>
                </a:lnTo>
                <a:cubicBezTo>
                  <a:pt x="229451" y="183751"/>
                  <a:pt x="231080" y="185551"/>
                  <a:pt x="232676" y="187223"/>
                </a:cubicBezTo>
                <a:cubicBezTo>
                  <a:pt x="234273" y="188895"/>
                  <a:pt x="235902" y="190438"/>
                  <a:pt x="237563" y="191852"/>
                </a:cubicBezTo>
                <a:cubicBezTo>
                  <a:pt x="243408" y="196835"/>
                  <a:pt x="249527" y="200564"/>
                  <a:pt x="255919" y="203039"/>
                </a:cubicBezTo>
                <a:cubicBezTo>
                  <a:pt x="262311" y="205515"/>
                  <a:pt x="267851" y="206929"/>
                  <a:pt x="272539" y="207283"/>
                </a:cubicBezTo>
                <a:lnTo>
                  <a:pt x="292598" y="207283"/>
                </a:lnTo>
                <a:lnTo>
                  <a:pt x="292598" y="168707"/>
                </a:lnTo>
                <a:lnTo>
                  <a:pt x="254536" y="168707"/>
                </a:lnTo>
                <a:lnTo>
                  <a:pt x="254536" y="160991"/>
                </a:lnTo>
                <a:lnTo>
                  <a:pt x="292598" y="160991"/>
                </a:lnTo>
                <a:lnTo>
                  <a:pt x="292598" y="132188"/>
                </a:lnTo>
                <a:lnTo>
                  <a:pt x="256851" y="132188"/>
                </a:lnTo>
                <a:lnTo>
                  <a:pt x="256851" y="124472"/>
                </a:lnTo>
                <a:lnTo>
                  <a:pt x="292598" y="124472"/>
                </a:lnTo>
                <a:lnTo>
                  <a:pt x="292598" y="98498"/>
                </a:lnTo>
                <a:lnTo>
                  <a:pt x="257622" y="98498"/>
                </a:lnTo>
                <a:lnTo>
                  <a:pt x="257622" y="90782"/>
                </a:lnTo>
                <a:lnTo>
                  <a:pt x="292598" y="90782"/>
                </a:lnTo>
                <a:lnTo>
                  <a:pt x="292598" y="66608"/>
                </a:lnTo>
                <a:lnTo>
                  <a:pt x="250422" y="66608"/>
                </a:lnTo>
                <a:lnTo>
                  <a:pt x="250422" y="58893"/>
                </a:lnTo>
                <a:lnTo>
                  <a:pt x="292598" y="58893"/>
                </a:lnTo>
                <a:lnTo>
                  <a:pt x="292598" y="34976"/>
                </a:lnTo>
                <a:lnTo>
                  <a:pt x="257622" y="34976"/>
                </a:lnTo>
                <a:lnTo>
                  <a:pt x="257622" y="27260"/>
                </a:lnTo>
                <a:lnTo>
                  <a:pt x="292598" y="27260"/>
                </a:lnTo>
                <a:close/>
                <a:moveTo>
                  <a:pt x="1072600" y="2314"/>
                </a:moveTo>
                <a:cubicBezTo>
                  <a:pt x="1072863" y="7265"/>
                  <a:pt x="1073431" y="13566"/>
                  <a:pt x="1074304" y="21217"/>
                </a:cubicBezTo>
                <a:cubicBezTo>
                  <a:pt x="1075178" y="28868"/>
                  <a:pt x="1076324" y="37483"/>
                  <a:pt x="1077744" y="47063"/>
                </a:cubicBezTo>
                <a:lnTo>
                  <a:pt x="1125579" y="47063"/>
                </a:lnTo>
                <a:lnTo>
                  <a:pt x="1125579" y="54778"/>
                </a:lnTo>
                <a:lnTo>
                  <a:pt x="1078773" y="54778"/>
                </a:lnTo>
                <a:cubicBezTo>
                  <a:pt x="1080712" y="67380"/>
                  <a:pt x="1082941" y="80753"/>
                  <a:pt x="1085459" y="94897"/>
                </a:cubicBezTo>
                <a:cubicBezTo>
                  <a:pt x="1087978" y="109042"/>
                  <a:pt x="1090721" y="123187"/>
                  <a:pt x="1093689" y="137331"/>
                </a:cubicBezTo>
                <a:lnTo>
                  <a:pt x="1118120" y="74838"/>
                </a:lnTo>
                <a:lnTo>
                  <a:pt x="1125321" y="77667"/>
                </a:lnTo>
                <a:lnTo>
                  <a:pt x="1096518" y="150961"/>
                </a:lnTo>
                <a:cubicBezTo>
                  <a:pt x="1099738" y="165631"/>
                  <a:pt x="1103006" y="179240"/>
                  <a:pt x="1106322" y="191788"/>
                </a:cubicBezTo>
                <a:cubicBezTo>
                  <a:pt x="1109639" y="204336"/>
                  <a:pt x="1112972" y="214987"/>
                  <a:pt x="1116320" y="223742"/>
                </a:cubicBezTo>
                <a:lnTo>
                  <a:pt x="1109119" y="226571"/>
                </a:lnTo>
                <a:cubicBezTo>
                  <a:pt x="1106146" y="218888"/>
                  <a:pt x="1103156" y="209694"/>
                  <a:pt x="1100150" y="198989"/>
                </a:cubicBezTo>
                <a:cubicBezTo>
                  <a:pt x="1097145" y="188284"/>
                  <a:pt x="1094219" y="176647"/>
                  <a:pt x="1091374" y="164077"/>
                </a:cubicBezTo>
                <a:lnTo>
                  <a:pt x="1066943" y="226828"/>
                </a:lnTo>
                <a:lnTo>
                  <a:pt x="1059742" y="223999"/>
                </a:lnTo>
                <a:lnTo>
                  <a:pt x="1088545" y="150447"/>
                </a:lnTo>
                <a:cubicBezTo>
                  <a:pt x="1085052" y="134197"/>
                  <a:pt x="1081816" y="117834"/>
                  <a:pt x="1078837" y="101359"/>
                </a:cubicBezTo>
                <a:cubicBezTo>
                  <a:pt x="1075858" y="84884"/>
                  <a:pt x="1073265" y="69357"/>
                  <a:pt x="1071057" y="54778"/>
                </a:cubicBezTo>
                <a:lnTo>
                  <a:pt x="1026566" y="54778"/>
                </a:lnTo>
                <a:lnTo>
                  <a:pt x="1026566" y="105956"/>
                </a:lnTo>
                <a:lnTo>
                  <a:pt x="1058456" y="105956"/>
                </a:lnTo>
                <a:lnTo>
                  <a:pt x="1058456" y="205740"/>
                </a:lnTo>
                <a:lnTo>
                  <a:pt x="1050741" y="205740"/>
                </a:lnTo>
                <a:lnTo>
                  <a:pt x="1050741" y="113671"/>
                </a:lnTo>
                <a:lnTo>
                  <a:pt x="1026566" y="113671"/>
                </a:lnTo>
                <a:lnTo>
                  <a:pt x="1026566" y="229143"/>
                </a:lnTo>
                <a:lnTo>
                  <a:pt x="1018851" y="229143"/>
                </a:lnTo>
                <a:lnTo>
                  <a:pt x="1018851" y="47063"/>
                </a:lnTo>
                <a:lnTo>
                  <a:pt x="1069771" y="47063"/>
                </a:lnTo>
                <a:cubicBezTo>
                  <a:pt x="1068475" y="37617"/>
                  <a:pt x="1067403" y="29119"/>
                  <a:pt x="1066557" y="21570"/>
                </a:cubicBezTo>
                <a:cubicBezTo>
                  <a:pt x="1065710" y="14021"/>
                  <a:pt x="1065153" y="7774"/>
                  <a:pt x="1064885" y="2829"/>
                </a:cubicBezTo>
                <a:close/>
                <a:moveTo>
                  <a:pt x="1194949" y="1800"/>
                </a:moveTo>
                <a:lnTo>
                  <a:pt x="1201893" y="4886"/>
                </a:lnTo>
                <a:lnTo>
                  <a:pt x="1182862" y="47320"/>
                </a:lnTo>
                <a:lnTo>
                  <a:pt x="1182605" y="228628"/>
                </a:lnTo>
                <a:lnTo>
                  <a:pt x="1174889" y="228628"/>
                </a:lnTo>
                <a:lnTo>
                  <a:pt x="1175147" y="64293"/>
                </a:lnTo>
                <a:lnTo>
                  <a:pt x="1145829" y="129359"/>
                </a:lnTo>
                <a:lnTo>
                  <a:pt x="1138885" y="126273"/>
                </a:lnTo>
                <a:lnTo>
                  <a:pt x="1175147" y="45777"/>
                </a:lnTo>
                <a:lnTo>
                  <a:pt x="1175147" y="45520"/>
                </a:lnTo>
                <a:close/>
                <a:moveTo>
                  <a:pt x="1604753" y="1286"/>
                </a:moveTo>
                <a:lnTo>
                  <a:pt x="1612468" y="1286"/>
                </a:lnTo>
                <a:lnTo>
                  <a:pt x="1612468" y="27003"/>
                </a:lnTo>
                <a:lnTo>
                  <a:pt x="1683963" y="27003"/>
                </a:lnTo>
                <a:lnTo>
                  <a:pt x="1683963" y="34718"/>
                </a:lnTo>
                <a:lnTo>
                  <a:pt x="1612468" y="34718"/>
                </a:lnTo>
                <a:lnTo>
                  <a:pt x="1612468" y="63265"/>
                </a:lnTo>
                <a:lnTo>
                  <a:pt x="1678562" y="63265"/>
                </a:lnTo>
                <a:lnTo>
                  <a:pt x="1678562" y="70980"/>
                </a:lnTo>
                <a:lnTo>
                  <a:pt x="1612468" y="70980"/>
                </a:lnTo>
                <a:lnTo>
                  <a:pt x="1612468" y="99269"/>
                </a:lnTo>
                <a:lnTo>
                  <a:pt x="1688077" y="99269"/>
                </a:lnTo>
                <a:lnTo>
                  <a:pt x="1688077" y="106985"/>
                </a:lnTo>
                <a:lnTo>
                  <a:pt x="1617611" y="106985"/>
                </a:lnTo>
                <a:cubicBezTo>
                  <a:pt x="1621030" y="117084"/>
                  <a:pt x="1625316" y="127360"/>
                  <a:pt x="1630470" y="137813"/>
                </a:cubicBezTo>
                <a:cubicBezTo>
                  <a:pt x="1635624" y="148266"/>
                  <a:pt x="1641196" y="158478"/>
                  <a:pt x="1647187" y="168449"/>
                </a:cubicBezTo>
                <a:lnTo>
                  <a:pt x="1685763" y="146847"/>
                </a:lnTo>
                <a:lnTo>
                  <a:pt x="1689620" y="153533"/>
                </a:lnTo>
                <a:lnTo>
                  <a:pt x="1651044" y="175136"/>
                </a:lnTo>
                <a:cubicBezTo>
                  <a:pt x="1656632" y="183949"/>
                  <a:pt x="1662044" y="192040"/>
                  <a:pt x="1667278" y="199407"/>
                </a:cubicBezTo>
                <a:cubicBezTo>
                  <a:pt x="1672513" y="206774"/>
                  <a:pt x="1677217" y="213000"/>
                  <a:pt x="1681391" y="218084"/>
                </a:cubicBezTo>
                <a:lnTo>
                  <a:pt x="1675476" y="222970"/>
                </a:lnTo>
                <a:cubicBezTo>
                  <a:pt x="1668751" y="214873"/>
                  <a:pt x="1661141" y="204494"/>
                  <a:pt x="1652644" y="191833"/>
                </a:cubicBezTo>
                <a:cubicBezTo>
                  <a:pt x="1644148" y="179173"/>
                  <a:pt x="1636023" y="165498"/>
                  <a:pt x="1628270" y="150809"/>
                </a:cubicBezTo>
                <a:cubicBezTo>
                  <a:pt x="1620517" y="136120"/>
                  <a:pt x="1614392" y="121683"/>
                  <a:pt x="1609896" y="107499"/>
                </a:cubicBezTo>
                <a:lnTo>
                  <a:pt x="1571577" y="143761"/>
                </a:lnTo>
                <a:lnTo>
                  <a:pt x="1571577" y="200339"/>
                </a:lnTo>
                <a:lnTo>
                  <a:pt x="1619155" y="181822"/>
                </a:lnTo>
                <a:lnTo>
                  <a:pt x="1621983" y="189023"/>
                </a:lnTo>
                <a:lnTo>
                  <a:pt x="1563862" y="211655"/>
                </a:lnTo>
                <a:lnTo>
                  <a:pt x="1563862" y="151219"/>
                </a:lnTo>
                <a:lnTo>
                  <a:pt x="1531201" y="182080"/>
                </a:lnTo>
                <a:lnTo>
                  <a:pt x="1525800" y="176422"/>
                </a:lnTo>
                <a:lnTo>
                  <a:pt x="1599095" y="106985"/>
                </a:lnTo>
                <a:lnTo>
                  <a:pt x="1529400" y="106985"/>
                </a:lnTo>
                <a:lnTo>
                  <a:pt x="1529400" y="99269"/>
                </a:lnTo>
                <a:lnTo>
                  <a:pt x="1604753" y="99269"/>
                </a:lnTo>
                <a:lnTo>
                  <a:pt x="1604753" y="70980"/>
                </a:lnTo>
                <a:lnTo>
                  <a:pt x="1538659" y="70980"/>
                </a:lnTo>
                <a:lnTo>
                  <a:pt x="1538659" y="63265"/>
                </a:lnTo>
                <a:lnTo>
                  <a:pt x="1604753" y="63265"/>
                </a:lnTo>
                <a:lnTo>
                  <a:pt x="1604753" y="34718"/>
                </a:lnTo>
                <a:lnTo>
                  <a:pt x="1533772" y="34718"/>
                </a:lnTo>
                <a:lnTo>
                  <a:pt x="1533772" y="27003"/>
                </a:lnTo>
                <a:lnTo>
                  <a:pt x="1604753" y="27003"/>
                </a:lnTo>
                <a:close/>
                <a:moveTo>
                  <a:pt x="462267" y="514"/>
                </a:moveTo>
                <a:lnTo>
                  <a:pt x="469982" y="514"/>
                </a:lnTo>
                <a:lnTo>
                  <a:pt x="469982" y="73552"/>
                </a:lnTo>
                <a:lnTo>
                  <a:pt x="462267" y="73552"/>
                </a:lnTo>
                <a:close/>
                <a:moveTo>
                  <a:pt x="2030244" y="0"/>
                </a:moveTo>
                <a:lnTo>
                  <a:pt x="2037702" y="1543"/>
                </a:lnTo>
                <a:lnTo>
                  <a:pt x="2032044" y="28289"/>
                </a:lnTo>
                <a:lnTo>
                  <a:pt x="2067791" y="28289"/>
                </a:lnTo>
                <a:lnTo>
                  <a:pt x="2067791" y="111099"/>
                </a:lnTo>
                <a:lnTo>
                  <a:pt x="2032301" y="111099"/>
                </a:lnTo>
                <a:cubicBezTo>
                  <a:pt x="2029767" y="117282"/>
                  <a:pt x="2025770" y="123883"/>
                  <a:pt x="2020310" y="130902"/>
                </a:cubicBezTo>
                <a:cubicBezTo>
                  <a:pt x="2014851" y="137921"/>
                  <a:pt x="2008475" y="144521"/>
                  <a:pt x="2001183" y="150704"/>
                </a:cubicBezTo>
                <a:lnTo>
                  <a:pt x="1996040" y="145046"/>
                </a:lnTo>
                <a:cubicBezTo>
                  <a:pt x="2002148" y="139678"/>
                  <a:pt x="2007612" y="134020"/>
                  <a:pt x="2012434" y="128073"/>
                </a:cubicBezTo>
                <a:cubicBezTo>
                  <a:pt x="2017256" y="122126"/>
                  <a:pt x="2021050" y="116468"/>
                  <a:pt x="2023814" y="111099"/>
                </a:cubicBezTo>
                <a:lnTo>
                  <a:pt x="1991668" y="111099"/>
                </a:lnTo>
                <a:lnTo>
                  <a:pt x="1991668" y="28289"/>
                </a:lnTo>
                <a:lnTo>
                  <a:pt x="2024329" y="28289"/>
                </a:lnTo>
                <a:close/>
              </a:path>
            </a:pathLst>
          </a:custGeom>
          <a:solidFill>
            <a:prstClr val="black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447"/>
              </a:buClr>
              <a:buSzTx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文悦后现代体 (非商业使用) W2-75" pitchFamily="50" charset="-122"/>
              <a:ea typeface="文悦后现代体 (非商业使用) W2-75" pitchFamily="50" charset="-122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C4EF294-12BB-4A29-8C02-44D89E855A29}"/>
              </a:ext>
            </a:extLst>
          </p:cNvPr>
          <p:cNvSpPr txBox="1"/>
          <p:nvPr/>
        </p:nvSpPr>
        <p:spPr>
          <a:xfrm>
            <a:off x="1964056" y="4673312"/>
            <a:ext cx="2686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B3A35"/>
                </a:solidFill>
                <a:effectLst/>
                <a:uLnTx/>
                <a:uFillTx/>
                <a:latin typeface="文悦新青年体 (非商业使用) W8" pitchFamily="50" charset="-122"/>
                <a:ea typeface="文悦新青年体 (非商业使用) W8" pitchFamily="50" charset="-122"/>
                <a:cs typeface="+mn-cs"/>
              </a:rPr>
              <a:t>公司荣誉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189512C-61FE-4185-826B-BCC56B13611A}"/>
              </a:ext>
            </a:extLst>
          </p:cNvPr>
          <p:cNvGrpSpPr/>
          <p:nvPr/>
        </p:nvGrpSpPr>
        <p:grpSpPr>
          <a:xfrm>
            <a:off x="5722441" y="1585912"/>
            <a:ext cx="195760" cy="3600450"/>
            <a:chOff x="5677990" y="1585912"/>
            <a:chExt cx="276225" cy="3600450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0F85A52F-D5E4-4268-8D2E-97F17083B4A3}"/>
                </a:ext>
              </a:extLst>
            </p:cNvPr>
            <p:cNvCxnSpPr>
              <a:cxnSpLocks/>
            </p:cNvCxnSpPr>
            <p:nvPr/>
          </p:nvCxnSpPr>
          <p:spPr>
            <a:xfrm>
              <a:off x="5677990" y="1585912"/>
              <a:ext cx="276225" cy="0"/>
            </a:xfrm>
            <a:prstGeom prst="line">
              <a:avLst/>
            </a:prstGeom>
            <a:ln w="76200" cap="rnd">
              <a:solidFill>
                <a:srgbClr val="F0C447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C3893E90-BBB3-4DFE-B282-A518BEEC3F77}"/>
                </a:ext>
              </a:extLst>
            </p:cNvPr>
            <p:cNvCxnSpPr>
              <a:cxnSpLocks/>
            </p:cNvCxnSpPr>
            <p:nvPr/>
          </p:nvCxnSpPr>
          <p:spPr>
            <a:xfrm>
              <a:off x="5677990" y="1985962"/>
              <a:ext cx="276225" cy="0"/>
            </a:xfrm>
            <a:prstGeom prst="line">
              <a:avLst/>
            </a:prstGeom>
            <a:ln w="76200" cap="rnd">
              <a:solidFill>
                <a:srgbClr val="F0C447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88CB07E6-C0BE-4644-BED3-A2907ECD671A}"/>
                </a:ext>
              </a:extLst>
            </p:cNvPr>
            <p:cNvCxnSpPr>
              <a:cxnSpLocks/>
            </p:cNvCxnSpPr>
            <p:nvPr/>
          </p:nvCxnSpPr>
          <p:spPr>
            <a:xfrm>
              <a:off x="5677990" y="2386012"/>
              <a:ext cx="276225" cy="0"/>
            </a:xfrm>
            <a:prstGeom prst="line">
              <a:avLst/>
            </a:prstGeom>
            <a:ln w="76200" cap="rnd">
              <a:solidFill>
                <a:srgbClr val="F0C447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1B36255A-A9BF-40B3-B814-36FDDB17A0D9}"/>
                </a:ext>
              </a:extLst>
            </p:cNvPr>
            <p:cNvCxnSpPr>
              <a:cxnSpLocks/>
            </p:cNvCxnSpPr>
            <p:nvPr/>
          </p:nvCxnSpPr>
          <p:spPr>
            <a:xfrm>
              <a:off x="5677990" y="2786062"/>
              <a:ext cx="276225" cy="0"/>
            </a:xfrm>
            <a:prstGeom prst="line">
              <a:avLst/>
            </a:prstGeom>
            <a:ln w="76200" cap="rnd">
              <a:solidFill>
                <a:srgbClr val="F0C447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2D5A312C-3352-4BAF-9B9E-45BCAB158928}"/>
                </a:ext>
              </a:extLst>
            </p:cNvPr>
            <p:cNvCxnSpPr>
              <a:cxnSpLocks/>
            </p:cNvCxnSpPr>
            <p:nvPr/>
          </p:nvCxnSpPr>
          <p:spPr>
            <a:xfrm>
              <a:off x="5677990" y="3186112"/>
              <a:ext cx="276225" cy="0"/>
            </a:xfrm>
            <a:prstGeom prst="line">
              <a:avLst/>
            </a:prstGeom>
            <a:ln w="76200" cap="rnd">
              <a:solidFill>
                <a:srgbClr val="F0C447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459E59E1-AF93-4230-B6D9-1B0D2B96F239}"/>
                </a:ext>
              </a:extLst>
            </p:cNvPr>
            <p:cNvCxnSpPr>
              <a:cxnSpLocks/>
            </p:cNvCxnSpPr>
            <p:nvPr/>
          </p:nvCxnSpPr>
          <p:spPr>
            <a:xfrm>
              <a:off x="5677990" y="3586162"/>
              <a:ext cx="276225" cy="0"/>
            </a:xfrm>
            <a:prstGeom prst="line">
              <a:avLst/>
            </a:prstGeom>
            <a:ln w="76200" cap="rnd">
              <a:solidFill>
                <a:srgbClr val="F0C447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609BBEC9-3E13-47AE-AAA7-BDB0530750A5}"/>
                </a:ext>
              </a:extLst>
            </p:cNvPr>
            <p:cNvCxnSpPr>
              <a:cxnSpLocks/>
            </p:cNvCxnSpPr>
            <p:nvPr/>
          </p:nvCxnSpPr>
          <p:spPr>
            <a:xfrm>
              <a:off x="5677990" y="3986212"/>
              <a:ext cx="276225" cy="0"/>
            </a:xfrm>
            <a:prstGeom prst="line">
              <a:avLst/>
            </a:prstGeom>
            <a:ln w="76200" cap="rnd">
              <a:solidFill>
                <a:srgbClr val="F0C447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BC8AA157-97EA-4431-91EA-AF9278757391}"/>
                </a:ext>
              </a:extLst>
            </p:cNvPr>
            <p:cNvCxnSpPr>
              <a:cxnSpLocks/>
            </p:cNvCxnSpPr>
            <p:nvPr/>
          </p:nvCxnSpPr>
          <p:spPr>
            <a:xfrm>
              <a:off x="5677990" y="4386262"/>
              <a:ext cx="276225" cy="0"/>
            </a:xfrm>
            <a:prstGeom prst="line">
              <a:avLst/>
            </a:prstGeom>
            <a:ln w="76200" cap="rnd">
              <a:solidFill>
                <a:srgbClr val="F0C447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7266A0B9-730B-456C-9354-9F781755E6B4}"/>
                </a:ext>
              </a:extLst>
            </p:cNvPr>
            <p:cNvCxnSpPr>
              <a:cxnSpLocks/>
            </p:cNvCxnSpPr>
            <p:nvPr/>
          </p:nvCxnSpPr>
          <p:spPr>
            <a:xfrm>
              <a:off x="5677990" y="4786312"/>
              <a:ext cx="276225" cy="0"/>
            </a:xfrm>
            <a:prstGeom prst="line">
              <a:avLst/>
            </a:prstGeom>
            <a:ln w="76200" cap="rnd">
              <a:solidFill>
                <a:srgbClr val="F0C447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98D355E8-8B6D-4F9A-BC2F-58E7E2F36167}"/>
                </a:ext>
              </a:extLst>
            </p:cNvPr>
            <p:cNvCxnSpPr>
              <a:cxnSpLocks/>
            </p:cNvCxnSpPr>
            <p:nvPr/>
          </p:nvCxnSpPr>
          <p:spPr>
            <a:xfrm>
              <a:off x="5677990" y="5186362"/>
              <a:ext cx="276225" cy="0"/>
            </a:xfrm>
            <a:prstGeom prst="line">
              <a:avLst/>
            </a:prstGeom>
            <a:ln w="76200" cap="rnd">
              <a:solidFill>
                <a:srgbClr val="F0C447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椭圆 3">
            <a:extLst>
              <a:ext uri="{FF2B5EF4-FFF2-40B4-BE49-F238E27FC236}">
                <a16:creationId xmlns:a16="http://schemas.microsoft.com/office/drawing/2014/main" id="{5D6673ED-ED0A-4980-809F-ADFC5F666747}"/>
              </a:ext>
            </a:extLst>
          </p:cNvPr>
          <p:cNvSpPr/>
          <p:nvPr/>
        </p:nvSpPr>
        <p:spPr>
          <a:xfrm>
            <a:off x="6313953" y="1581602"/>
            <a:ext cx="79807" cy="79807"/>
          </a:xfrm>
          <a:prstGeom prst="ellipse">
            <a:avLst/>
          </a:prstGeom>
          <a:solidFill>
            <a:srgbClr val="F0C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E37118CB-611E-44E0-9038-8317B35E467D}"/>
              </a:ext>
            </a:extLst>
          </p:cNvPr>
          <p:cNvSpPr/>
          <p:nvPr/>
        </p:nvSpPr>
        <p:spPr>
          <a:xfrm>
            <a:off x="6313953" y="1985594"/>
            <a:ext cx="79807" cy="79807"/>
          </a:xfrm>
          <a:prstGeom prst="ellipse">
            <a:avLst/>
          </a:prstGeom>
          <a:solidFill>
            <a:srgbClr val="F0C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706B942E-978D-49F6-8BB4-488E236A2AF7}"/>
              </a:ext>
            </a:extLst>
          </p:cNvPr>
          <p:cNvSpPr/>
          <p:nvPr/>
        </p:nvSpPr>
        <p:spPr>
          <a:xfrm>
            <a:off x="6313953" y="2389586"/>
            <a:ext cx="79807" cy="79807"/>
          </a:xfrm>
          <a:prstGeom prst="ellipse">
            <a:avLst/>
          </a:prstGeom>
          <a:solidFill>
            <a:srgbClr val="F0C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968B037F-A553-4187-A6A4-73655580134F}"/>
              </a:ext>
            </a:extLst>
          </p:cNvPr>
          <p:cNvSpPr/>
          <p:nvPr/>
        </p:nvSpPr>
        <p:spPr>
          <a:xfrm>
            <a:off x="6313953" y="2793578"/>
            <a:ext cx="79807" cy="79807"/>
          </a:xfrm>
          <a:prstGeom prst="ellipse">
            <a:avLst/>
          </a:prstGeom>
          <a:solidFill>
            <a:srgbClr val="F0C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3BFCC16C-5956-4CF3-B12D-93AEA72064DE}"/>
              </a:ext>
            </a:extLst>
          </p:cNvPr>
          <p:cNvSpPr/>
          <p:nvPr/>
        </p:nvSpPr>
        <p:spPr>
          <a:xfrm>
            <a:off x="6313953" y="3197570"/>
            <a:ext cx="79807" cy="79807"/>
          </a:xfrm>
          <a:prstGeom prst="ellipse">
            <a:avLst/>
          </a:prstGeom>
          <a:solidFill>
            <a:srgbClr val="F0C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5A2F3BE1-807E-44FC-866D-794779D5DE90}"/>
              </a:ext>
            </a:extLst>
          </p:cNvPr>
          <p:cNvSpPr/>
          <p:nvPr/>
        </p:nvSpPr>
        <p:spPr>
          <a:xfrm>
            <a:off x="6313953" y="3601562"/>
            <a:ext cx="79807" cy="79807"/>
          </a:xfrm>
          <a:prstGeom prst="ellipse">
            <a:avLst/>
          </a:prstGeom>
          <a:solidFill>
            <a:srgbClr val="F0C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EF6C87DC-8398-400F-AD66-FEDC134E6722}"/>
              </a:ext>
            </a:extLst>
          </p:cNvPr>
          <p:cNvSpPr/>
          <p:nvPr/>
        </p:nvSpPr>
        <p:spPr>
          <a:xfrm>
            <a:off x="6313953" y="4005554"/>
            <a:ext cx="79807" cy="79807"/>
          </a:xfrm>
          <a:prstGeom prst="ellipse">
            <a:avLst/>
          </a:prstGeom>
          <a:solidFill>
            <a:srgbClr val="F0C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BE756327-4B47-403E-99CA-E17215AF5C14}"/>
              </a:ext>
            </a:extLst>
          </p:cNvPr>
          <p:cNvSpPr/>
          <p:nvPr/>
        </p:nvSpPr>
        <p:spPr>
          <a:xfrm>
            <a:off x="6313953" y="4409546"/>
            <a:ext cx="79807" cy="79807"/>
          </a:xfrm>
          <a:prstGeom prst="ellipse">
            <a:avLst/>
          </a:prstGeom>
          <a:solidFill>
            <a:srgbClr val="F0C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BCB53BD2-D714-4127-95B3-F4273053613C}"/>
              </a:ext>
            </a:extLst>
          </p:cNvPr>
          <p:cNvSpPr/>
          <p:nvPr/>
        </p:nvSpPr>
        <p:spPr>
          <a:xfrm>
            <a:off x="6313953" y="4813538"/>
            <a:ext cx="79807" cy="79807"/>
          </a:xfrm>
          <a:prstGeom prst="ellipse">
            <a:avLst/>
          </a:prstGeom>
          <a:solidFill>
            <a:srgbClr val="F0C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6B341BE4-3AA2-4CC5-B5D5-08B687AD36F9}"/>
              </a:ext>
            </a:extLst>
          </p:cNvPr>
          <p:cNvSpPr/>
          <p:nvPr/>
        </p:nvSpPr>
        <p:spPr>
          <a:xfrm>
            <a:off x="6313953" y="5217528"/>
            <a:ext cx="79807" cy="79807"/>
          </a:xfrm>
          <a:prstGeom prst="ellipse">
            <a:avLst/>
          </a:prstGeom>
          <a:solidFill>
            <a:srgbClr val="F0C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756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7" y="2698871"/>
            <a:ext cx="5460677" cy="3071630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01ECB83-2606-48E7-A696-C283D742CF96}"/>
              </a:ext>
            </a:extLst>
          </p:cNvPr>
          <p:cNvGrpSpPr/>
          <p:nvPr/>
        </p:nvGrpSpPr>
        <p:grpSpPr>
          <a:xfrm>
            <a:off x="2686230" y="1314450"/>
            <a:ext cx="838200" cy="838200"/>
            <a:chOff x="3048000" y="1314450"/>
            <a:chExt cx="838200" cy="83820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6A8FA6D-B185-4349-84C2-B05790329E1D}"/>
                </a:ext>
              </a:extLst>
            </p:cNvPr>
            <p:cNvSpPr/>
            <p:nvPr/>
          </p:nvSpPr>
          <p:spPr>
            <a:xfrm>
              <a:off x="3048000" y="1314450"/>
              <a:ext cx="838200" cy="838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36B7706-CF11-46DF-B89B-D09FE2D15424}"/>
                </a:ext>
              </a:extLst>
            </p:cNvPr>
            <p:cNvSpPr txBox="1"/>
            <p:nvPr/>
          </p:nvSpPr>
          <p:spPr>
            <a:xfrm>
              <a:off x="322897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83C3517-95AE-4C1E-9F84-675B6FB0306F}"/>
              </a:ext>
            </a:extLst>
          </p:cNvPr>
          <p:cNvGrpSpPr/>
          <p:nvPr/>
        </p:nvGrpSpPr>
        <p:grpSpPr>
          <a:xfrm>
            <a:off x="8704723" y="1314450"/>
            <a:ext cx="838200" cy="838200"/>
            <a:chOff x="8426450" y="1314450"/>
            <a:chExt cx="838200" cy="838200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AA0B28A-F3EC-45A1-B43C-567B6B38630B}"/>
                </a:ext>
              </a:extLst>
            </p:cNvPr>
            <p:cNvSpPr/>
            <p:nvPr/>
          </p:nvSpPr>
          <p:spPr>
            <a:xfrm>
              <a:off x="8426450" y="1314450"/>
              <a:ext cx="838200" cy="8382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F619284-6577-4B1F-AB76-61147CE727B2}"/>
                </a:ext>
              </a:extLst>
            </p:cNvPr>
            <p:cNvSpPr txBox="1"/>
            <p:nvPr/>
          </p:nvSpPr>
          <p:spPr>
            <a:xfrm>
              <a:off x="860742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后</a:t>
              </a: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1FF2A24-B4E7-4F2A-91D5-22C537CF5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83" y="2698872"/>
            <a:ext cx="5460674" cy="3071628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4909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>
            <a:extLst>
              <a:ext uri="{FF2B5EF4-FFF2-40B4-BE49-F238E27FC236}">
                <a16:creationId xmlns:a16="http://schemas.microsoft.com/office/drawing/2014/main" id="{436DAA82-28DD-4FA5-8DC4-52702C039DCE}"/>
              </a:ext>
            </a:extLst>
          </p:cNvPr>
          <p:cNvSpPr/>
          <p:nvPr/>
        </p:nvSpPr>
        <p:spPr>
          <a:xfrm>
            <a:off x="1197170" y="2103029"/>
            <a:ext cx="51889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全国电子商务不缺钱挑战赛福建省特等奖</a:t>
            </a: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87136EF5-6D3E-454E-ACA7-FEEF1663DA80}"/>
              </a:ext>
            </a:extLst>
          </p:cNvPr>
          <p:cNvSpPr/>
          <p:nvPr/>
        </p:nvSpPr>
        <p:spPr>
          <a:xfrm>
            <a:off x="5633084" y="2103029"/>
            <a:ext cx="38395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福建省</a:t>
            </a:r>
            <a:r>
              <a:rPr kumimoji="0" lang="en-US" altLang="zh-CN" sz="16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2017</a:t>
            </a:r>
            <a:r>
              <a:rPr kumimoji="0" lang="zh-CN" altLang="en-US" sz="16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年度吹牛先进单位</a:t>
            </a:r>
          </a:p>
        </p:txBody>
      </p:sp>
      <p:sp>
        <p:nvSpPr>
          <p:cNvPr id="72" name="同心圆 71"/>
          <p:cNvSpPr/>
          <p:nvPr/>
        </p:nvSpPr>
        <p:spPr>
          <a:xfrm>
            <a:off x="1033288" y="2212244"/>
            <a:ext cx="120126" cy="120124"/>
          </a:xfrm>
          <a:prstGeom prst="donut">
            <a:avLst>
              <a:gd name="adj" fmla="val 25914"/>
            </a:avLst>
          </a:prstGeom>
          <a:noFill/>
          <a:ln>
            <a:solidFill>
              <a:srgbClr val="DB86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78" name="同心圆 77"/>
          <p:cNvSpPr/>
          <p:nvPr/>
        </p:nvSpPr>
        <p:spPr>
          <a:xfrm>
            <a:off x="5488251" y="2212244"/>
            <a:ext cx="120126" cy="120124"/>
          </a:xfrm>
          <a:prstGeom prst="donut">
            <a:avLst>
              <a:gd name="adj" fmla="val 25914"/>
            </a:avLst>
          </a:prstGeom>
          <a:noFill/>
          <a:ln>
            <a:solidFill>
              <a:srgbClr val="DB86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75E1B74F-7F9A-48DE-8F84-2774DCCF8753}"/>
              </a:ext>
            </a:extLst>
          </p:cNvPr>
          <p:cNvSpPr/>
          <p:nvPr/>
        </p:nvSpPr>
        <p:spPr>
          <a:xfrm>
            <a:off x="1197170" y="3344857"/>
            <a:ext cx="37284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国家首批“比驰名还出名”企业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73741539-52FE-47BD-8053-30AAAE1DC46C}"/>
              </a:ext>
            </a:extLst>
          </p:cNvPr>
          <p:cNvSpPr/>
          <p:nvPr/>
        </p:nvSpPr>
        <p:spPr>
          <a:xfrm>
            <a:off x="5633084" y="3344857"/>
            <a:ext cx="3427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国家</a:t>
            </a:r>
            <a:r>
              <a:rPr kumimoji="0" lang="en-US" altLang="zh-CN" sz="16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PPT</a:t>
            </a:r>
            <a:r>
              <a:rPr kumimoji="0" lang="zh-CN" altLang="en-US" sz="16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标准主笔起草企业</a:t>
            </a:r>
          </a:p>
        </p:txBody>
      </p:sp>
      <p:sp>
        <p:nvSpPr>
          <p:cNvPr id="75" name="同心圆 74"/>
          <p:cNvSpPr/>
          <p:nvPr/>
        </p:nvSpPr>
        <p:spPr>
          <a:xfrm>
            <a:off x="1033287" y="3454071"/>
            <a:ext cx="120128" cy="120126"/>
          </a:xfrm>
          <a:prstGeom prst="donut">
            <a:avLst>
              <a:gd name="adj" fmla="val 25914"/>
            </a:avLst>
          </a:prstGeom>
          <a:noFill/>
          <a:ln>
            <a:solidFill>
              <a:srgbClr val="DB86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79" name="同心圆 78"/>
          <p:cNvSpPr/>
          <p:nvPr/>
        </p:nvSpPr>
        <p:spPr>
          <a:xfrm>
            <a:off x="5488250" y="3454071"/>
            <a:ext cx="120128" cy="120126"/>
          </a:xfrm>
          <a:prstGeom prst="donut">
            <a:avLst>
              <a:gd name="adj" fmla="val 25914"/>
            </a:avLst>
          </a:prstGeom>
          <a:noFill/>
          <a:ln>
            <a:solidFill>
              <a:srgbClr val="DB86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5308C6A8-E796-4CE9-89E7-B652BA38BB82}"/>
              </a:ext>
            </a:extLst>
          </p:cNvPr>
          <p:cNvSpPr/>
          <p:nvPr/>
        </p:nvSpPr>
        <p:spPr>
          <a:xfrm>
            <a:off x="5633084" y="2930915"/>
            <a:ext cx="38089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连续三年福建企业颜值最高奖</a:t>
            </a: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8D0503E1-F446-41AE-BA59-15FC51BF3FF6}"/>
              </a:ext>
            </a:extLst>
          </p:cNvPr>
          <p:cNvSpPr/>
          <p:nvPr/>
        </p:nvSpPr>
        <p:spPr>
          <a:xfrm>
            <a:off x="1197170" y="2930915"/>
            <a:ext cx="38089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福建省质量诚信爆表品牌企业</a:t>
            </a:r>
          </a:p>
        </p:txBody>
      </p:sp>
      <p:sp>
        <p:nvSpPr>
          <p:cNvPr id="76" name="同心圆 75"/>
          <p:cNvSpPr/>
          <p:nvPr/>
        </p:nvSpPr>
        <p:spPr>
          <a:xfrm>
            <a:off x="1033287" y="3040129"/>
            <a:ext cx="120128" cy="120126"/>
          </a:xfrm>
          <a:prstGeom prst="donut">
            <a:avLst>
              <a:gd name="adj" fmla="val 25914"/>
            </a:avLst>
          </a:prstGeom>
          <a:noFill/>
          <a:ln>
            <a:solidFill>
              <a:srgbClr val="DB86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80" name="同心圆 79"/>
          <p:cNvSpPr/>
          <p:nvPr/>
        </p:nvSpPr>
        <p:spPr>
          <a:xfrm>
            <a:off x="5488250" y="3040129"/>
            <a:ext cx="120128" cy="120126"/>
          </a:xfrm>
          <a:prstGeom prst="donut">
            <a:avLst>
              <a:gd name="adj" fmla="val 25914"/>
            </a:avLst>
          </a:prstGeom>
          <a:noFill/>
          <a:ln>
            <a:solidFill>
              <a:srgbClr val="DB86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15FE9BFF-1B3B-4E19-92D8-3A2C311ED0B0}"/>
              </a:ext>
            </a:extLst>
          </p:cNvPr>
          <p:cNvSpPr/>
          <p:nvPr/>
        </p:nvSpPr>
        <p:spPr>
          <a:xfrm>
            <a:off x="1197170" y="2516972"/>
            <a:ext cx="43609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向天歌品牌荣获中国驰名商标称号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AAC108C4-5BF2-4E32-B89C-269EB2DA307C}"/>
              </a:ext>
            </a:extLst>
          </p:cNvPr>
          <p:cNvSpPr/>
          <p:nvPr/>
        </p:nvSpPr>
        <p:spPr>
          <a:xfrm>
            <a:off x="5604509" y="2516972"/>
            <a:ext cx="46676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2017</a:t>
            </a:r>
            <a:r>
              <a:rPr kumimoji="0" lang="zh-CN" altLang="en-US" sz="16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年度福建省优秀创意贪玩型企业</a:t>
            </a:r>
          </a:p>
        </p:txBody>
      </p:sp>
      <p:sp>
        <p:nvSpPr>
          <p:cNvPr id="77" name="同心圆 76"/>
          <p:cNvSpPr/>
          <p:nvPr/>
        </p:nvSpPr>
        <p:spPr>
          <a:xfrm>
            <a:off x="1033287" y="2626186"/>
            <a:ext cx="120128" cy="120126"/>
          </a:xfrm>
          <a:prstGeom prst="donut">
            <a:avLst>
              <a:gd name="adj" fmla="val 25914"/>
            </a:avLst>
          </a:prstGeom>
          <a:noFill/>
          <a:ln>
            <a:solidFill>
              <a:srgbClr val="DB86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81" name="同心圆 80"/>
          <p:cNvSpPr/>
          <p:nvPr/>
        </p:nvSpPr>
        <p:spPr>
          <a:xfrm>
            <a:off x="5488250" y="2626186"/>
            <a:ext cx="120128" cy="120126"/>
          </a:xfrm>
          <a:prstGeom prst="donut">
            <a:avLst>
              <a:gd name="adj" fmla="val 25914"/>
            </a:avLst>
          </a:prstGeom>
          <a:noFill/>
          <a:ln>
            <a:solidFill>
              <a:srgbClr val="DB86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C2677B02-73DF-486F-9BF7-C1B6F05A2685}"/>
              </a:ext>
            </a:extLst>
          </p:cNvPr>
          <p:cNvSpPr/>
          <p:nvPr/>
        </p:nvSpPr>
        <p:spPr>
          <a:xfrm>
            <a:off x="992327" y="1119446"/>
            <a:ext cx="85935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12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公司先后获得</a:t>
            </a: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国家级荣誉</a:t>
            </a:r>
            <a:r>
              <a:rPr kumimoji="0" lang="en-US" altLang="zh-CN" sz="3200" b="1" i="0" u="none" strike="noStrike" kern="1200" cap="none" spc="12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50</a:t>
            </a: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余项</a:t>
            </a: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A616F025-FAD3-401D-93FE-ADDF80944E76}"/>
              </a:ext>
            </a:extLst>
          </p:cNvPr>
          <p:cNvGrpSpPr/>
          <p:nvPr/>
        </p:nvGrpSpPr>
        <p:grpSpPr>
          <a:xfrm>
            <a:off x="0" y="4441720"/>
            <a:ext cx="12192000" cy="2018590"/>
            <a:chOff x="0" y="4140201"/>
            <a:chExt cx="12192000" cy="2044700"/>
          </a:xfrm>
        </p:grpSpPr>
        <p:sp>
          <p:nvSpPr>
            <p:cNvPr id="2" name="矩形 1"/>
            <p:cNvSpPr/>
            <p:nvPr/>
          </p:nvSpPr>
          <p:spPr>
            <a:xfrm>
              <a:off x="0" y="4140201"/>
              <a:ext cx="12192000" cy="2044700"/>
            </a:xfrm>
            <a:prstGeom prst="rect">
              <a:avLst/>
            </a:prstGeom>
            <a:solidFill>
              <a:srgbClr val="D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7F924B29-E6B8-43CA-9A20-F822334E3BBE}"/>
                </a:ext>
              </a:extLst>
            </p:cNvPr>
            <p:cNvGrpSpPr/>
            <p:nvPr/>
          </p:nvGrpSpPr>
          <p:grpSpPr>
            <a:xfrm>
              <a:off x="278045" y="4268465"/>
              <a:ext cx="11885265" cy="155818"/>
              <a:chOff x="278045" y="4465314"/>
              <a:chExt cx="11885265" cy="155818"/>
            </a:xfrm>
          </p:grpSpPr>
          <p:sp>
            <p:nvSpPr>
              <p:cNvPr id="22" name="矩形 21"/>
              <p:cNvSpPr/>
              <p:nvPr/>
            </p:nvSpPr>
            <p:spPr>
              <a:xfrm flipH="1">
                <a:off x="278045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 flipH="1">
                <a:off x="558298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 flipH="1">
                <a:off x="838551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 flipH="1">
                <a:off x="1118804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>
              <a:xfrm flipH="1">
                <a:off x="1399057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 flipH="1">
                <a:off x="1679310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 flipH="1">
                <a:off x="1959563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 flipH="1">
                <a:off x="2239816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 flipH="1">
                <a:off x="2520069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 flipH="1">
                <a:off x="2800322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 flipH="1">
                <a:off x="3080575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 flipH="1">
                <a:off x="3360828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 flipH="1">
                <a:off x="3641081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 flipH="1">
                <a:off x="3921334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 flipH="1">
                <a:off x="4201587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 flipH="1">
                <a:off x="4481840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 flipH="1">
                <a:off x="4762093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6" name="矩形 85">
                <a:extLst>
                  <a:ext uri="{FF2B5EF4-FFF2-40B4-BE49-F238E27FC236}">
                    <a16:creationId xmlns:a16="http://schemas.microsoft.com/office/drawing/2014/main" id="{452D2D68-7E78-4706-BC5D-443FDB5588B3}"/>
                  </a:ext>
                </a:extLst>
              </p:cNvPr>
              <p:cNvSpPr/>
              <p:nvPr/>
            </p:nvSpPr>
            <p:spPr>
              <a:xfrm flipH="1">
                <a:off x="5042346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7" name="矩形 86">
                <a:extLst>
                  <a:ext uri="{FF2B5EF4-FFF2-40B4-BE49-F238E27FC236}">
                    <a16:creationId xmlns:a16="http://schemas.microsoft.com/office/drawing/2014/main" id="{E1478D2A-9F8A-4BD1-884E-CF832D56334E}"/>
                  </a:ext>
                </a:extLst>
              </p:cNvPr>
              <p:cNvSpPr/>
              <p:nvPr/>
            </p:nvSpPr>
            <p:spPr>
              <a:xfrm flipH="1">
                <a:off x="5322599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0" name="矩形 89">
                <a:extLst>
                  <a:ext uri="{FF2B5EF4-FFF2-40B4-BE49-F238E27FC236}">
                    <a16:creationId xmlns:a16="http://schemas.microsoft.com/office/drawing/2014/main" id="{97F74C14-7213-4531-9C89-3A8B07998D81}"/>
                  </a:ext>
                </a:extLst>
              </p:cNvPr>
              <p:cNvSpPr/>
              <p:nvPr/>
            </p:nvSpPr>
            <p:spPr>
              <a:xfrm flipH="1">
                <a:off x="5602852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1" name="矩形 90">
                <a:extLst>
                  <a:ext uri="{FF2B5EF4-FFF2-40B4-BE49-F238E27FC236}">
                    <a16:creationId xmlns:a16="http://schemas.microsoft.com/office/drawing/2014/main" id="{E42FF78E-2185-4D55-8C90-3E43A2820403}"/>
                  </a:ext>
                </a:extLst>
              </p:cNvPr>
              <p:cNvSpPr/>
              <p:nvPr/>
            </p:nvSpPr>
            <p:spPr>
              <a:xfrm flipH="1">
                <a:off x="5883105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2" name="矩形 91">
                <a:extLst>
                  <a:ext uri="{FF2B5EF4-FFF2-40B4-BE49-F238E27FC236}">
                    <a16:creationId xmlns:a16="http://schemas.microsoft.com/office/drawing/2014/main" id="{FA468E5B-8021-43F4-918C-F569D9F91037}"/>
                  </a:ext>
                </a:extLst>
              </p:cNvPr>
              <p:cNvSpPr/>
              <p:nvPr/>
            </p:nvSpPr>
            <p:spPr>
              <a:xfrm flipH="1">
                <a:off x="6163358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3" name="矩形 92">
                <a:extLst>
                  <a:ext uri="{FF2B5EF4-FFF2-40B4-BE49-F238E27FC236}">
                    <a16:creationId xmlns:a16="http://schemas.microsoft.com/office/drawing/2014/main" id="{638CDE2D-EC3E-44AE-B213-526FCDFE322D}"/>
                  </a:ext>
                </a:extLst>
              </p:cNvPr>
              <p:cNvSpPr/>
              <p:nvPr/>
            </p:nvSpPr>
            <p:spPr>
              <a:xfrm flipH="1">
                <a:off x="6443611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4" name="矩形 93">
                <a:extLst>
                  <a:ext uri="{FF2B5EF4-FFF2-40B4-BE49-F238E27FC236}">
                    <a16:creationId xmlns:a16="http://schemas.microsoft.com/office/drawing/2014/main" id="{7E2B7726-D5C1-49C7-9070-2C80AF383DEA}"/>
                  </a:ext>
                </a:extLst>
              </p:cNvPr>
              <p:cNvSpPr/>
              <p:nvPr/>
            </p:nvSpPr>
            <p:spPr>
              <a:xfrm flipH="1">
                <a:off x="6723864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5" name="矩形 94">
                <a:extLst>
                  <a:ext uri="{FF2B5EF4-FFF2-40B4-BE49-F238E27FC236}">
                    <a16:creationId xmlns:a16="http://schemas.microsoft.com/office/drawing/2014/main" id="{0AF6A5E7-8BD2-439D-AF1A-287259272E6A}"/>
                  </a:ext>
                </a:extLst>
              </p:cNvPr>
              <p:cNvSpPr/>
              <p:nvPr/>
            </p:nvSpPr>
            <p:spPr>
              <a:xfrm flipH="1">
                <a:off x="7004117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6" name="矩形 95">
                <a:extLst>
                  <a:ext uri="{FF2B5EF4-FFF2-40B4-BE49-F238E27FC236}">
                    <a16:creationId xmlns:a16="http://schemas.microsoft.com/office/drawing/2014/main" id="{196C0655-4B1D-4533-B97F-EC3EB16EB6C7}"/>
                  </a:ext>
                </a:extLst>
              </p:cNvPr>
              <p:cNvSpPr/>
              <p:nvPr/>
            </p:nvSpPr>
            <p:spPr>
              <a:xfrm flipH="1">
                <a:off x="7284370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7" name="矩形 96">
                <a:extLst>
                  <a:ext uri="{FF2B5EF4-FFF2-40B4-BE49-F238E27FC236}">
                    <a16:creationId xmlns:a16="http://schemas.microsoft.com/office/drawing/2014/main" id="{D958872B-184B-4759-8CB1-917209F06498}"/>
                  </a:ext>
                </a:extLst>
              </p:cNvPr>
              <p:cNvSpPr/>
              <p:nvPr/>
            </p:nvSpPr>
            <p:spPr>
              <a:xfrm flipH="1">
                <a:off x="7564623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9" name="矩形 98">
                <a:extLst>
                  <a:ext uri="{FF2B5EF4-FFF2-40B4-BE49-F238E27FC236}">
                    <a16:creationId xmlns:a16="http://schemas.microsoft.com/office/drawing/2014/main" id="{D3B0CD53-1AD1-4725-A652-18510BE68360}"/>
                  </a:ext>
                </a:extLst>
              </p:cNvPr>
              <p:cNvSpPr/>
              <p:nvPr/>
            </p:nvSpPr>
            <p:spPr>
              <a:xfrm flipH="1">
                <a:off x="7844876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0" name="矩形 99">
                <a:extLst>
                  <a:ext uri="{FF2B5EF4-FFF2-40B4-BE49-F238E27FC236}">
                    <a16:creationId xmlns:a16="http://schemas.microsoft.com/office/drawing/2014/main" id="{E070516E-491E-4272-BE7B-8F76F8B448C9}"/>
                  </a:ext>
                </a:extLst>
              </p:cNvPr>
              <p:cNvSpPr/>
              <p:nvPr/>
            </p:nvSpPr>
            <p:spPr>
              <a:xfrm flipH="1">
                <a:off x="8125129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1" name="矩形 100">
                <a:extLst>
                  <a:ext uri="{FF2B5EF4-FFF2-40B4-BE49-F238E27FC236}">
                    <a16:creationId xmlns:a16="http://schemas.microsoft.com/office/drawing/2014/main" id="{03F4B8F4-4AC8-4E1B-9BA3-EAF0A353FD80}"/>
                  </a:ext>
                </a:extLst>
              </p:cNvPr>
              <p:cNvSpPr/>
              <p:nvPr/>
            </p:nvSpPr>
            <p:spPr>
              <a:xfrm flipH="1">
                <a:off x="8405382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2" name="矩形 101">
                <a:extLst>
                  <a:ext uri="{FF2B5EF4-FFF2-40B4-BE49-F238E27FC236}">
                    <a16:creationId xmlns:a16="http://schemas.microsoft.com/office/drawing/2014/main" id="{F6C965CB-D76C-49A1-9BDC-732BFD06E9F1}"/>
                  </a:ext>
                </a:extLst>
              </p:cNvPr>
              <p:cNvSpPr/>
              <p:nvPr/>
            </p:nvSpPr>
            <p:spPr>
              <a:xfrm flipH="1">
                <a:off x="8685635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3" name="矩形 102">
                <a:extLst>
                  <a:ext uri="{FF2B5EF4-FFF2-40B4-BE49-F238E27FC236}">
                    <a16:creationId xmlns:a16="http://schemas.microsoft.com/office/drawing/2014/main" id="{001FEB67-8830-4F7A-A96C-F93DF34A011D}"/>
                  </a:ext>
                </a:extLst>
              </p:cNvPr>
              <p:cNvSpPr/>
              <p:nvPr/>
            </p:nvSpPr>
            <p:spPr>
              <a:xfrm flipH="1">
                <a:off x="8965888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4" name="矩形 103">
                <a:extLst>
                  <a:ext uri="{FF2B5EF4-FFF2-40B4-BE49-F238E27FC236}">
                    <a16:creationId xmlns:a16="http://schemas.microsoft.com/office/drawing/2014/main" id="{FCF8A65A-8F93-488F-A353-80EE0300AC30}"/>
                  </a:ext>
                </a:extLst>
              </p:cNvPr>
              <p:cNvSpPr/>
              <p:nvPr/>
            </p:nvSpPr>
            <p:spPr>
              <a:xfrm flipH="1">
                <a:off x="9246141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5" name="矩形 104">
                <a:extLst>
                  <a:ext uri="{FF2B5EF4-FFF2-40B4-BE49-F238E27FC236}">
                    <a16:creationId xmlns:a16="http://schemas.microsoft.com/office/drawing/2014/main" id="{C4DA41F9-573C-4E1F-A587-517C603B2F5B}"/>
                  </a:ext>
                </a:extLst>
              </p:cNvPr>
              <p:cNvSpPr/>
              <p:nvPr/>
            </p:nvSpPr>
            <p:spPr>
              <a:xfrm flipH="1">
                <a:off x="9526394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6" name="矩形 105">
                <a:extLst>
                  <a:ext uri="{FF2B5EF4-FFF2-40B4-BE49-F238E27FC236}">
                    <a16:creationId xmlns:a16="http://schemas.microsoft.com/office/drawing/2014/main" id="{F3E948FD-8A79-413E-BEBE-94DCC7D83D38}"/>
                  </a:ext>
                </a:extLst>
              </p:cNvPr>
              <p:cNvSpPr/>
              <p:nvPr/>
            </p:nvSpPr>
            <p:spPr>
              <a:xfrm flipH="1">
                <a:off x="9806647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7" name="矩形 106">
                <a:extLst>
                  <a:ext uri="{FF2B5EF4-FFF2-40B4-BE49-F238E27FC236}">
                    <a16:creationId xmlns:a16="http://schemas.microsoft.com/office/drawing/2014/main" id="{82C070A2-4C12-4E57-9CD9-49DB5F4D355B}"/>
                  </a:ext>
                </a:extLst>
              </p:cNvPr>
              <p:cNvSpPr/>
              <p:nvPr/>
            </p:nvSpPr>
            <p:spPr>
              <a:xfrm flipH="1">
                <a:off x="10086900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8" name="矩形 107">
                <a:extLst>
                  <a:ext uri="{FF2B5EF4-FFF2-40B4-BE49-F238E27FC236}">
                    <a16:creationId xmlns:a16="http://schemas.microsoft.com/office/drawing/2014/main" id="{2319BCB7-CBE5-4AD0-9BE1-049E2E39BF2B}"/>
                  </a:ext>
                </a:extLst>
              </p:cNvPr>
              <p:cNvSpPr/>
              <p:nvPr/>
            </p:nvSpPr>
            <p:spPr>
              <a:xfrm flipH="1">
                <a:off x="10367153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9" name="矩形 108">
                <a:extLst>
                  <a:ext uri="{FF2B5EF4-FFF2-40B4-BE49-F238E27FC236}">
                    <a16:creationId xmlns:a16="http://schemas.microsoft.com/office/drawing/2014/main" id="{67653C7B-AF30-4530-AA6A-27476D1391EA}"/>
                  </a:ext>
                </a:extLst>
              </p:cNvPr>
              <p:cNvSpPr/>
              <p:nvPr/>
            </p:nvSpPr>
            <p:spPr>
              <a:xfrm flipH="1">
                <a:off x="10647406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1" name="矩形 110">
                <a:extLst>
                  <a:ext uri="{FF2B5EF4-FFF2-40B4-BE49-F238E27FC236}">
                    <a16:creationId xmlns:a16="http://schemas.microsoft.com/office/drawing/2014/main" id="{B11C81B0-A907-4057-B53F-F856BB1D3A1D}"/>
                  </a:ext>
                </a:extLst>
              </p:cNvPr>
              <p:cNvSpPr/>
              <p:nvPr/>
            </p:nvSpPr>
            <p:spPr>
              <a:xfrm flipH="1">
                <a:off x="10927659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2" name="矩形 111">
                <a:extLst>
                  <a:ext uri="{FF2B5EF4-FFF2-40B4-BE49-F238E27FC236}">
                    <a16:creationId xmlns:a16="http://schemas.microsoft.com/office/drawing/2014/main" id="{8484BE0B-79F1-481B-B093-2214C3C3A907}"/>
                  </a:ext>
                </a:extLst>
              </p:cNvPr>
              <p:cNvSpPr/>
              <p:nvPr/>
            </p:nvSpPr>
            <p:spPr>
              <a:xfrm flipH="1">
                <a:off x="11207912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3" name="矩形 112">
                <a:extLst>
                  <a:ext uri="{FF2B5EF4-FFF2-40B4-BE49-F238E27FC236}">
                    <a16:creationId xmlns:a16="http://schemas.microsoft.com/office/drawing/2014/main" id="{98605BD7-DB7B-497A-97BB-D524A25DF7D5}"/>
                  </a:ext>
                </a:extLst>
              </p:cNvPr>
              <p:cNvSpPr/>
              <p:nvPr/>
            </p:nvSpPr>
            <p:spPr>
              <a:xfrm flipH="1">
                <a:off x="11488165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4" name="矩形 113">
                <a:extLst>
                  <a:ext uri="{FF2B5EF4-FFF2-40B4-BE49-F238E27FC236}">
                    <a16:creationId xmlns:a16="http://schemas.microsoft.com/office/drawing/2014/main" id="{0EAF67D7-F0EB-4065-8012-9A3AB5AB31E2}"/>
                  </a:ext>
                </a:extLst>
              </p:cNvPr>
              <p:cNvSpPr/>
              <p:nvPr/>
            </p:nvSpPr>
            <p:spPr>
              <a:xfrm flipH="1">
                <a:off x="11768418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5" name="矩形 114">
                <a:extLst>
                  <a:ext uri="{FF2B5EF4-FFF2-40B4-BE49-F238E27FC236}">
                    <a16:creationId xmlns:a16="http://schemas.microsoft.com/office/drawing/2014/main" id="{C2BB48BC-395B-4B2D-9057-901A59C1BE21}"/>
                  </a:ext>
                </a:extLst>
              </p:cNvPr>
              <p:cNvSpPr/>
              <p:nvPr/>
            </p:nvSpPr>
            <p:spPr>
              <a:xfrm flipH="1">
                <a:off x="12048675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0" name="组合 129">
              <a:extLst>
                <a:ext uri="{FF2B5EF4-FFF2-40B4-BE49-F238E27FC236}">
                  <a16:creationId xmlns:a16="http://schemas.microsoft.com/office/drawing/2014/main" id="{3333E6CD-9F63-4FF7-A7A0-66BAD61FB737}"/>
                </a:ext>
              </a:extLst>
            </p:cNvPr>
            <p:cNvGrpSpPr/>
            <p:nvPr/>
          </p:nvGrpSpPr>
          <p:grpSpPr>
            <a:xfrm>
              <a:off x="278045" y="5916614"/>
              <a:ext cx="11885265" cy="155818"/>
              <a:chOff x="278045" y="4465314"/>
              <a:chExt cx="11885265" cy="155818"/>
            </a:xfrm>
          </p:grpSpPr>
          <p:sp>
            <p:nvSpPr>
              <p:cNvPr id="131" name="矩形 130">
                <a:extLst>
                  <a:ext uri="{FF2B5EF4-FFF2-40B4-BE49-F238E27FC236}">
                    <a16:creationId xmlns:a16="http://schemas.microsoft.com/office/drawing/2014/main" id="{78169C52-EC80-4D91-A116-436FC79BEB4E}"/>
                  </a:ext>
                </a:extLst>
              </p:cNvPr>
              <p:cNvSpPr/>
              <p:nvPr/>
            </p:nvSpPr>
            <p:spPr>
              <a:xfrm flipH="1">
                <a:off x="278045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2" name="矩形 131">
                <a:extLst>
                  <a:ext uri="{FF2B5EF4-FFF2-40B4-BE49-F238E27FC236}">
                    <a16:creationId xmlns:a16="http://schemas.microsoft.com/office/drawing/2014/main" id="{50F11C93-B27A-4000-83FE-142393E01308}"/>
                  </a:ext>
                </a:extLst>
              </p:cNvPr>
              <p:cNvSpPr/>
              <p:nvPr/>
            </p:nvSpPr>
            <p:spPr>
              <a:xfrm flipH="1">
                <a:off x="558298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3" name="矩形 132">
                <a:extLst>
                  <a:ext uri="{FF2B5EF4-FFF2-40B4-BE49-F238E27FC236}">
                    <a16:creationId xmlns:a16="http://schemas.microsoft.com/office/drawing/2014/main" id="{CF3E360F-E817-4F5B-8794-A88A2E9D370F}"/>
                  </a:ext>
                </a:extLst>
              </p:cNvPr>
              <p:cNvSpPr/>
              <p:nvPr/>
            </p:nvSpPr>
            <p:spPr>
              <a:xfrm flipH="1">
                <a:off x="838551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4" name="矩形 133">
                <a:extLst>
                  <a:ext uri="{FF2B5EF4-FFF2-40B4-BE49-F238E27FC236}">
                    <a16:creationId xmlns:a16="http://schemas.microsoft.com/office/drawing/2014/main" id="{7F7B269A-5503-4BCD-A7B0-D03022E0E696}"/>
                  </a:ext>
                </a:extLst>
              </p:cNvPr>
              <p:cNvSpPr/>
              <p:nvPr/>
            </p:nvSpPr>
            <p:spPr>
              <a:xfrm flipH="1">
                <a:off x="1118804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5" name="矩形 134">
                <a:extLst>
                  <a:ext uri="{FF2B5EF4-FFF2-40B4-BE49-F238E27FC236}">
                    <a16:creationId xmlns:a16="http://schemas.microsoft.com/office/drawing/2014/main" id="{F4369209-E07E-4176-ACE1-9857AF3A56C1}"/>
                  </a:ext>
                </a:extLst>
              </p:cNvPr>
              <p:cNvSpPr/>
              <p:nvPr/>
            </p:nvSpPr>
            <p:spPr>
              <a:xfrm flipH="1">
                <a:off x="1399057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6" name="矩形 135">
                <a:extLst>
                  <a:ext uri="{FF2B5EF4-FFF2-40B4-BE49-F238E27FC236}">
                    <a16:creationId xmlns:a16="http://schemas.microsoft.com/office/drawing/2014/main" id="{90D3E6CF-1999-444B-9F68-22E74AD6AFA9}"/>
                  </a:ext>
                </a:extLst>
              </p:cNvPr>
              <p:cNvSpPr/>
              <p:nvPr/>
            </p:nvSpPr>
            <p:spPr>
              <a:xfrm flipH="1">
                <a:off x="1679310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7" name="矩形 136">
                <a:extLst>
                  <a:ext uri="{FF2B5EF4-FFF2-40B4-BE49-F238E27FC236}">
                    <a16:creationId xmlns:a16="http://schemas.microsoft.com/office/drawing/2014/main" id="{AF94C522-145D-4042-89C3-45CC00CFCF41}"/>
                  </a:ext>
                </a:extLst>
              </p:cNvPr>
              <p:cNvSpPr/>
              <p:nvPr/>
            </p:nvSpPr>
            <p:spPr>
              <a:xfrm flipH="1">
                <a:off x="1959563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8" name="矩形 137">
                <a:extLst>
                  <a:ext uri="{FF2B5EF4-FFF2-40B4-BE49-F238E27FC236}">
                    <a16:creationId xmlns:a16="http://schemas.microsoft.com/office/drawing/2014/main" id="{829630FE-E228-4327-9D0D-243F11721CAF}"/>
                  </a:ext>
                </a:extLst>
              </p:cNvPr>
              <p:cNvSpPr/>
              <p:nvPr/>
            </p:nvSpPr>
            <p:spPr>
              <a:xfrm flipH="1">
                <a:off x="2239816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9" name="矩形 138">
                <a:extLst>
                  <a:ext uri="{FF2B5EF4-FFF2-40B4-BE49-F238E27FC236}">
                    <a16:creationId xmlns:a16="http://schemas.microsoft.com/office/drawing/2014/main" id="{6DEB7FF2-3F2D-4B10-8F55-F51FCEE39493}"/>
                  </a:ext>
                </a:extLst>
              </p:cNvPr>
              <p:cNvSpPr/>
              <p:nvPr/>
            </p:nvSpPr>
            <p:spPr>
              <a:xfrm flipH="1">
                <a:off x="2520069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0" name="矩形 139">
                <a:extLst>
                  <a:ext uri="{FF2B5EF4-FFF2-40B4-BE49-F238E27FC236}">
                    <a16:creationId xmlns:a16="http://schemas.microsoft.com/office/drawing/2014/main" id="{F9C41E35-86C3-4AA2-8700-7E9708448FC0}"/>
                  </a:ext>
                </a:extLst>
              </p:cNvPr>
              <p:cNvSpPr/>
              <p:nvPr/>
            </p:nvSpPr>
            <p:spPr>
              <a:xfrm flipH="1">
                <a:off x="2800322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1" name="矩形 140">
                <a:extLst>
                  <a:ext uri="{FF2B5EF4-FFF2-40B4-BE49-F238E27FC236}">
                    <a16:creationId xmlns:a16="http://schemas.microsoft.com/office/drawing/2014/main" id="{01540D42-E804-4C53-82E7-6DE749849B8C}"/>
                  </a:ext>
                </a:extLst>
              </p:cNvPr>
              <p:cNvSpPr/>
              <p:nvPr/>
            </p:nvSpPr>
            <p:spPr>
              <a:xfrm flipH="1">
                <a:off x="3080575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2" name="矩形 141">
                <a:extLst>
                  <a:ext uri="{FF2B5EF4-FFF2-40B4-BE49-F238E27FC236}">
                    <a16:creationId xmlns:a16="http://schemas.microsoft.com/office/drawing/2014/main" id="{0592D4EF-99DC-4723-BB91-45FF33D1E671}"/>
                  </a:ext>
                </a:extLst>
              </p:cNvPr>
              <p:cNvSpPr/>
              <p:nvPr/>
            </p:nvSpPr>
            <p:spPr>
              <a:xfrm flipH="1">
                <a:off x="3360828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3" name="矩形 142">
                <a:extLst>
                  <a:ext uri="{FF2B5EF4-FFF2-40B4-BE49-F238E27FC236}">
                    <a16:creationId xmlns:a16="http://schemas.microsoft.com/office/drawing/2014/main" id="{EC475264-8027-4873-87D7-B37A06A928E6}"/>
                  </a:ext>
                </a:extLst>
              </p:cNvPr>
              <p:cNvSpPr/>
              <p:nvPr/>
            </p:nvSpPr>
            <p:spPr>
              <a:xfrm flipH="1">
                <a:off x="3641081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4" name="矩形 143">
                <a:extLst>
                  <a:ext uri="{FF2B5EF4-FFF2-40B4-BE49-F238E27FC236}">
                    <a16:creationId xmlns:a16="http://schemas.microsoft.com/office/drawing/2014/main" id="{4EEE7E58-428C-481D-A83E-59BE5CF53B3A}"/>
                  </a:ext>
                </a:extLst>
              </p:cNvPr>
              <p:cNvSpPr/>
              <p:nvPr/>
            </p:nvSpPr>
            <p:spPr>
              <a:xfrm flipH="1">
                <a:off x="3921334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5" name="矩形 144">
                <a:extLst>
                  <a:ext uri="{FF2B5EF4-FFF2-40B4-BE49-F238E27FC236}">
                    <a16:creationId xmlns:a16="http://schemas.microsoft.com/office/drawing/2014/main" id="{A798C9DD-ECC7-4C66-A92F-4763554A5350}"/>
                  </a:ext>
                </a:extLst>
              </p:cNvPr>
              <p:cNvSpPr/>
              <p:nvPr/>
            </p:nvSpPr>
            <p:spPr>
              <a:xfrm flipH="1">
                <a:off x="4201587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6" name="矩形 145">
                <a:extLst>
                  <a:ext uri="{FF2B5EF4-FFF2-40B4-BE49-F238E27FC236}">
                    <a16:creationId xmlns:a16="http://schemas.microsoft.com/office/drawing/2014/main" id="{B05760A0-0C58-44E0-B287-150205D136D4}"/>
                  </a:ext>
                </a:extLst>
              </p:cNvPr>
              <p:cNvSpPr/>
              <p:nvPr/>
            </p:nvSpPr>
            <p:spPr>
              <a:xfrm flipH="1">
                <a:off x="4481840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7" name="矩形 146">
                <a:extLst>
                  <a:ext uri="{FF2B5EF4-FFF2-40B4-BE49-F238E27FC236}">
                    <a16:creationId xmlns:a16="http://schemas.microsoft.com/office/drawing/2014/main" id="{6A9E17C5-8F7F-4F00-AA88-C870932FF10C}"/>
                  </a:ext>
                </a:extLst>
              </p:cNvPr>
              <p:cNvSpPr/>
              <p:nvPr/>
            </p:nvSpPr>
            <p:spPr>
              <a:xfrm flipH="1">
                <a:off x="4762093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8" name="矩形 147">
                <a:extLst>
                  <a:ext uri="{FF2B5EF4-FFF2-40B4-BE49-F238E27FC236}">
                    <a16:creationId xmlns:a16="http://schemas.microsoft.com/office/drawing/2014/main" id="{D2D250DE-EF9E-4204-90DD-F564E53D065C}"/>
                  </a:ext>
                </a:extLst>
              </p:cNvPr>
              <p:cNvSpPr/>
              <p:nvPr/>
            </p:nvSpPr>
            <p:spPr>
              <a:xfrm flipH="1">
                <a:off x="5042346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9" name="矩形 148">
                <a:extLst>
                  <a:ext uri="{FF2B5EF4-FFF2-40B4-BE49-F238E27FC236}">
                    <a16:creationId xmlns:a16="http://schemas.microsoft.com/office/drawing/2014/main" id="{93013841-B7E2-4BAB-B817-486F7F2B5F2C}"/>
                  </a:ext>
                </a:extLst>
              </p:cNvPr>
              <p:cNvSpPr/>
              <p:nvPr/>
            </p:nvSpPr>
            <p:spPr>
              <a:xfrm flipH="1">
                <a:off x="5322599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0" name="矩形 149">
                <a:extLst>
                  <a:ext uri="{FF2B5EF4-FFF2-40B4-BE49-F238E27FC236}">
                    <a16:creationId xmlns:a16="http://schemas.microsoft.com/office/drawing/2014/main" id="{4F45DF01-822B-48C9-8516-6850238F9033}"/>
                  </a:ext>
                </a:extLst>
              </p:cNvPr>
              <p:cNvSpPr/>
              <p:nvPr/>
            </p:nvSpPr>
            <p:spPr>
              <a:xfrm flipH="1">
                <a:off x="5602852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1" name="矩形 150">
                <a:extLst>
                  <a:ext uri="{FF2B5EF4-FFF2-40B4-BE49-F238E27FC236}">
                    <a16:creationId xmlns:a16="http://schemas.microsoft.com/office/drawing/2014/main" id="{5AA5512B-A86B-4759-99C3-2A938E5D3622}"/>
                  </a:ext>
                </a:extLst>
              </p:cNvPr>
              <p:cNvSpPr/>
              <p:nvPr/>
            </p:nvSpPr>
            <p:spPr>
              <a:xfrm flipH="1">
                <a:off x="5883105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2" name="矩形 151">
                <a:extLst>
                  <a:ext uri="{FF2B5EF4-FFF2-40B4-BE49-F238E27FC236}">
                    <a16:creationId xmlns:a16="http://schemas.microsoft.com/office/drawing/2014/main" id="{7D6E67DA-6440-4300-8EC5-CA78D49E4299}"/>
                  </a:ext>
                </a:extLst>
              </p:cNvPr>
              <p:cNvSpPr/>
              <p:nvPr/>
            </p:nvSpPr>
            <p:spPr>
              <a:xfrm flipH="1">
                <a:off x="6163358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3" name="矩形 152">
                <a:extLst>
                  <a:ext uri="{FF2B5EF4-FFF2-40B4-BE49-F238E27FC236}">
                    <a16:creationId xmlns:a16="http://schemas.microsoft.com/office/drawing/2014/main" id="{8947BFEA-746A-4326-A805-5149AEA883AE}"/>
                  </a:ext>
                </a:extLst>
              </p:cNvPr>
              <p:cNvSpPr/>
              <p:nvPr/>
            </p:nvSpPr>
            <p:spPr>
              <a:xfrm flipH="1">
                <a:off x="6443611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4" name="矩形 153">
                <a:extLst>
                  <a:ext uri="{FF2B5EF4-FFF2-40B4-BE49-F238E27FC236}">
                    <a16:creationId xmlns:a16="http://schemas.microsoft.com/office/drawing/2014/main" id="{C60151B9-FDB3-41B7-8C04-C81C4C070019}"/>
                  </a:ext>
                </a:extLst>
              </p:cNvPr>
              <p:cNvSpPr/>
              <p:nvPr/>
            </p:nvSpPr>
            <p:spPr>
              <a:xfrm flipH="1">
                <a:off x="6723864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5" name="矩形 154">
                <a:extLst>
                  <a:ext uri="{FF2B5EF4-FFF2-40B4-BE49-F238E27FC236}">
                    <a16:creationId xmlns:a16="http://schemas.microsoft.com/office/drawing/2014/main" id="{6A4C4C10-01B2-4B60-A7A0-6E7D9EC6E98D}"/>
                  </a:ext>
                </a:extLst>
              </p:cNvPr>
              <p:cNvSpPr/>
              <p:nvPr/>
            </p:nvSpPr>
            <p:spPr>
              <a:xfrm flipH="1">
                <a:off x="7004117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6" name="矩形 155">
                <a:extLst>
                  <a:ext uri="{FF2B5EF4-FFF2-40B4-BE49-F238E27FC236}">
                    <a16:creationId xmlns:a16="http://schemas.microsoft.com/office/drawing/2014/main" id="{BD776892-AD10-4930-BFC5-872A400F394B}"/>
                  </a:ext>
                </a:extLst>
              </p:cNvPr>
              <p:cNvSpPr/>
              <p:nvPr/>
            </p:nvSpPr>
            <p:spPr>
              <a:xfrm flipH="1">
                <a:off x="7284370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7" name="矩形 156">
                <a:extLst>
                  <a:ext uri="{FF2B5EF4-FFF2-40B4-BE49-F238E27FC236}">
                    <a16:creationId xmlns:a16="http://schemas.microsoft.com/office/drawing/2014/main" id="{F04EAF73-1071-4F30-9DED-4337E67F1CAE}"/>
                  </a:ext>
                </a:extLst>
              </p:cNvPr>
              <p:cNvSpPr/>
              <p:nvPr/>
            </p:nvSpPr>
            <p:spPr>
              <a:xfrm flipH="1">
                <a:off x="7564623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8" name="矩形 157">
                <a:extLst>
                  <a:ext uri="{FF2B5EF4-FFF2-40B4-BE49-F238E27FC236}">
                    <a16:creationId xmlns:a16="http://schemas.microsoft.com/office/drawing/2014/main" id="{F2CA6222-4729-4396-86D7-08CC6EC4C8CE}"/>
                  </a:ext>
                </a:extLst>
              </p:cNvPr>
              <p:cNvSpPr/>
              <p:nvPr/>
            </p:nvSpPr>
            <p:spPr>
              <a:xfrm flipH="1">
                <a:off x="7844876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9" name="矩形 158">
                <a:extLst>
                  <a:ext uri="{FF2B5EF4-FFF2-40B4-BE49-F238E27FC236}">
                    <a16:creationId xmlns:a16="http://schemas.microsoft.com/office/drawing/2014/main" id="{E99118A5-01EE-423C-A026-1842E83CAB03}"/>
                  </a:ext>
                </a:extLst>
              </p:cNvPr>
              <p:cNvSpPr/>
              <p:nvPr/>
            </p:nvSpPr>
            <p:spPr>
              <a:xfrm flipH="1">
                <a:off x="8125129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0" name="矩形 159">
                <a:extLst>
                  <a:ext uri="{FF2B5EF4-FFF2-40B4-BE49-F238E27FC236}">
                    <a16:creationId xmlns:a16="http://schemas.microsoft.com/office/drawing/2014/main" id="{D3AE3B75-6783-4C43-AAF3-29529556C44D}"/>
                  </a:ext>
                </a:extLst>
              </p:cNvPr>
              <p:cNvSpPr/>
              <p:nvPr/>
            </p:nvSpPr>
            <p:spPr>
              <a:xfrm flipH="1">
                <a:off x="8405382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1" name="矩形 160">
                <a:extLst>
                  <a:ext uri="{FF2B5EF4-FFF2-40B4-BE49-F238E27FC236}">
                    <a16:creationId xmlns:a16="http://schemas.microsoft.com/office/drawing/2014/main" id="{AD86C972-ECA5-492A-8831-CBD4330A7018}"/>
                  </a:ext>
                </a:extLst>
              </p:cNvPr>
              <p:cNvSpPr/>
              <p:nvPr/>
            </p:nvSpPr>
            <p:spPr>
              <a:xfrm flipH="1">
                <a:off x="8685635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2" name="矩形 161">
                <a:extLst>
                  <a:ext uri="{FF2B5EF4-FFF2-40B4-BE49-F238E27FC236}">
                    <a16:creationId xmlns:a16="http://schemas.microsoft.com/office/drawing/2014/main" id="{F1D6E3F5-4CC2-42EA-B215-AD8FD5EEA40B}"/>
                  </a:ext>
                </a:extLst>
              </p:cNvPr>
              <p:cNvSpPr/>
              <p:nvPr/>
            </p:nvSpPr>
            <p:spPr>
              <a:xfrm flipH="1">
                <a:off x="8965888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3" name="矩形 162">
                <a:extLst>
                  <a:ext uri="{FF2B5EF4-FFF2-40B4-BE49-F238E27FC236}">
                    <a16:creationId xmlns:a16="http://schemas.microsoft.com/office/drawing/2014/main" id="{4E4A385B-1AAE-4231-8BF5-E0BABB31DAEE}"/>
                  </a:ext>
                </a:extLst>
              </p:cNvPr>
              <p:cNvSpPr/>
              <p:nvPr/>
            </p:nvSpPr>
            <p:spPr>
              <a:xfrm flipH="1">
                <a:off x="9246141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4" name="矩形 163">
                <a:extLst>
                  <a:ext uri="{FF2B5EF4-FFF2-40B4-BE49-F238E27FC236}">
                    <a16:creationId xmlns:a16="http://schemas.microsoft.com/office/drawing/2014/main" id="{EE3D7C9E-8638-40CA-9675-0FD2A73E2291}"/>
                  </a:ext>
                </a:extLst>
              </p:cNvPr>
              <p:cNvSpPr/>
              <p:nvPr/>
            </p:nvSpPr>
            <p:spPr>
              <a:xfrm flipH="1">
                <a:off x="9526394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5" name="矩形 164">
                <a:extLst>
                  <a:ext uri="{FF2B5EF4-FFF2-40B4-BE49-F238E27FC236}">
                    <a16:creationId xmlns:a16="http://schemas.microsoft.com/office/drawing/2014/main" id="{7ECCC342-8BB1-42B7-9411-85D14BD4680F}"/>
                  </a:ext>
                </a:extLst>
              </p:cNvPr>
              <p:cNvSpPr/>
              <p:nvPr/>
            </p:nvSpPr>
            <p:spPr>
              <a:xfrm flipH="1">
                <a:off x="9806647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6" name="矩形 165">
                <a:extLst>
                  <a:ext uri="{FF2B5EF4-FFF2-40B4-BE49-F238E27FC236}">
                    <a16:creationId xmlns:a16="http://schemas.microsoft.com/office/drawing/2014/main" id="{8736757F-DA23-493E-9419-B5EBAC239C5E}"/>
                  </a:ext>
                </a:extLst>
              </p:cNvPr>
              <p:cNvSpPr/>
              <p:nvPr/>
            </p:nvSpPr>
            <p:spPr>
              <a:xfrm flipH="1">
                <a:off x="10086900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7" name="矩形 166">
                <a:extLst>
                  <a:ext uri="{FF2B5EF4-FFF2-40B4-BE49-F238E27FC236}">
                    <a16:creationId xmlns:a16="http://schemas.microsoft.com/office/drawing/2014/main" id="{3A896A50-57C9-41F3-A989-1FFEFA449871}"/>
                  </a:ext>
                </a:extLst>
              </p:cNvPr>
              <p:cNvSpPr/>
              <p:nvPr/>
            </p:nvSpPr>
            <p:spPr>
              <a:xfrm flipH="1">
                <a:off x="10367153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8" name="矩形 167">
                <a:extLst>
                  <a:ext uri="{FF2B5EF4-FFF2-40B4-BE49-F238E27FC236}">
                    <a16:creationId xmlns:a16="http://schemas.microsoft.com/office/drawing/2014/main" id="{ACF2C600-6D53-4A00-ACBB-5C53F362D2FD}"/>
                  </a:ext>
                </a:extLst>
              </p:cNvPr>
              <p:cNvSpPr/>
              <p:nvPr/>
            </p:nvSpPr>
            <p:spPr>
              <a:xfrm flipH="1">
                <a:off x="10647406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9" name="矩形 168">
                <a:extLst>
                  <a:ext uri="{FF2B5EF4-FFF2-40B4-BE49-F238E27FC236}">
                    <a16:creationId xmlns:a16="http://schemas.microsoft.com/office/drawing/2014/main" id="{2CD58E9A-208B-4C38-8B48-96A4FA96D001}"/>
                  </a:ext>
                </a:extLst>
              </p:cNvPr>
              <p:cNvSpPr/>
              <p:nvPr/>
            </p:nvSpPr>
            <p:spPr>
              <a:xfrm flipH="1">
                <a:off x="10927659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0" name="矩形 169">
                <a:extLst>
                  <a:ext uri="{FF2B5EF4-FFF2-40B4-BE49-F238E27FC236}">
                    <a16:creationId xmlns:a16="http://schemas.microsoft.com/office/drawing/2014/main" id="{BA55E2C9-6B70-416D-A563-45AD80F378BC}"/>
                  </a:ext>
                </a:extLst>
              </p:cNvPr>
              <p:cNvSpPr/>
              <p:nvPr/>
            </p:nvSpPr>
            <p:spPr>
              <a:xfrm flipH="1">
                <a:off x="11207912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1" name="矩形 170">
                <a:extLst>
                  <a:ext uri="{FF2B5EF4-FFF2-40B4-BE49-F238E27FC236}">
                    <a16:creationId xmlns:a16="http://schemas.microsoft.com/office/drawing/2014/main" id="{47E06207-9AB8-4E54-BC0C-34431C9214CF}"/>
                  </a:ext>
                </a:extLst>
              </p:cNvPr>
              <p:cNvSpPr/>
              <p:nvPr/>
            </p:nvSpPr>
            <p:spPr>
              <a:xfrm flipH="1">
                <a:off x="11488165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2" name="矩形 171">
                <a:extLst>
                  <a:ext uri="{FF2B5EF4-FFF2-40B4-BE49-F238E27FC236}">
                    <a16:creationId xmlns:a16="http://schemas.microsoft.com/office/drawing/2014/main" id="{B3545A2B-07D8-4992-9734-65D6C316C8B0}"/>
                  </a:ext>
                </a:extLst>
              </p:cNvPr>
              <p:cNvSpPr/>
              <p:nvPr/>
            </p:nvSpPr>
            <p:spPr>
              <a:xfrm flipH="1">
                <a:off x="11768418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3" name="矩形 172">
                <a:extLst>
                  <a:ext uri="{FF2B5EF4-FFF2-40B4-BE49-F238E27FC236}">
                    <a16:creationId xmlns:a16="http://schemas.microsoft.com/office/drawing/2014/main" id="{F160064A-3D2C-4F56-A205-F5D25018B679}"/>
                  </a:ext>
                </a:extLst>
              </p:cNvPr>
              <p:cNvSpPr/>
              <p:nvPr/>
            </p:nvSpPr>
            <p:spPr>
              <a:xfrm flipH="1">
                <a:off x="12048675" y="4465314"/>
                <a:ext cx="114635" cy="155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83" name="矩形 82">
            <a:extLst>
              <a:ext uri="{FF2B5EF4-FFF2-40B4-BE49-F238E27FC236}">
                <a16:creationId xmlns:a16="http://schemas.microsoft.com/office/drawing/2014/main" id="{AE3D8E9E-0E57-429D-83C7-DDD418A9C162}"/>
              </a:ext>
            </a:extLst>
          </p:cNvPr>
          <p:cNvSpPr/>
          <p:nvPr/>
        </p:nvSpPr>
        <p:spPr>
          <a:xfrm>
            <a:off x="9378950" y="7185565"/>
            <a:ext cx="2813050" cy="48577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尘還</a:t>
            </a: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B0A3E2DF-9365-4582-A6D7-7F53FE2C62F8}"/>
              </a:ext>
            </a:extLst>
          </p:cNvPr>
          <p:cNvGrpSpPr/>
          <p:nvPr/>
        </p:nvGrpSpPr>
        <p:grpSpPr>
          <a:xfrm>
            <a:off x="248372" y="4844039"/>
            <a:ext cx="11537805" cy="1245819"/>
            <a:chOff x="248372" y="4679399"/>
            <a:chExt cx="11537805" cy="1245819"/>
          </a:xfrm>
        </p:grpSpPr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A87B0239-CA59-4D60-A06A-E2AE2AE1A9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6" t="8743" r="7350" b="9050"/>
            <a:stretch/>
          </p:blipFill>
          <p:spPr>
            <a:xfrm>
              <a:off x="248372" y="4679399"/>
              <a:ext cx="1880289" cy="1245819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C8BA3819-D525-43FF-AA2A-6E6108377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 l="6193" t="6201" r="6943" b="12241"/>
            <a:stretch/>
          </p:blipFill>
          <p:spPr>
            <a:xfrm>
              <a:off x="2213650" y="4682327"/>
              <a:ext cx="1972760" cy="1242536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134D1E79-2DDE-4BE6-A3B7-145FB571B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2" t="8574" r="8197" b="9389"/>
            <a:stretch/>
          </p:blipFill>
          <p:spPr>
            <a:xfrm>
              <a:off x="4271399" y="4682326"/>
              <a:ext cx="1818640" cy="1242537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3D45028B-C138-4176-93FC-DA1A0D126B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9" t="7330" r="5128" b="6725"/>
            <a:stretch/>
          </p:blipFill>
          <p:spPr>
            <a:xfrm>
              <a:off x="6175028" y="4682326"/>
              <a:ext cx="1767678" cy="1242537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48375890-5FD0-4529-B90C-6745E40DBC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43" t="9445" r="5771" b="10008"/>
            <a:stretch/>
          </p:blipFill>
          <p:spPr>
            <a:xfrm>
              <a:off x="8027695" y="4682327"/>
              <a:ext cx="1920922" cy="1235686"/>
            </a:xfrm>
            <a:prstGeom prst="rect">
              <a:avLst/>
            </a:prstGeom>
          </p:spPr>
        </p:pic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F6BBDC3F-E474-479E-A0D3-193B5B666A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4" t="7870" r="6399" b="9428"/>
            <a:stretch/>
          </p:blipFill>
          <p:spPr>
            <a:xfrm>
              <a:off x="10033604" y="4682325"/>
              <a:ext cx="1752573" cy="1242537"/>
            </a:xfrm>
            <a:prstGeom prst="rect">
              <a:avLst/>
            </a:prstGeom>
          </p:spPr>
        </p:pic>
      </p:grpSp>
      <p:pic>
        <p:nvPicPr>
          <p:cNvPr id="98" name="图片 9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386373" flipH="1">
            <a:off x="9811279" y="1181766"/>
            <a:ext cx="3317719" cy="4250331"/>
          </a:xfrm>
          <a:custGeom>
            <a:avLst/>
            <a:gdLst>
              <a:gd name="connsiteX0" fmla="*/ 0 w 2425460"/>
              <a:gd name="connsiteY0" fmla="*/ 3009612 h 3107258"/>
              <a:gd name="connsiteX1" fmla="*/ 165790 w 2425460"/>
              <a:gd name="connsiteY1" fmla="*/ 3107258 h 3107258"/>
              <a:gd name="connsiteX2" fmla="*/ 0 w 2425460"/>
              <a:gd name="connsiteY2" fmla="*/ 3107258 h 3107258"/>
              <a:gd name="connsiteX3" fmla="*/ 0 w 2425460"/>
              <a:gd name="connsiteY3" fmla="*/ 0 h 3107258"/>
              <a:gd name="connsiteX4" fmla="*/ 2425460 w 2425460"/>
              <a:gd name="connsiteY4" fmla="*/ 0 h 3107258"/>
              <a:gd name="connsiteX5" fmla="*/ 2425460 w 2425460"/>
              <a:gd name="connsiteY5" fmla="*/ 3107258 h 3107258"/>
              <a:gd name="connsiteX6" fmla="*/ 2307719 w 2425460"/>
              <a:gd name="connsiteY6" fmla="*/ 3107258 h 3107258"/>
              <a:gd name="connsiteX7" fmla="*/ 0 w 2425460"/>
              <a:gd name="connsiteY7" fmla="*/ 1748062 h 3107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5460" h="3107258">
                <a:moveTo>
                  <a:pt x="0" y="3009612"/>
                </a:moveTo>
                <a:lnTo>
                  <a:pt x="165790" y="3107258"/>
                </a:lnTo>
                <a:lnTo>
                  <a:pt x="0" y="3107258"/>
                </a:lnTo>
                <a:close/>
                <a:moveTo>
                  <a:pt x="0" y="0"/>
                </a:moveTo>
                <a:lnTo>
                  <a:pt x="2425460" y="0"/>
                </a:lnTo>
                <a:lnTo>
                  <a:pt x="2425460" y="3107258"/>
                </a:lnTo>
                <a:lnTo>
                  <a:pt x="2307719" y="3107258"/>
                </a:lnTo>
                <a:lnTo>
                  <a:pt x="0" y="174806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7586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7" y="2698871"/>
            <a:ext cx="5460677" cy="3071630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01ECB83-2606-48E7-A696-C283D742CF96}"/>
              </a:ext>
            </a:extLst>
          </p:cNvPr>
          <p:cNvGrpSpPr/>
          <p:nvPr/>
        </p:nvGrpSpPr>
        <p:grpSpPr>
          <a:xfrm>
            <a:off x="2686230" y="1314450"/>
            <a:ext cx="838200" cy="838200"/>
            <a:chOff x="3048000" y="1314450"/>
            <a:chExt cx="838200" cy="83820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6A8FA6D-B185-4349-84C2-B05790329E1D}"/>
                </a:ext>
              </a:extLst>
            </p:cNvPr>
            <p:cNvSpPr/>
            <p:nvPr/>
          </p:nvSpPr>
          <p:spPr>
            <a:xfrm>
              <a:off x="3048000" y="1314450"/>
              <a:ext cx="838200" cy="838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36B7706-CF11-46DF-B89B-D09FE2D15424}"/>
                </a:ext>
              </a:extLst>
            </p:cNvPr>
            <p:cNvSpPr txBox="1"/>
            <p:nvPr/>
          </p:nvSpPr>
          <p:spPr>
            <a:xfrm>
              <a:off x="322897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83C3517-95AE-4C1E-9F84-675B6FB0306F}"/>
              </a:ext>
            </a:extLst>
          </p:cNvPr>
          <p:cNvGrpSpPr/>
          <p:nvPr/>
        </p:nvGrpSpPr>
        <p:grpSpPr>
          <a:xfrm>
            <a:off x="8704723" y="1314450"/>
            <a:ext cx="838200" cy="838200"/>
            <a:chOff x="8426450" y="1314450"/>
            <a:chExt cx="838200" cy="838200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AA0B28A-F3EC-45A1-B43C-567B6B38630B}"/>
                </a:ext>
              </a:extLst>
            </p:cNvPr>
            <p:cNvSpPr/>
            <p:nvPr/>
          </p:nvSpPr>
          <p:spPr>
            <a:xfrm>
              <a:off x="8426450" y="1314450"/>
              <a:ext cx="838200" cy="8382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F619284-6577-4B1F-AB76-61147CE727B2}"/>
                </a:ext>
              </a:extLst>
            </p:cNvPr>
            <p:cNvSpPr txBox="1"/>
            <p:nvPr/>
          </p:nvSpPr>
          <p:spPr>
            <a:xfrm>
              <a:off x="860742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后</a:t>
              </a: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1FF2A24-B4E7-4F2A-91D5-22C537CF5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83" y="2698872"/>
            <a:ext cx="5460674" cy="3071628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4096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7F3FEEEF-032F-45BC-9863-A7A01533208D}"/>
              </a:ext>
            </a:extLst>
          </p:cNvPr>
          <p:cNvSpPr/>
          <p:nvPr/>
        </p:nvSpPr>
        <p:spPr>
          <a:xfrm>
            <a:off x="0" y="2305051"/>
            <a:ext cx="12204699" cy="2801396"/>
          </a:xfrm>
          <a:prstGeom prst="rect">
            <a:avLst/>
          </a:prstGeom>
          <a:solidFill>
            <a:srgbClr val="FCC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33"/>
          <p:cNvSpPr/>
          <p:nvPr/>
        </p:nvSpPr>
        <p:spPr>
          <a:xfrm flipH="1">
            <a:off x="6521684" y="2240856"/>
            <a:ext cx="5683015" cy="2897684"/>
          </a:xfrm>
          <a:custGeom>
            <a:avLst/>
            <a:gdLst>
              <a:gd name="connsiteX0" fmla="*/ 0 w 5346937"/>
              <a:gd name="connsiteY0" fmla="*/ 0 h 2897684"/>
              <a:gd name="connsiteX1" fmla="*/ 5131037 w 5346937"/>
              <a:gd name="connsiteY1" fmla="*/ 0 h 2897684"/>
              <a:gd name="connsiteX2" fmla="*/ 5127440 w 5346937"/>
              <a:gd name="connsiteY2" fmla="*/ 1733 h 2897684"/>
              <a:gd name="connsiteX3" fmla="*/ 5346937 w 5346937"/>
              <a:gd name="connsiteY3" fmla="*/ 1733 h 2897684"/>
              <a:gd name="connsiteX4" fmla="*/ 5335381 w 5346937"/>
              <a:gd name="connsiteY4" fmla="*/ 7300 h 2897684"/>
              <a:gd name="connsiteX5" fmla="*/ 4476895 w 5346937"/>
              <a:gd name="connsiteY5" fmla="*/ 1449709 h 2897684"/>
              <a:gd name="connsiteX6" fmla="*/ 5335381 w 5346937"/>
              <a:gd name="connsiteY6" fmla="*/ 2892118 h 2897684"/>
              <a:gd name="connsiteX7" fmla="*/ 5346935 w 5346937"/>
              <a:gd name="connsiteY7" fmla="*/ 2897684 h 2897684"/>
              <a:gd name="connsiteX8" fmla="*/ 215900 w 5346937"/>
              <a:gd name="connsiteY8" fmla="*/ 2897684 h 2897684"/>
              <a:gd name="connsiteX9" fmla="*/ 215900 w 5346937"/>
              <a:gd name="connsiteY9" fmla="*/ 2895951 h 2897684"/>
              <a:gd name="connsiteX10" fmla="*/ 0 w 5346937"/>
              <a:gd name="connsiteY10" fmla="*/ 2895951 h 2897684"/>
              <a:gd name="connsiteX0" fmla="*/ 0 w 5346937"/>
              <a:gd name="connsiteY0" fmla="*/ 219075 h 2897684"/>
              <a:gd name="connsiteX1" fmla="*/ 5131037 w 5346937"/>
              <a:gd name="connsiteY1" fmla="*/ 0 h 2897684"/>
              <a:gd name="connsiteX2" fmla="*/ 5127440 w 5346937"/>
              <a:gd name="connsiteY2" fmla="*/ 1733 h 2897684"/>
              <a:gd name="connsiteX3" fmla="*/ 5346937 w 5346937"/>
              <a:gd name="connsiteY3" fmla="*/ 1733 h 2897684"/>
              <a:gd name="connsiteX4" fmla="*/ 5335381 w 5346937"/>
              <a:gd name="connsiteY4" fmla="*/ 7300 h 2897684"/>
              <a:gd name="connsiteX5" fmla="*/ 4476895 w 5346937"/>
              <a:gd name="connsiteY5" fmla="*/ 1449709 h 2897684"/>
              <a:gd name="connsiteX6" fmla="*/ 5335381 w 5346937"/>
              <a:gd name="connsiteY6" fmla="*/ 2892118 h 2897684"/>
              <a:gd name="connsiteX7" fmla="*/ 5346935 w 5346937"/>
              <a:gd name="connsiteY7" fmla="*/ 2897684 h 2897684"/>
              <a:gd name="connsiteX8" fmla="*/ 215900 w 5346937"/>
              <a:gd name="connsiteY8" fmla="*/ 2897684 h 2897684"/>
              <a:gd name="connsiteX9" fmla="*/ 215900 w 5346937"/>
              <a:gd name="connsiteY9" fmla="*/ 2895951 h 2897684"/>
              <a:gd name="connsiteX10" fmla="*/ 0 w 5346937"/>
              <a:gd name="connsiteY10" fmla="*/ 2895951 h 2897684"/>
              <a:gd name="connsiteX11" fmla="*/ 0 w 5346937"/>
              <a:gd name="connsiteY11" fmla="*/ 219075 h 2897684"/>
              <a:gd name="connsiteX0" fmla="*/ 0 w 5346937"/>
              <a:gd name="connsiteY0" fmla="*/ 219075 h 2897684"/>
              <a:gd name="connsiteX1" fmla="*/ 5131037 w 5346937"/>
              <a:gd name="connsiteY1" fmla="*/ 0 h 2897684"/>
              <a:gd name="connsiteX2" fmla="*/ 5127440 w 5346937"/>
              <a:gd name="connsiteY2" fmla="*/ 1733 h 2897684"/>
              <a:gd name="connsiteX3" fmla="*/ 5346937 w 5346937"/>
              <a:gd name="connsiteY3" fmla="*/ 1733 h 2897684"/>
              <a:gd name="connsiteX4" fmla="*/ 5335381 w 5346937"/>
              <a:gd name="connsiteY4" fmla="*/ 7300 h 2897684"/>
              <a:gd name="connsiteX5" fmla="*/ 4476895 w 5346937"/>
              <a:gd name="connsiteY5" fmla="*/ 1449709 h 2897684"/>
              <a:gd name="connsiteX6" fmla="*/ 5335381 w 5346937"/>
              <a:gd name="connsiteY6" fmla="*/ 2892118 h 2897684"/>
              <a:gd name="connsiteX7" fmla="*/ 5346935 w 5346937"/>
              <a:gd name="connsiteY7" fmla="*/ 2897684 h 2897684"/>
              <a:gd name="connsiteX8" fmla="*/ 215900 w 5346937"/>
              <a:gd name="connsiteY8" fmla="*/ 2897684 h 2897684"/>
              <a:gd name="connsiteX9" fmla="*/ 215900 w 5346937"/>
              <a:gd name="connsiteY9" fmla="*/ 2895951 h 2897684"/>
              <a:gd name="connsiteX10" fmla="*/ 0 w 5346937"/>
              <a:gd name="connsiteY10" fmla="*/ 2724501 h 2897684"/>
              <a:gd name="connsiteX11" fmla="*/ 0 w 5346937"/>
              <a:gd name="connsiteY11" fmla="*/ 219075 h 2897684"/>
              <a:gd name="connsiteX0" fmla="*/ 0 w 5346937"/>
              <a:gd name="connsiteY0" fmla="*/ 219075 h 2897684"/>
              <a:gd name="connsiteX1" fmla="*/ 5131037 w 5346937"/>
              <a:gd name="connsiteY1" fmla="*/ 0 h 2897684"/>
              <a:gd name="connsiteX2" fmla="*/ 5127440 w 5346937"/>
              <a:gd name="connsiteY2" fmla="*/ 1733 h 2897684"/>
              <a:gd name="connsiteX3" fmla="*/ 5346937 w 5346937"/>
              <a:gd name="connsiteY3" fmla="*/ 1733 h 2897684"/>
              <a:gd name="connsiteX4" fmla="*/ 5335381 w 5346937"/>
              <a:gd name="connsiteY4" fmla="*/ 7300 h 2897684"/>
              <a:gd name="connsiteX5" fmla="*/ 4476895 w 5346937"/>
              <a:gd name="connsiteY5" fmla="*/ 1449709 h 2897684"/>
              <a:gd name="connsiteX6" fmla="*/ 5335381 w 5346937"/>
              <a:gd name="connsiteY6" fmla="*/ 2892118 h 2897684"/>
              <a:gd name="connsiteX7" fmla="*/ 5346935 w 5346937"/>
              <a:gd name="connsiteY7" fmla="*/ 2897684 h 2897684"/>
              <a:gd name="connsiteX8" fmla="*/ 215900 w 5346937"/>
              <a:gd name="connsiteY8" fmla="*/ 2897684 h 2897684"/>
              <a:gd name="connsiteX9" fmla="*/ 0 w 5346937"/>
              <a:gd name="connsiteY9" fmla="*/ 2724501 h 2897684"/>
              <a:gd name="connsiteX10" fmla="*/ 0 w 5346937"/>
              <a:gd name="connsiteY10" fmla="*/ 219075 h 2897684"/>
              <a:gd name="connsiteX0" fmla="*/ 0 w 5346937"/>
              <a:gd name="connsiteY0" fmla="*/ 219075 h 2897684"/>
              <a:gd name="connsiteX1" fmla="*/ 5131037 w 5346937"/>
              <a:gd name="connsiteY1" fmla="*/ 0 h 2897684"/>
              <a:gd name="connsiteX2" fmla="*/ 5127440 w 5346937"/>
              <a:gd name="connsiteY2" fmla="*/ 1733 h 2897684"/>
              <a:gd name="connsiteX3" fmla="*/ 5346937 w 5346937"/>
              <a:gd name="connsiteY3" fmla="*/ 1733 h 2897684"/>
              <a:gd name="connsiteX4" fmla="*/ 5335381 w 5346937"/>
              <a:gd name="connsiteY4" fmla="*/ 7300 h 2897684"/>
              <a:gd name="connsiteX5" fmla="*/ 4476895 w 5346937"/>
              <a:gd name="connsiteY5" fmla="*/ 1449709 h 2897684"/>
              <a:gd name="connsiteX6" fmla="*/ 5335381 w 5346937"/>
              <a:gd name="connsiteY6" fmla="*/ 2892118 h 2897684"/>
              <a:gd name="connsiteX7" fmla="*/ 5346935 w 5346937"/>
              <a:gd name="connsiteY7" fmla="*/ 2897684 h 2897684"/>
              <a:gd name="connsiteX8" fmla="*/ 0 w 5346937"/>
              <a:gd name="connsiteY8" fmla="*/ 2724501 h 2897684"/>
              <a:gd name="connsiteX9" fmla="*/ 0 w 5346937"/>
              <a:gd name="connsiteY9" fmla="*/ 219075 h 2897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46937" h="2897684">
                <a:moveTo>
                  <a:pt x="0" y="219075"/>
                </a:moveTo>
                <a:lnTo>
                  <a:pt x="5131037" y="0"/>
                </a:lnTo>
                <a:lnTo>
                  <a:pt x="5127440" y="1733"/>
                </a:lnTo>
                <a:lnTo>
                  <a:pt x="5346937" y="1733"/>
                </a:lnTo>
                <a:lnTo>
                  <a:pt x="5335381" y="7300"/>
                </a:lnTo>
                <a:cubicBezTo>
                  <a:pt x="4824028" y="285083"/>
                  <a:pt x="4476895" y="826858"/>
                  <a:pt x="4476895" y="1449709"/>
                </a:cubicBezTo>
                <a:cubicBezTo>
                  <a:pt x="4476895" y="2072561"/>
                  <a:pt x="4824028" y="2614335"/>
                  <a:pt x="5335381" y="2892118"/>
                </a:cubicBezTo>
                <a:lnTo>
                  <a:pt x="5346935" y="2897684"/>
                </a:lnTo>
                <a:lnTo>
                  <a:pt x="0" y="2724501"/>
                </a:lnTo>
                <a:lnTo>
                  <a:pt x="0" y="21907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任意多边形 32"/>
          <p:cNvSpPr/>
          <p:nvPr/>
        </p:nvSpPr>
        <p:spPr>
          <a:xfrm>
            <a:off x="-200026" y="2266430"/>
            <a:ext cx="5740481" cy="2897684"/>
          </a:xfrm>
          <a:custGeom>
            <a:avLst/>
            <a:gdLst>
              <a:gd name="connsiteX0" fmla="*/ 0 w 5346937"/>
              <a:gd name="connsiteY0" fmla="*/ 0 h 2897684"/>
              <a:gd name="connsiteX1" fmla="*/ 5131037 w 5346937"/>
              <a:gd name="connsiteY1" fmla="*/ 0 h 2897684"/>
              <a:gd name="connsiteX2" fmla="*/ 5127440 w 5346937"/>
              <a:gd name="connsiteY2" fmla="*/ 1733 h 2897684"/>
              <a:gd name="connsiteX3" fmla="*/ 5346937 w 5346937"/>
              <a:gd name="connsiteY3" fmla="*/ 1733 h 2897684"/>
              <a:gd name="connsiteX4" fmla="*/ 5335381 w 5346937"/>
              <a:gd name="connsiteY4" fmla="*/ 7300 h 2897684"/>
              <a:gd name="connsiteX5" fmla="*/ 4476895 w 5346937"/>
              <a:gd name="connsiteY5" fmla="*/ 1449709 h 2897684"/>
              <a:gd name="connsiteX6" fmla="*/ 5335381 w 5346937"/>
              <a:gd name="connsiteY6" fmla="*/ 2892118 h 2897684"/>
              <a:gd name="connsiteX7" fmla="*/ 5346935 w 5346937"/>
              <a:gd name="connsiteY7" fmla="*/ 2897684 h 2897684"/>
              <a:gd name="connsiteX8" fmla="*/ 215900 w 5346937"/>
              <a:gd name="connsiteY8" fmla="*/ 2897684 h 2897684"/>
              <a:gd name="connsiteX9" fmla="*/ 215900 w 5346937"/>
              <a:gd name="connsiteY9" fmla="*/ 2895951 h 2897684"/>
              <a:gd name="connsiteX10" fmla="*/ 0 w 5346937"/>
              <a:gd name="connsiteY10" fmla="*/ 2895951 h 2897684"/>
              <a:gd name="connsiteX0" fmla="*/ 0 w 5346937"/>
              <a:gd name="connsiteY0" fmla="*/ 238125 h 2897684"/>
              <a:gd name="connsiteX1" fmla="*/ 5131037 w 5346937"/>
              <a:gd name="connsiteY1" fmla="*/ 0 h 2897684"/>
              <a:gd name="connsiteX2" fmla="*/ 5127440 w 5346937"/>
              <a:gd name="connsiteY2" fmla="*/ 1733 h 2897684"/>
              <a:gd name="connsiteX3" fmla="*/ 5346937 w 5346937"/>
              <a:gd name="connsiteY3" fmla="*/ 1733 h 2897684"/>
              <a:gd name="connsiteX4" fmla="*/ 5335381 w 5346937"/>
              <a:gd name="connsiteY4" fmla="*/ 7300 h 2897684"/>
              <a:gd name="connsiteX5" fmla="*/ 4476895 w 5346937"/>
              <a:gd name="connsiteY5" fmla="*/ 1449709 h 2897684"/>
              <a:gd name="connsiteX6" fmla="*/ 5335381 w 5346937"/>
              <a:gd name="connsiteY6" fmla="*/ 2892118 h 2897684"/>
              <a:gd name="connsiteX7" fmla="*/ 5346935 w 5346937"/>
              <a:gd name="connsiteY7" fmla="*/ 2897684 h 2897684"/>
              <a:gd name="connsiteX8" fmla="*/ 215900 w 5346937"/>
              <a:gd name="connsiteY8" fmla="*/ 2897684 h 2897684"/>
              <a:gd name="connsiteX9" fmla="*/ 215900 w 5346937"/>
              <a:gd name="connsiteY9" fmla="*/ 2895951 h 2897684"/>
              <a:gd name="connsiteX10" fmla="*/ 0 w 5346937"/>
              <a:gd name="connsiteY10" fmla="*/ 2895951 h 2897684"/>
              <a:gd name="connsiteX11" fmla="*/ 0 w 5346937"/>
              <a:gd name="connsiteY11" fmla="*/ 238125 h 2897684"/>
              <a:gd name="connsiteX0" fmla="*/ 0 w 5346937"/>
              <a:gd name="connsiteY0" fmla="*/ 238125 h 2897684"/>
              <a:gd name="connsiteX1" fmla="*/ 5131037 w 5346937"/>
              <a:gd name="connsiteY1" fmla="*/ 0 h 2897684"/>
              <a:gd name="connsiteX2" fmla="*/ 5127440 w 5346937"/>
              <a:gd name="connsiteY2" fmla="*/ 1733 h 2897684"/>
              <a:gd name="connsiteX3" fmla="*/ 5346937 w 5346937"/>
              <a:gd name="connsiteY3" fmla="*/ 1733 h 2897684"/>
              <a:gd name="connsiteX4" fmla="*/ 5335381 w 5346937"/>
              <a:gd name="connsiteY4" fmla="*/ 7300 h 2897684"/>
              <a:gd name="connsiteX5" fmla="*/ 4476895 w 5346937"/>
              <a:gd name="connsiteY5" fmla="*/ 1449709 h 2897684"/>
              <a:gd name="connsiteX6" fmla="*/ 5335381 w 5346937"/>
              <a:gd name="connsiteY6" fmla="*/ 2892118 h 2897684"/>
              <a:gd name="connsiteX7" fmla="*/ 5346935 w 5346937"/>
              <a:gd name="connsiteY7" fmla="*/ 2897684 h 2897684"/>
              <a:gd name="connsiteX8" fmla="*/ 215900 w 5346937"/>
              <a:gd name="connsiteY8" fmla="*/ 2897684 h 2897684"/>
              <a:gd name="connsiteX9" fmla="*/ 215900 w 5346937"/>
              <a:gd name="connsiteY9" fmla="*/ 2895951 h 2897684"/>
              <a:gd name="connsiteX10" fmla="*/ 9192 w 5346937"/>
              <a:gd name="connsiteY10" fmla="*/ 2572101 h 2897684"/>
              <a:gd name="connsiteX11" fmla="*/ 0 w 5346937"/>
              <a:gd name="connsiteY11" fmla="*/ 238125 h 2897684"/>
              <a:gd name="connsiteX0" fmla="*/ 0 w 5346937"/>
              <a:gd name="connsiteY0" fmla="*/ 238125 h 2897684"/>
              <a:gd name="connsiteX1" fmla="*/ 5131037 w 5346937"/>
              <a:gd name="connsiteY1" fmla="*/ 0 h 2897684"/>
              <a:gd name="connsiteX2" fmla="*/ 5127440 w 5346937"/>
              <a:gd name="connsiteY2" fmla="*/ 1733 h 2897684"/>
              <a:gd name="connsiteX3" fmla="*/ 5346937 w 5346937"/>
              <a:gd name="connsiteY3" fmla="*/ 1733 h 2897684"/>
              <a:gd name="connsiteX4" fmla="*/ 5335381 w 5346937"/>
              <a:gd name="connsiteY4" fmla="*/ 7300 h 2897684"/>
              <a:gd name="connsiteX5" fmla="*/ 4476895 w 5346937"/>
              <a:gd name="connsiteY5" fmla="*/ 1449709 h 2897684"/>
              <a:gd name="connsiteX6" fmla="*/ 5335381 w 5346937"/>
              <a:gd name="connsiteY6" fmla="*/ 2892118 h 2897684"/>
              <a:gd name="connsiteX7" fmla="*/ 5346935 w 5346937"/>
              <a:gd name="connsiteY7" fmla="*/ 2897684 h 2897684"/>
              <a:gd name="connsiteX8" fmla="*/ 215900 w 5346937"/>
              <a:gd name="connsiteY8" fmla="*/ 2897684 h 2897684"/>
              <a:gd name="connsiteX9" fmla="*/ 9192 w 5346937"/>
              <a:gd name="connsiteY9" fmla="*/ 2572101 h 2897684"/>
              <a:gd name="connsiteX10" fmla="*/ 0 w 5346937"/>
              <a:gd name="connsiteY10" fmla="*/ 238125 h 2897684"/>
              <a:gd name="connsiteX0" fmla="*/ 0 w 5346937"/>
              <a:gd name="connsiteY0" fmla="*/ 238125 h 2897684"/>
              <a:gd name="connsiteX1" fmla="*/ 5131037 w 5346937"/>
              <a:gd name="connsiteY1" fmla="*/ 0 h 2897684"/>
              <a:gd name="connsiteX2" fmla="*/ 5127440 w 5346937"/>
              <a:gd name="connsiteY2" fmla="*/ 1733 h 2897684"/>
              <a:gd name="connsiteX3" fmla="*/ 5346937 w 5346937"/>
              <a:gd name="connsiteY3" fmla="*/ 1733 h 2897684"/>
              <a:gd name="connsiteX4" fmla="*/ 5335381 w 5346937"/>
              <a:gd name="connsiteY4" fmla="*/ 7300 h 2897684"/>
              <a:gd name="connsiteX5" fmla="*/ 4476895 w 5346937"/>
              <a:gd name="connsiteY5" fmla="*/ 1449709 h 2897684"/>
              <a:gd name="connsiteX6" fmla="*/ 5335381 w 5346937"/>
              <a:gd name="connsiteY6" fmla="*/ 2892118 h 2897684"/>
              <a:gd name="connsiteX7" fmla="*/ 5346935 w 5346937"/>
              <a:gd name="connsiteY7" fmla="*/ 2897684 h 2897684"/>
              <a:gd name="connsiteX8" fmla="*/ 9192 w 5346937"/>
              <a:gd name="connsiteY8" fmla="*/ 2572101 h 2897684"/>
              <a:gd name="connsiteX9" fmla="*/ 0 w 5346937"/>
              <a:gd name="connsiteY9" fmla="*/ 238125 h 2897684"/>
              <a:gd name="connsiteX0" fmla="*/ 0 w 5429668"/>
              <a:gd name="connsiteY0" fmla="*/ 171450 h 2897684"/>
              <a:gd name="connsiteX1" fmla="*/ 5213768 w 5429668"/>
              <a:gd name="connsiteY1" fmla="*/ 0 h 2897684"/>
              <a:gd name="connsiteX2" fmla="*/ 5210171 w 5429668"/>
              <a:gd name="connsiteY2" fmla="*/ 1733 h 2897684"/>
              <a:gd name="connsiteX3" fmla="*/ 5429668 w 5429668"/>
              <a:gd name="connsiteY3" fmla="*/ 1733 h 2897684"/>
              <a:gd name="connsiteX4" fmla="*/ 5418112 w 5429668"/>
              <a:gd name="connsiteY4" fmla="*/ 7300 h 2897684"/>
              <a:gd name="connsiteX5" fmla="*/ 4559626 w 5429668"/>
              <a:gd name="connsiteY5" fmla="*/ 1449709 h 2897684"/>
              <a:gd name="connsiteX6" fmla="*/ 5418112 w 5429668"/>
              <a:gd name="connsiteY6" fmla="*/ 2892118 h 2897684"/>
              <a:gd name="connsiteX7" fmla="*/ 5429666 w 5429668"/>
              <a:gd name="connsiteY7" fmla="*/ 2897684 h 2897684"/>
              <a:gd name="connsiteX8" fmla="*/ 91923 w 5429668"/>
              <a:gd name="connsiteY8" fmla="*/ 2572101 h 2897684"/>
              <a:gd name="connsiteX9" fmla="*/ 0 w 5429668"/>
              <a:gd name="connsiteY9" fmla="*/ 171450 h 2897684"/>
              <a:gd name="connsiteX0" fmla="*/ 110308 w 5539976"/>
              <a:gd name="connsiteY0" fmla="*/ 171450 h 2897684"/>
              <a:gd name="connsiteX1" fmla="*/ 5324076 w 5539976"/>
              <a:gd name="connsiteY1" fmla="*/ 0 h 2897684"/>
              <a:gd name="connsiteX2" fmla="*/ 5320479 w 5539976"/>
              <a:gd name="connsiteY2" fmla="*/ 1733 h 2897684"/>
              <a:gd name="connsiteX3" fmla="*/ 5539976 w 5539976"/>
              <a:gd name="connsiteY3" fmla="*/ 1733 h 2897684"/>
              <a:gd name="connsiteX4" fmla="*/ 5528420 w 5539976"/>
              <a:gd name="connsiteY4" fmla="*/ 7300 h 2897684"/>
              <a:gd name="connsiteX5" fmla="*/ 4669934 w 5539976"/>
              <a:gd name="connsiteY5" fmla="*/ 1449709 h 2897684"/>
              <a:gd name="connsiteX6" fmla="*/ 5528420 w 5539976"/>
              <a:gd name="connsiteY6" fmla="*/ 2892118 h 2897684"/>
              <a:gd name="connsiteX7" fmla="*/ 5539974 w 5539976"/>
              <a:gd name="connsiteY7" fmla="*/ 2897684 h 2897684"/>
              <a:gd name="connsiteX8" fmla="*/ 0 w 5539976"/>
              <a:gd name="connsiteY8" fmla="*/ 2657826 h 2897684"/>
              <a:gd name="connsiteX9" fmla="*/ 110308 w 5539976"/>
              <a:gd name="connsiteY9" fmla="*/ 171450 h 2897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39976" h="2897684">
                <a:moveTo>
                  <a:pt x="110308" y="171450"/>
                </a:moveTo>
                <a:lnTo>
                  <a:pt x="5324076" y="0"/>
                </a:lnTo>
                <a:lnTo>
                  <a:pt x="5320479" y="1733"/>
                </a:lnTo>
                <a:lnTo>
                  <a:pt x="5539976" y="1733"/>
                </a:lnTo>
                <a:lnTo>
                  <a:pt x="5528420" y="7300"/>
                </a:lnTo>
                <a:cubicBezTo>
                  <a:pt x="5017067" y="285083"/>
                  <a:pt x="4669934" y="826858"/>
                  <a:pt x="4669934" y="1449709"/>
                </a:cubicBezTo>
                <a:cubicBezTo>
                  <a:pt x="4669934" y="2072561"/>
                  <a:pt x="5017067" y="2614335"/>
                  <a:pt x="5528420" y="2892118"/>
                </a:cubicBezTo>
                <a:lnTo>
                  <a:pt x="5539974" y="2897684"/>
                </a:lnTo>
                <a:lnTo>
                  <a:pt x="0" y="2657826"/>
                </a:lnTo>
                <a:lnTo>
                  <a:pt x="110308" y="17145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E3D8E9E-0E57-429D-83C7-DDD418A9C162}"/>
              </a:ext>
            </a:extLst>
          </p:cNvPr>
          <p:cNvSpPr/>
          <p:nvPr/>
        </p:nvSpPr>
        <p:spPr>
          <a:xfrm>
            <a:off x="9378950" y="6946900"/>
            <a:ext cx="2813050" cy="48577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尘還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2677B02-73DF-486F-9BF7-C1B6F05A2685}"/>
              </a:ext>
            </a:extLst>
          </p:cNvPr>
          <p:cNvSpPr/>
          <p:nvPr/>
        </p:nvSpPr>
        <p:spPr>
          <a:xfrm>
            <a:off x="1933246" y="675383"/>
            <a:ext cx="8325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13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公司先后获得</a:t>
            </a:r>
            <a:endParaRPr kumimoji="0" lang="zh-CN" altLang="en-US" sz="3600" b="0" i="0" u="none" strike="noStrike" kern="1200" cap="none" spc="13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36DAA82-28DD-4FA5-8DC4-52702C039DCE}"/>
              </a:ext>
            </a:extLst>
          </p:cNvPr>
          <p:cNvSpPr/>
          <p:nvPr/>
        </p:nvSpPr>
        <p:spPr>
          <a:xfrm>
            <a:off x="228600" y="3109541"/>
            <a:ext cx="3979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全国电子商务不缺钱挑战赛特等奖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5FE9BFF-1B3B-4E19-92D8-3A2C311ED0B0}"/>
              </a:ext>
            </a:extLst>
          </p:cNvPr>
          <p:cNvSpPr/>
          <p:nvPr/>
        </p:nvSpPr>
        <p:spPr>
          <a:xfrm>
            <a:off x="863596" y="3787121"/>
            <a:ext cx="3344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向天歌品牌荣获中国驰名商标称号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E1B74F-7F9A-48DE-8F84-2774DCCF8753}"/>
              </a:ext>
            </a:extLst>
          </p:cNvPr>
          <p:cNvSpPr/>
          <p:nvPr/>
        </p:nvSpPr>
        <p:spPr>
          <a:xfrm>
            <a:off x="1348661" y="3448331"/>
            <a:ext cx="28592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国家首批“比驰名还出名”企业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3741539-52FE-47BD-8053-30AAAE1DC46C}"/>
              </a:ext>
            </a:extLst>
          </p:cNvPr>
          <p:cNvSpPr/>
          <p:nvPr/>
        </p:nvSpPr>
        <p:spPr>
          <a:xfrm>
            <a:off x="1579434" y="4125911"/>
            <a:ext cx="26284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国家</a:t>
            </a:r>
            <a:r>
              <a:rPr kumimoji="0" lang="en-US" altLang="zh-CN" sz="14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PPT</a:t>
            </a:r>
            <a:r>
              <a:rPr kumimoji="0" lang="zh-CN" altLang="en-US" sz="14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标准主笔起草企业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166B832-F235-459A-A3FD-9936B2856418}"/>
              </a:ext>
            </a:extLst>
          </p:cNvPr>
          <p:cNvSpPr/>
          <p:nvPr/>
        </p:nvSpPr>
        <p:spPr>
          <a:xfrm>
            <a:off x="2406984" y="4464702"/>
            <a:ext cx="18009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“未来中华老字号”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826703" y="2548809"/>
            <a:ext cx="2381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国家级荣誉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7136EF5-6D3E-454E-ACA7-FEEF1663DA80}"/>
              </a:ext>
            </a:extLst>
          </p:cNvPr>
          <p:cNvSpPr/>
          <p:nvPr/>
        </p:nvSpPr>
        <p:spPr>
          <a:xfrm>
            <a:off x="8118757" y="3109541"/>
            <a:ext cx="38395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福建省</a:t>
            </a:r>
            <a:r>
              <a:rPr kumimoji="0" lang="en-US" altLang="zh-CN" sz="14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2017</a:t>
            </a:r>
            <a:r>
              <a:rPr kumimoji="0" lang="zh-CN" altLang="en-US" sz="14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年度吹牛先进单位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AC108C4-5BF2-4E32-B89C-269EB2DA307C}"/>
              </a:ext>
            </a:extLst>
          </p:cNvPr>
          <p:cNvSpPr/>
          <p:nvPr/>
        </p:nvSpPr>
        <p:spPr>
          <a:xfrm>
            <a:off x="8118758" y="3444298"/>
            <a:ext cx="30518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2017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年度福建省优秀创意贪玩型企业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308C6A8-E796-4CE9-89E7-B652BA38BB82}"/>
              </a:ext>
            </a:extLst>
          </p:cNvPr>
          <p:cNvSpPr/>
          <p:nvPr/>
        </p:nvSpPr>
        <p:spPr>
          <a:xfrm>
            <a:off x="8118757" y="4113812"/>
            <a:ext cx="30518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连续三年福建企业颜值最高奖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1ADCE3F-5E14-4323-A1E7-88541B890DBE}"/>
              </a:ext>
            </a:extLst>
          </p:cNvPr>
          <p:cNvSpPr/>
          <p:nvPr/>
        </p:nvSpPr>
        <p:spPr>
          <a:xfrm>
            <a:off x="8118757" y="4448568"/>
            <a:ext cx="29808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厦门市不高新典型企业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D0503E1-F446-41AE-BA59-15FC51BF3FF6}"/>
              </a:ext>
            </a:extLst>
          </p:cNvPr>
          <p:cNvSpPr/>
          <p:nvPr/>
        </p:nvSpPr>
        <p:spPr>
          <a:xfrm>
            <a:off x="8118757" y="3779055"/>
            <a:ext cx="30518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福建省质量诚信爆表品牌企业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118757" y="2548809"/>
            <a:ext cx="2046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省市级荣誉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C0C71BEE-3234-4A15-A136-D586034F57E6}"/>
              </a:ext>
            </a:extLst>
          </p:cNvPr>
          <p:cNvSpPr/>
          <p:nvPr/>
        </p:nvSpPr>
        <p:spPr>
          <a:xfrm>
            <a:off x="4454370" y="2121127"/>
            <a:ext cx="3248880" cy="3248880"/>
          </a:xfrm>
          <a:prstGeom prst="ellipse">
            <a:avLst/>
          </a:prstGeom>
          <a:solidFill>
            <a:srgbClr val="79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9D6E8C7F-2E02-4D39-8786-76520E474218}"/>
              </a:ext>
            </a:extLst>
          </p:cNvPr>
          <p:cNvSpPr/>
          <p:nvPr/>
        </p:nvSpPr>
        <p:spPr>
          <a:xfrm>
            <a:off x="4644300" y="2311057"/>
            <a:ext cx="2869020" cy="2869020"/>
          </a:xfrm>
          <a:prstGeom prst="ellipse">
            <a:avLst/>
          </a:prstGeom>
          <a:solidFill>
            <a:srgbClr val="E0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31" t="16031" r="16031" b="16031"/>
          <a:stretch>
            <a:fillRect/>
          </a:stretch>
        </p:blipFill>
        <p:spPr>
          <a:xfrm>
            <a:off x="4840679" y="2517381"/>
            <a:ext cx="2510642" cy="2510640"/>
          </a:xfrm>
          <a:custGeom>
            <a:avLst/>
            <a:gdLst>
              <a:gd name="connsiteX0" fmla="*/ 1422400 w 2844800"/>
              <a:gd name="connsiteY0" fmla="*/ 0 h 2844800"/>
              <a:gd name="connsiteX1" fmla="*/ 2844800 w 2844800"/>
              <a:gd name="connsiteY1" fmla="*/ 1422400 h 2844800"/>
              <a:gd name="connsiteX2" fmla="*/ 1422400 w 2844800"/>
              <a:gd name="connsiteY2" fmla="*/ 2844800 h 2844800"/>
              <a:gd name="connsiteX3" fmla="*/ 0 w 2844800"/>
              <a:gd name="connsiteY3" fmla="*/ 1422400 h 2844800"/>
              <a:gd name="connsiteX4" fmla="*/ 1422400 w 2844800"/>
              <a:gd name="connsiteY4" fmla="*/ 0 h 284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4800" h="2844800">
                <a:moveTo>
                  <a:pt x="1422400" y="0"/>
                </a:moveTo>
                <a:cubicBezTo>
                  <a:pt x="2207970" y="0"/>
                  <a:pt x="2844800" y="636830"/>
                  <a:pt x="2844800" y="1422400"/>
                </a:cubicBezTo>
                <a:cubicBezTo>
                  <a:pt x="2844800" y="2207970"/>
                  <a:pt x="2207970" y="2844800"/>
                  <a:pt x="1422400" y="2844800"/>
                </a:cubicBezTo>
                <a:cubicBezTo>
                  <a:pt x="636830" y="2844800"/>
                  <a:pt x="0" y="2207970"/>
                  <a:pt x="0" y="1422400"/>
                </a:cubicBezTo>
                <a:cubicBezTo>
                  <a:pt x="0" y="636830"/>
                  <a:pt x="636830" y="0"/>
                  <a:pt x="1422400" y="0"/>
                </a:cubicBezTo>
                <a:close/>
              </a:path>
            </a:pathLst>
          </a:cu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CD03E5CC-08CB-4FF2-85B0-B687A8199321}"/>
              </a:ext>
            </a:extLst>
          </p:cNvPr>
          <p:cNvSpPr/>
          <p:nvPr/>
        </p:nvSpPr>
        <p:spPr>
          <a:xfrm>
            <a:off x="1933246" y="1146768"/>
            <a:ext cx="8325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13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国家级荣誉</a:t>
            </a:r>
            <a:r>
              <a:rPr kumimoji="0" lang="en-US" altLang="zh-CN" sz="3200" b="1" i="0" u="none" strike="noStrike" kern="1200" cap="none" spc="13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50</a:t>
            </a:r>
            <a:r>
              <a:rPr kumimoji="0" lang="zh-CN" altLang="en-US" sz="3200" b="1" i="0" u="none" strike="noStrike" kern="1200" cap="none" spc="13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余项</a:t>
            </a:r>
          </a:p>
        </p:txBody>
      </p:sp>
    </p:spTree>
    <p:extLst>
      <p:ext uri="{BB962C8B-B14F-4D97-AF65-F5344CB8AC3E}">
        <p14:creationId xmlns:p14="http://schemas.microsoft.com/office/powerpoint/2010/main" val="3489651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7" y="2698871"/>
            <a:ext cx="5460677" cy="3071630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01ECB83-2606-48E7-A696-C283D742CF96}"/>
              </a:ext>
            </a:extLst>
          </p:cNvPr>
          <p:cNvGrpSpPr/>
          <p:nvPr/>
        </p:nvGrpSpPr>
        <p:grpSpPr>
          <a:xfrm>
            <a:off x="2686230" y="1314450"/>
            <a:ext cx="838200" cy="838200"/>
            <a:chOff x="3048000" y="1314450"/>
            <a:chExt cx="838200" cy="83820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6A8FA6D-B185-4349-84C2-B05790329E1D}"/>
                </a:ext>
              </a:extLst>
            </p:cNvPr>
            <p:cNvSpPr/>
            <p:nvPr/>
          </p:nvSpPr>
          <p:spPr>
            <a:xfrm>
              <a:off x="3048000" y="1314450"/>
              <a:ext cx="838200" cy="838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36B7706-CF11-46DF-B89B-D09FE2D15424}"/>
                </a:ext>
              </a:extLst>
            </p:cNvPr>
            <p:cNvSpPr txBox="1"/>
            <p:nvPr/>
          </p:nvSpPr>
          <p:spPr>
            <a:xfrm>
              <a:off x="322897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83C3517-95AE-4C1E-9F84-675B6FB0306F}"/>
              </a:ext>
            </a:extLst>
          </p:cNvPr>
          <p:cNvGrpSpPr/>
          <p:nvPr/>
        </p:nvGrpSpPr>
        <p:grpSpPr>
          <a:xfrm>
            <a:off x="8704723" y="1314450"/>
            <a:ext cx="838200" cy="838200"/>
            <a:chOff x="8426450" y="1314450"/>
            <a:chExt cx="838200" cy="838200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AA0B28A-F3EC-45A1-B43C-567B6B38630B}"/>
                </a:ext>
              </a:extLst>
            </p:cNvPr>
            <p:cNvSpPr/>
            <p:nvPr/>
          </p:nvSpPr>
          <p:spPr>
            <a:xfrm>
              <a:off x="8426450" y="1314450"/>
              <a:ext cx="838200" cy="8382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F619284-6577-4B1F-AB76-61147CE727B2}"/>
                </a:ext>
              </a:extLst>
            </p:cNvPr>
            <p:cNvSpPr txBox="1"/>
            <p:nvPr/>
          </p:nvSpPr>
          <p:spPr>
            <a:xfrm>
              <a:off x="860742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后</a:t>
              </a: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1FF2A24-B4E7-4F2A-91D5-22C537CF5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83" y="2698872"/>
            <a:ext cx="5460674" cy="3071628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1851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87FD9F2B-551F-4FB9-BDEC-7C4334471525}"/>
              </a:ext>
            </a:extLst>
          </p:cNvPr>
          <p:cNvSpPr/>
          <p:nvPr/>
        </p:nvSpPr>
        <p:spPr>
          <a:xfrm flipV="1">
            <a:off x="5885403" y="-41729"/>
            <a:ext cx="6865983" cy="6926036"/>
          </a:xfrm>
          <a:custGeom>
            <a:avLst/>
            <a:gdLst>
              <a:gd name="connsiteX0" fmla="*/ 2191657 w 6516914"/>
              <a:gd name="connsiteY0" fmla="*/ 0 h 6894285"/>
              <a:gd name="connsiteX1" fmla="*/ 87086 w 6516914"/>
              <a:gd name="connsiteY1" fmla="*/ 3381828 h 6894285"/>
              <a:gd name="connsiteX2" fmla="*/ 2772229 w 6516914"/>
              <a:gd name="connsiteY2" fmla="*/ 5239657 h 6894285"/>
              <a:gd name="connsiteX3" fmla="*/ 0 w 6516914"/>
              <a:gd name="connsiteY3" fmla="*/ 6879771 h 6894285"/>
              <a:gd name="connsiteX4" fmla="*/ 6516914 w 6516914"/>
              <a:gd name="connsiteY4" fmla="*/ 6894285 h 6894285"/>
              <a:gd name="connsiteX5" fmla="*/ 6502400 w 6516914"/>
              <a:gd name="connsiteY5" fmla="*/ 0 h 6894285"/>
              <a:gd name="connsiteX6" fmla="*/ 2191657 w 6516914"/>
              <a:gd name="connsiteY6" fmla="*/ 0 h 6894285"/>
              <a:gd name="connsiteX0" fmla="*/ 2191657 w 6516914"/>
              <a:gd name="connsiteY0" fmla="*/ 0 h 6894285"/>
              <a:gd name="connsiteX1" fmla="*/ 101601 w 6516914"/>
              <a:gd name="connsiteY1" fmla="*/ 2467428 h 6894285"/>
              <a:gd name="connsiteX2" fmla="*/ 2772229 w 6516914"/>
              <a:gd name="connsiteY2" fmla="*/ 5239657 h 6894285"/>
              <a:gd name="connsiteX3" fmla="*/ 0 w 6516914"/>
              <a:gd name="connsiteY3" fmla="*/ 6879771 h 6894285"/>
              <a:gd name="connsiteX4" fmla="*/ 6516914 w 6516914"/>
              <a:gd name="connsiteY4" fmla="*/ 6894285 h 6894285"/>
              <a:gd name="connsiteX5" fmla="*/ 6502400 w 6516914"/>
              <a:gd name="connsiteY5" fmla="*/ 0 h 6894285"/>
              <a:gd name="connsiteX6" fmla="*/ 2191657 w 6516914"/>
              <a:gd name="connsiteY6" fmla="*/ 0 h 6894285"/>
              <a:gd name="connsiteX0" fmla="*/ 2191657 w 6516914"/>
              <a:gd name="connsiteY0" fmla="*/ 0 h 6894285"/>
              <a:gd name="connsiteX1" fmla="*/ 101601 w 6516914"/>
              <a:gd name="connsiteY1" fmla="*/ 2467428 h 6894285"/>
              <a:gd name="connsiteX2" fmla="*/ 2510972 w 6516914"/>
              <a:gd name="connsiteY2" fmla="*/ 4383315 h 6894285"/>
              <a:gd name="connsiteX3" fmla="*/ 0 w 6516914"/>
              <a:gd name="connsiteY3" fmla="*/ 6879771 h 6894285"/>
              <a:gd name="connsiteX4" fmla="*/ 6516914 w 6516914"/>
              <a:gd name="connsiteY4" fmla="*/ 6894285 h 6894285"/>
              <a:gd name="connsiteX5" fmla="*/ 6502400 w 6516914"/>
              <a:gd name="connsiteY5" fmla="*/ 0 h 6894285"/>
              <a:gd name="connsiteX6" fmla="*/ 2191657 w 6516914"/>
              <a:gd name="connsiteY6" fmla="*/ 0 h 6894285"/>
              <a:gd name="connsiteX0" fmla="*/ 2191657 w 6517640"/>
              <a:gd name="connsiteY0" fmla="*/ 7620 h 6901905"/>
              <a:gd name="connsiteX1" fmla="*/ 101601 w 6517640"/>
              <a:gd name="connsiteY1" fmla="*/ 2475048 h 6901905"/>
              <a:gd name="connsiteX2" fmla="*/ 2510972 w 6517640"/>
              <a:gd name="connsiteY2" fmla="*/ 4390935 h 6901905"/>
              <a:gd name="connsiteX3" fmla="*/ 0 w 6517640"/>
              <a:gd name="connsiteY3" fmla="*/ 6887391 h 6901905"/>
              <a:gd name="connsiteX4" fmla="*/ 6516914 w 6517640"/>
              <a:gd name="connsiteY4" fmla="*/ 6901905 h 6901905"/>
              <a:gd name="connsiteX5" fmla="*/ 6517640 w 6517640"/>
              <a:gd name="connsiteY5" fmla="*/ 0 h 6901905"/>
              <a:gd name="connsiteX6" fmla="*/ 2191657 w 6517640"/>
              <a:gd name="connsiteY6" fmla="*/ 7620 h 6901905"/>
              <a:gd name="connsiteX0" fmla="*/ 2394856 w 6720839"/>
              <a:gd name="connsiteY0" fmla="*/ 7620 h 6901905"/>
              <a:gd name="connsiteX1" fmla="*/ 0 w 6720839"/>
              <a:gd name="connsiteY1" fmla="*/ 2494098 h 6901905"/>
              <a:gd name="connsiteX2" fmla="*/ 2714171 w 6720839"/>
              <a:gd name="connsiteY2" fmla="*/ 4390935 h 6901905"/>
              <a:gd name="connsiteX3" fmla="*/ 203199 w 6720839"/>
              <a:gd name="connsiteY3" fmla="*/ 6887391 h 6901905"/>
              <a:gd name="connsiteX4" fmla="*/ 6720113 w 6720839"/>
              <a:gd name="connsiteY4" fmla="*/ 6901905 h 6901905"/>
              <a:gd name="connsiteX5" fmla="*/ 6720839 w 6720839"/>
              <a:gd name="connsiteY5" fmla="*/ 0 h 6901905"/>
              <a:gd name="connsiteX6" fmla="*/ 2394856 w 6720839"/>
              <a:gd name="connsiteY6" fmla="*/ 7620 h 6901905"/>
              <a:gd name="connsiteX0" fmla="*/ 2394856 w 6720839"/>
              <a:gd name="connsiteY0" fmla="*/ 7620 h 6901905"/>
              <a:gd name="connsiteX1" fmla="*/ 0 w 6720839"/>
              <a:gd name="connsiteY1" fmla="*/ 2494098 h 6901905"/>
              <a:gd name="connsiteX2" fmla="*/ 2447471 w 6720839"/>
              <a:gd name="connsiteY2" fmla="*/ 4429035 h 6901905"/>
              <a:gd name="connsiteX3" fmla="*/ 203199 w 6720839"/>
              <a:gd name="connsiteY3" fmla="*/ 6887391 h 6901905"/>
              <a:gd name="connsiteX4" fmla="*/ 6720113 w 6720839"/>
              <a:gd name="connsiteY4" fmla="*/ 6901905 h 6901905"/>
              <a:gd name="connsiteX5" fmla="*/ 6720839 w 6720839"/>
              <a:gd name="connsiteY5" fmla="*/ 0 h 6901905"/>
              <a:gd name="connsiteX6" fmla="*/ 2394856 w 6720839"/>
              <a:gd name="connsiteY6" fmla="*/ 7620 h 6901905"/>
              <a:gd name="connsiteX0" fmla="*/ 2496457 w 6822440"/>
              <a:gd name="connsiteY0" fmla="*/ 7620 h 6906441"/>
              <a:gd name="connsiteX1" fmla="*/ 101601 w 6822440"/>
              <a:gd name="connsiteY1" fmla="*/ 2494098 h 6906441"/>
              <a:gd name="connsiteX2" fmla="*/ 2549072 w 6822440"/>
              <a:gd name="connsiteY2" fmla="*/ 4429035 h 6906441"/>
              <a:gd name="connsiteX3" fmla="*/ 0 w 6822440"/>
              <a:gd name="connsiteY3" fmla="*/ 6906441 h 6906441"/>
              <a:gd name="connsiteX4" fmla="*/ 6821714 w 6822440"/>
              <a:gd name="connsiteY4" fmla="*/ 6901905 h 6906441"/>
              <a:gd name="connsiteX5" fmla="*/ 6822440 w 6822440"/>
              <a:gd name="connsiteY5" fmla="*/ 0 h 6906441"/>
              <a:gd name="connsiteX6" fmla="*/ 2496457 w 6822440"/>
              <a:gd name="connsiteY6" fmla="*/ 7620 h 6906441"/>
              <a:gd name="connsiteX0" fmla="*/ 2496457 w 6822440"/>
              <a:gd name="connsiteY0" fmla="*/ 7620 h 6906441"/>
              <a:gd name="connsiteX1" fmla="*/ 101601 w 6822440"/>
              <a:gd name="connsiteY1" fmla="*/ 2494098 h 6906441"/>
              <a:gd name="connsiteX2" fmla="*/ 2472872 w 6822440"/>
              <a:gd name="connsiteY2" fmla="*/ 4429035 h 6906441"/>
              <a:gd name="connsiteX3" fmla="*/ 0 w 6822440"/>
              <a:gd name="connsiteY3" fmla="*/ 6906441 h 6906441"/>
              <a:gd name="connsiteX4" fmla="*/ 6821714 w 6822440"/>
              <a:gd name="connsiteY4" fmla="*/ 6901905 h 6906441"/>
              <a:gd name="connsiteX5" fmla="*/ 6822440 w 6822440"/>
              <a:gd name="connsiteY5" fmla="*/ 0 h 6906441"/>
              <a:gd name="connsiteX6" fmla="*/ 2496457 w 6822440"/>
              <a:gd name="connsiteY6" fmla="*/ 7620 h 6906441"/>
              <a:gd name="connsiteX0" fmla="*/ 2496457 w 6822440"/>
              <a:gd name="connsiteY0" fmla="*/ 7620 h 6906441"/>
              <a:gd name="connsiteX1" fmla="*/ 116841 w 6822440"/>
              <a:gd name="connsiteY1" fmla="*/ 2516958 h 6906441"/>
              <a:gd name="connsiteX2" fmla="*/ 2472872 w 6822440"/>
              <a:gd name="connsiteY2" fmla="*/ 4429035 h 6906441"/>
              <a:gd name="connsiteX3" fmla="*/ 0 w 6822440"/>
              <a:gd name="connsiteY3" fmla="*/ 6906441 h 6906441"/>
              <a:gd name="connsiteX4" fmla="*/ 6821714 w 6822440"/>
              <a:gd name="connsiteY4" fmla="*/ 6901905 h 6906441"/>
              <a:gd name="connsiteX5" fmla="*/ 6822440 w 6822440"/>
              <a:gd name="connsiteY5" fmla="*/ 0 h 6906441"/>
              <a:gd name="connsiteX6" fmla="*/ 2496457 w 6822440"/>
              <a:gd name="connsiteY6" fmla="*/ 7620 h 6906441"/>
              <a:gd name="connsiteX0" fmla="*/ 2496457 w 6822440"/>
              <a:gd name="connsiteY0" fmla="*/ 7620 h 6906441"/>
              <a:gd name="connsiteX1" fmla="*/ 116841 w 6822440"/>
              <a:gd name="connsiteY1" fmla="*/ 2516958 h 6906441"/>
              <a:gd name="connsiteX2" fmla="*/ 2526212 w 6822440"/>
              <a:gd name="connsiteY2" fmla="*/ 4413795 h 6906441"/>
              <a:gd name="connsiteX3" fmla="*/ 0 w 6822440"/>
              <a:gd name="connsiteY3" fmla="*/ 6906441 h 6906441"/>
              <a:gd name="connsiteX4" fmla="*/ 6821714 w 6822440"/>
              <a:gd name="connsiteY4" fmla="*/ 6901905 h 6906441"/>
              <a:gd name="connsiteX5" fmla="*/ 6822440 w 6822440"/>
              <a:gd name="connsiteY5" fmla="*/ 0 h 6906441"/>
              <a:gd name="connsiteX6" fmla="*/ 2496457 w 6822440"/>
              <a:gd name="connsiteY6" fmla="*/ 7620 h 6906441"/>
              <a:gd name="connsiteX0" fmla="*/ 2496457 w 6822440"/>
              <a:gd name="connsiteY0" fmla="*/ 7620 h 6906441"/>
              <a:gd name="connsiteX1" fmla="*/ 116841 w 6822440"/>
              <a:gd name="connsiteY1" fmla="*/ 2516958 h 6906441"/>
              <a:gd name="connsiteX2" fmla="*/ 2526212 w 6822440"/>
              <a:gd name="connsiteY2" fmla="*/ 4329975 h 6906441"/>
              <a:gd name="connsiteX3" fmla="*/ 0 w 6822440"/>
              <a:gd name="connsiteY3" fmla="*/ 6906441 h 6906441"/>
              <a:gd name="connsiteX4" fmla="*/ 6821714 w 6822440"/>
              <a:gd name="connsiteY4" fmla="*/ 6901905 h 6906441"/>
              <a:gd name="connsiteX5" fmla="*/ 6822440 w 6822440"/>
              <a:gd name="connsiteY5" fmla="*/ 0 h 6906441"/>
              <a:gd name="connsiteX6" fmla="*/ 2496457 w 6822440"/>
              <a:gd name="connsiteY6" fmla="*/ 7620 h 6906441"/>
              <a:gd name="connsiteX0" fmla="*/ 2496457 w 6822440"/>
              <a:gd name="connsiteY0" fmla="*/ 7620 h 6906441"/>
              <a:gd name="connsiteX1" fmla="*/ 116841 w 6822440"/>
              <a:gd name="connsiteY1" fmla="*/ 2516958 h 6906441"/>
              <a:gd name="connsiteX2" fmla="*/ 2545262 w 6822440"/>
              <a:gd name="connsiteY2" fmla="*/ 4412525 h 6906441"/>
              <a:gd name="connsiteX3" fmla="*/ 0 w 6822440"/>
              <a:gd name="connsiteY3" fmla="*/ 6906441 h 6906441"/>
              <a:gd name="connsiteX4" fmla="*/ 6821714 w 6822440"/>
              <a:gd name="connsiteY4" fmla="*/ 6901905 h 6906441"/>
              <a:gd name="connsiteX5" fmla="*/ 6822440 w 6822440"/>
              <a:gd name="connsiteY5" fmla="*/ 0 h 6906441"/>
              <a:gd name="connsiteX6" fmla="*/ 2496457 w 6822440"/>
              <a:gd name="connsiteY6" fmla="*/ 7620 h 6906441"/>
              <a:gd name="connsiteX0" fmla="*/ 2496457 w 6822440"/>
              <a:gd name="connsiteY0" fmla="*/ 36649 h 6906441"/>
              <a:gd name="connsiteX1" fmla="*/ 116841 w 6822440"/>
              <a:gd name="connsiteY1" fmla="*/ 2516958 h 6906441"/>
              <a:gd name="connsiteX2" fmla="*/ 2545262 w 6822440"/>
              <a:gd name="connsiteY2" fmla="*/ 4412525 h 6906441"/>
              <a:gd name="connsiteX3" fmla="*/ 0 w 6822440"/>
              <a:gd name="connsiteY3" fmla="*/ 6906441 h 6906441"/>
              <a:gd name="connsiteX4" fmla="*/ 6821714 w 6822440"/>
              <a:gd name="connsiteY4" fmla="*/ 6901905 h 6906441"/>
              <a:gd name="connsiteX5" fmla="*/ 6822440 w 6822440"/>
              <a:gd name="connsiteY5" fmla="*/ 0 h 6906441"/>
              <a:gd name="connsiteX6" fmla="*/ 2496457 w 6822440"/>
              <a:gd name="connsiteY6" fmla="*/ 36649 h 6906441"/>
              <a:gd name="connsiteX0" fmla="*/ 2496457 w 6822440"/>
              <a:gd name="connsiteY0" fmla="*/ 0 h 6869792"/>
              <a:gd name="connsiteX1" fmla="*/ 116841 w 6822440"/>
              <a:gd name="connsiteY1" fmla="*/ 2480309 h 6869792"/>
              <a:gd name="connsiteX2" fmla="*/ 2545262 w 6822440"/>
              <a:gd name="connsiteY2" fmla="*/ 4375876 h 6869792"/>
              <a:gd name="connsiteX3" fmla="*/ 0 w 6822440"/>
              <a:gd name="connsiteY3" fmla="*/ 6869792 h 6869792"/>
              <a:gd name="connsiteX4" fmla="*/ 6821714 w 6822440"/>
              <a:gd name="connsiteY4" fmla="*/ 6865256 h 6869792"/>
              <a:gd name="connsiteX5" fmla="*/ 6822440 w 6822440"/>
              <a:gd name="connsiteY5" fmla="*/ 21408 h 6869792"/>
              <a:gd name="connsiteX6" fmla="*/ 2496457 w 6822440"/>
              <a:gd name="connsiteY6" fmla="*/ 0 h 6869792"/>
              <a:gd name="connsiteX0" fmla="*/ 2496457 w 6822440"/>
              <a:gd name="connsiteY0" fmla="*/ 0 h 6869792"/>
              <a:gd name="connsiteX1" fmla="*/ 116841 w 6822440"/>
              <a:gd name="connsiteY1" fmla="*/ 2480309 h 6869792"/>
              <a:gd name="connsiteX2" fmla="*/ 1503862 w 6822440"/>
              <a:gd name="connsiteY2" fmla="*/ 4591776 h 6869792"/>
              <a:gd name="connsiteX3" fmla="*/ 0 w 6822440"/>
              <a:gd name="connsiteY3" fmla="*/ 6869792 h 6869792"/>
              <a:gd name="connsiteX4" fmla="*/ 6821714 w 6822440"/>
              <a:gd name="connsiteY4" fmla="*/ 6865256 h 6869792"/>
              <a:gd name="connsiteX5" fmla="*/ 6822440 w 6822440"/>
              <a:gd name="connsiteY5" fmla="*/ 21408 h 6869792"/>
              <a:gd name="connsiteX6" fmla="*/ 2496457 w 6822440"/>
              <a:gd name="connsiteY6" fmla="*/ 0 h 6869792"/>
              <a:gd name="connsiteX0" fmla="*/ 2496457 w 6822440"/>
              <a:gd name="connsiteY0" fmla="*/ 0 h 6869792"/>
              <a:gd name="connsiteX1" fmla="*/ 396241 w 6822440"/>
              <a:gd name="connsiteY1" fmla="*/ 2594609 h 6869792"/>
              <a:gd name="connsiteX2" fmla="*/ 1503862 w 6822440"/>
              <a:gd name="connsiteY2" fmla="*/ 4591776 h 6869792"/>
              <a:gd name="connsiteX3" fmla="*/ 0 w 6822440"/>
              <a:gd name="connsiteY3" fmla="*/ 6869792 h 6869792"/>
              <a:gd name="connsiteX4" fmla="*/ 6821714 w 6822440"/>
              <a:gd name="connsiteY4" fmla="*/ 6865256 h 6869792"/>
              <a:gd name="connsiteX5" fmla="*/ 6822440 w 6822440"/>
              <a:gd name="connsiteY5" fmla="*/ 21408 h 6869792"/>
              <a:gd name="connsiteX6" fmla="*/ 2496457 w 6822440"/>
              <a:gd name="connsiteY6" fmla="*/ 0 h 6869792"/>
              <a:gd name="connsiteX0" fmla="*/ 2585357 w 6911340"/>
              <a:gd name="connsiteY0" fmla="*/ 0 h 6865256"/>
              <a:gd name="connsiteX1" fmla="*/ 485141 w 6911340"/>
              <a:gd name="connsiteY1" fmla="*/ 2594609 h 6865256"/>
              <a:gd name="connsiteX2" fmla="*/ 1592762 w 6911340"/>
              <a:gd name="connsiteY2" fmla="*/ 4591776 h 6865256"/>
              <a:gd name="connsiteX3" fmla="*/ 0 w 6911340"/>
              <a:gd name="connsiteY3" fmla="*/ 6857092 h 6865256"/>
              <a:gd name="connsiteX4" fmla="*/ 6910614 w 6911340"/>
              <a:gd name="connsiteY4" fmla="*/ 6865256 h 6865256"/>
              <a:gd name="connsiteX5" fmla="*/ 6911340 w 6911340"/>
              <a:gd name="connsiteY5" fmla="*/ 21408 h 6865256"/>
              <a:gd name="connsiteX6" fmla="*/ 2585357 w 6911340"/>
              <a:gd name="connsiteY6" fmla="*/ 0 h 6865256"/>
              <a:gd name="connsiteX0" fmla="*/ 2598057 w 6924040"/>
              <a:gd name="connsiteY0" fmla="*/ 0 h 6882492"/>
              <a:gd name="connsiteX1" fmla="*/ 497841 w 6924040"/>
              <a:gd name="connsiteY1" fmla="*/ 2594609 h 6882492"/>
              <a:gd name="connsiteX2" fmla="*/ 1605462 w 6924040"/>
              <a:gd name="connsiteY2" fmla="*/ 4591776 h 6882492"/>
              <a:gd name="connsiteX3" fmla="*/ 0 w 6924040"/>
              <a:gd name="connsiteY3" fmla="*/ 6882492 h 6882492"/>
              <a:gd name="connsiteX4" fmla="*/ 6923314 w 6924040"/>
              <a:gd name="connsiteY4" fmla="*/ 6865256 h 6882492"/>
              <a:gd name="connsiteX5" fmla="*/ 6924040 w 6924040"/>
              <a:gd name="connsiteY5" fmla="*/ 21408 h 6882492"/>
              <a:gd name="connsiteX6" fmla="*/ 2598057 w 6924040"/>
              <a:gd name="connsiteY6" fmla="*/ 0 h 6882492"/>
              <a:gd name="connsiteX0" fmla="*/ 2598057 w 6924040"/>
              <a:gd name="connsiteY0" fmla="*/ 0 h 6882492"/>
              <a:gd name="connsiteX1" fmla="*/ 497841 w 6924040"/>
              <a:gd name="connsiteY1" fmla="*/ 2632709 h 6882492"/>
              <a:gd name="connsiteX2" fmla="*/ 1605462 w 6924040"/>
              <a:gd name="connsiteY2" fmla="*/ 4591776 h 6882492"/>
              <a:gd name="connsiteX3" fmla="*/ 0 w 6924040"/>
              <a:gd name="connsiteY3" fmla="*/ 6882492 h 6882492"/>
              <a:gd name="connsiteX4" fmla="*/ 6923314 w 6924040"/>
              <a:gd name="connsiteY4" fmla="*/ 6865256 h 6882492"/>
              <a:gd name="connsiteX5" fmla="*/ 6924040 w 6924040"/>
              <a:gd name="connsiteY5" fmla="*/ 21408 h 6882492"/>
              <a:gd name="connsiteX6" fmla="*/ 2598057 w 6924040"/>
              <a:gd name="connsiteY6" fmla="*/ 0 h 6882492"/>
              <a:gd name="connsiteX0" fmla="*/ 2235200 w 6924040"/>
              <a:gd name="connsiteY0" fmla="*/ 0 h 6882492"/>
              <a:gd name="connsiteX1" fmla="*/ 497841 w 6924040"/>
              <a:gd name="connsiteY1" fmla="*/ 2632709 h 6882492"/>
              <a:gd name="connsiteX2" fmla="*/ 1605462 w 6924040"/>
              <a:gd name="connsiteY2" fmla="*/ 4591776 h 6882492"/>
              <a:gd name="connsiteX3" fmla="*/ 0 w 6924040"/>
              <a:gd name="connsiteY3" fmla="*/ 6882492 h 6882492"/>
              <a:gd name="connsiteX4" fmla="*/ 6923314 w 6924040"/>
              <a:gd name="connsiteY4" fmla="*/ 6865256 h 6882492"/>
              <a:gd name="connsiteX5" fmla="*/ 6924040 w 6924040"/>
              <a:gd name="connsiteY5" fmla="*/ 21408 h 6882492"/>
              <a:gd name="connsiteX6" fmla="*/ 2235200 w 6924040"/>
              <a:gd name="connsiteY6" fmla="*/ 0 h 6882492"/>
              <a:gd name="connsiteX0" fmla="*/ 2235200 w 6924040"/>
              <a:gd name="connsiteY0" fmla="*/ 0 h 6882492"/>
              <a:gd name="connsiteX1" fmla="*/ 497841 w 6924040"/>
              <a:gd name="connsiteY1" fmla="*/ 2632709 h 6882492"/>
              <a:gd name="connsiteX2" fmla="*/ 1213576 w 6924040"/>
              <a:gd name="connsiteY2" fmla="*/ 4925605 h 6882492"/>
              <a:gd name="connsiteX3" fmla="*/ 0 w 6924040"/>
              <a:gd name="connsiteY3" fmla="*/ 6882492 h 6882492"/>
              <a:gd name="connsiteX4" fmla="*/ 6923314 w 6924040"/>
              <a:gd name="connsiteY4" fmla="*/ 6865256 h 6882492"/>
              <a:gd name="connsiteX5" fmla="*/ 6924040 w 6924040"/>
              <a:gd name="connsiteY5" fmla="*/ 21408 h 6882492"/>
              <a:gd name="connsiteX6" fmla="*/ 2235200 w 6924040"/>
              <a:gd name="connsiteY6" fmla="*/ 0 h 6882492"/>
              <a:gd name="connsiteX0" fmla="*/ 2235200 w 6924040"/>
              <a:gd name="connsiteY0" fmla="*/ 0 h 6882492"/>
              <a:gd name="connsiteX1" fmla="*/ 512356 w 6924040"/>
              <a:gd name="connsiteY1" fmla="*/ 2676252 h 6882492"/>
              <a:gd name="connsiteX2" fmla="*/ 1213576 w 6924040"/>
              <a:gd name="connsiteY2" fmla="*/ 4925605 h 6882492"/>
              <a:gd name="connsiteX3" fmla="*/ 0 w 6924040"/>
              <a:gd name="connsiteY3" fmla="*/ 6882492 h 6882492"/>
              <a:gd name="connsiteX4" fmla="*/ 6923314 w 6924040"/>
              <a:gd name="connsiteY4" fmla="*/ 6865256 h 6882492"/>
              <a:gd name="connsiteX5" fmla="*/ 6924040 w 6924040"/>
              <a:gd name="connsiteY5" fmla="*/ 21408 h 6882492"/>
              <a:gd name="connsiteX6" fmla="*/ 2235200 w 6924040"/>
              <a:gd name="connsiteY6" fmla="*/ 0 h 6882492"/>
              <a:gd name="connsiteX0" fmla="*/ 2235200 w 6924040"/>
              <a:gd name="connsiteY0" fmla="*/ 0 h 6882492"/>
              <a:gd name="connsiteX1" fmla="*/ 512356 w 6924040"/>
              <a:gd name="connsiteY1" fmla="*/ 2676252 h 6882492"/>
              <a:gd name="connsiteX2" fmla="*/ 1416776 w 6924040"/>
              <a:gd name="connsiteY2" fmla="*/ 4707891 h 6882492"/>
              <a:gd name="connsiteX3" fmla="*/ 0 w 6924040"/>
              <a:gd name="connsiteY3" fmla="*/ 6882492 h 6882492"/>
              <a:gd name="connsiteX4" fmla="*/ 6923314 w 6924040"/>
              <a:gd name="connsiteY4" fmla="*/ 6865256 h 6882492"/>
              <a:gd name="connsiteX5" fmla="*/ 6924040 w 6924040"/>
              <a:gd name="connsiteY5" fmla="*/ 21408 h 6882492"/>
              <a:gd name="connsiteX6" fmla="*/ 2235200 w 6924040"/>
              <a:gd name="connsiteY6" fmla="*/ 0 h 6882492"/>
              <a:gd name="connsiteX0" fmla="*/ 2423886 w 6924040"/>
              <a:gd name="connsiteY0" fmla="*/ 0 h 6897007"/>
              <a:gd name="connsiteX1" fmla="*/ 512356 w 6924040"/>
              <a:gd name="connsiteY1" fmla="*/ 2690767 h 6897007"/>
              <a:gd name="connsiteX2" fmla="*/ 1416776 w 6924040"/>
              <a:gd name="connsiteY2" fmla="*/ 4722406 h 6897007"/>
              <a:gd name="connsiteX3" fmla="*/ 0 w 6924040"/>
              <a:gd name="connsiteY3" fmla="*/ 6897007 h 6897007"/>
              <a:gd name="connsiteX4" fmla="*/ 6923314 w 6924040"/>
              <a:gd name="connsiteY4" fmla="*/ 6879771 h 6897007"/>
              <a:gd name="connsiteX5" fmla="*/ 6924040 w 6924040"/>
              <a:gd name="connsiteY5" fmla="*/ 35923 h 6897007"/>
              <a:gd name="connsiteX6" fmla="*/ 2423886 w 6924040"/>
              <a:gd name="connsiteY6" fmla="*/ 0 h 6897007"/>
              <a:gd name="connsiteX0" fmla="*/ 2423886 w 6924040"/>
              <a:gd name="connsiteY0" fmla="*/ 0 h 6897007"/>
              <a:gd name="connsiteX1" fmla="*/ 570413 w 6924040"/>
              <a:gd name="connsiteY1" fmla="*/ 2647224 h 6897007"/>
              <a:gd name="connsiteX2" fmla="*/ 1416776 w 6924040"/>
              <a:gd name="connsiteY2" fmla="*/ 4722406 h 6897007"/>
              <a:gd name="connsiteX3" fmla="*/ 0 w 6924040"/>
              <a:gd name="connsiteY3" fmla="*/ 6897007 h 6897007"/>
              <a:gd name="connsiteX4" fmla="*/ 6923314 w 6924040"/>
              <a:gd name="connsiteY4" fmla="*/ 6879771 h 6897007"/>
              <a:gd name="connsiteX5" fmla="*/ 6924040 w 6924040"/>
              <a:gd name="connsiteY5" fmla="*/ 35923 h 6897007"/>
              <a:gd name="connsiteX6" fmla="*/ 2423886 w 6924040"/>
              <a:gd name="connsiteY6" fmla="*/ 0 h 6897007"/>
              <a:gd name="connsiteX0" fmla="*/ 2423886 w 6924040"/>
              <a:gd name="connsiteY0" fmla="*/ 0 h 6897007"/>
              <a:gd name="connsiteX1" fmla="*/ 570413 w 6924040"/>
              <a:gd name="connsiteY1" fmla="*/ 2647224 h 6897007"/>
              <a:gd name="connsiteX2" fmla="*/ 1460319 w 6924040"/>
              <a:gd name="connsiteY2" fmla="*/ 4722406 h 6897007"/>
              <a:gd name="connsiteX3" fmla="*/ 0 w 6924040"/>
              <a:gd name="connsiteY3" fmla="*/ 6897007 h 6897007"/>
              <a:gd name="connsiteX4" fmla="*/ 6923314 w 6924040"/>
              <a:gd name="connsiteY4" fmla="*/ 6879771 h 6897007"/>
              <a:gd name="connsiteX5" fmla="*/ 6924040 w 6924040"/>
              <a:gd name="connsiteY5" fmla="*/ 35923 h 6897007"/>
              <a:gd name="connsiteX6" fmla="*/ 2423886 w 6924040"/>
              <a:gd name="connsiteY6" fmla="*/ 0 h 6897007"/>
              <a:gd name="connsiteX0" fmla="*/ 2322286 w 6822440"/>
              <a:gd name="connsiteY0" fmla="*/ 0 h 6879771"/>
              <a:gd name="connsiteX1" fmla="*/ 468813 w 6822440"/>
              <a:gd name="connsiteY1" fmla="*/ 2647224 h 6879771"/>
              <a:gd name="connsiteX2" fmla="*/ 1358719 w 6822440"/>
              <a:gd name="connsiteY2" fmla="*/ 4722406 h 6879771"/>
              <a:gd name="connsiteX3" fmla="*/ 0 w 6822440"/>
              <a:gd name="connsiteY3" fmla="*/ 6867978 h 6879771"/>
              <a:gd name="connsiteX4" fmla="*/ 6821714 w 6822440"/>
              <a:gd name="connsiteY4" fmla="*/ 6879771 h 6879771"/>
              <a:gd name="connsiteX5" fmla="*/ 6822440 w 6822440"/>
              <a:gd name="connsiteY5" fmla="*/ 35923 h 6879771"/>
              <a:gd name="connsiteX6" fmla="*/ 2322286 w 6822440"/>
              <a:gd name="connsiteY6" fmla="*/ 0 h 6879771"/>
              <a:gd name="connsiteX0" fmla="*/ 2365829 w 6865983"/>
              <a:gd name="connsiteY0" fmla="*/ 0 h 6926036"/>
              <a:gd name="connsiteX1" fmla="*/ 512356 w 6865983"/>
              <a:gd name="connsiteY1" fmla="*/ 2647224 h 6926036"/>
              <a:gd name="connsiteX2" fmla="*/ 1402262 w 6865983"/>
              <a:gd name="connsiteY2" fmla="*/ 4722406 h 6926036"/>
              <a:gd name="connsiteX3" fmla="*/ 0 w 6865983"/>
              <a:gd name="connsiteY3" fmla="*/ 6926036 h 6926036"/>
              <a:gd name="connsiteX4" fmla="*/ 6865257 w 6865983"/>
              <a:gd name="connsiteY4" fmla="*/ 6879771 h 6926036"/>
              <a:gd name="connsiteX5" fmla="*/ 6865983 w 6865983"/>
              <a:gd name="connsiteY5" fmla="*/ 35923 h 6926036"/>
              <a:gd name="connsiteX6" fmla="*/ 2365829 w 6865983"/>
              <a:gd name="connsiteY6" fmla="*/ 0 h 692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5983" h="6926036">
                <a:moveTo>
                  <a:pt x="2365829" y="0"/>
                </a:moveTo>
                <a:lnTo>
                  <a:pt x="512356" y="2647224"/>
                </a:lnTo>
                <a:lnTo>
                  <a:pt x="1402262" y="4722406"/>
                </a:lnTo>
                <a:lnTo>
                  <a:pt x="0" y="6926036"/>
                </a:lnTo>
                <a:lnTo>
                  <a:pt x="6865257" y="6879771"/>
                </a:lnTo>
                <a:lnTo>
                  <a:pt x="6865983" y="35923"/>
                </a:lnTo>
                <a:lnTo>
                  <a:pt x="2365829" y="0"/>
                </a:lnTo>
                <a:close/>
              </a:path>
            </a:pathLst>
          </a:custGeom>
          <a:solidFill>
            <a:srgbClr val="40B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B7989FB-FF68-488C-9546-FCB63E953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0" t="166" r="9773"/>
          <a:stretch>
            <a:fillRect/>
          </a:stretch>
        </p:blipFill>
        <p:spPr>
          <a:xfrm>
            <a:off x="6159500" y="-12700"/>
            <a:ext cx="6592958" cy="6870700"/>
          </a:xfrm>
          <a:custGeom>
            <a:avLst/>
            <a:gdLst>
              <a:gd name="connsiteX0" fmla="*/ 0 w 6592958"/>
              <a:gd name="connsiteY0" fmla="*/ 0 h 6870700"/>
              <a:gd name="connsiteX1" fmla="*/ 6592272 w 6592958"/>
              <a:gd name="connsiteY1" fmla="*/ 17236 h 6870700"/>
              <a:gd name="connsiteX2" fmla="*/ 6592958 w 6592958"/>
              <a:gd name="connsiteY2" fmla="*/ 6870700 h 6870700"/>
              <a:gd name="connsiteX3" fmla="*/ 2349906 w 6592958"/>
              <a:gd name="connsiteY3" fmla="*/ 6870700 h 6870700"/>
              <a:gd name="connsiteX4" fmla="*/ 575638 w 6592958"/>
              <a:gd name="connsiteY4" fmla="*/ 4191726 h 6870700"/>
              <a:gd name="connsiteX5" fmla="*/ 1470640 w 6592958"/>
              <a:gd name="connsiteY5" fmla="*/ 2145573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2958" h="6870700">
                <a:moveTo>
                  <a:pt x="0" y="0"/>
                </a:moveTo>
                <a:lnTo>
                  <a:pt x="6592272" y="17236"/>
                </a:lnTo>
                <a:lnTo>
                  <a:pt x="6592958" y="6870700"/>
                </a:lnTo>
                <a:lnTo>
                  <a:pt x="2349906" y="6870700"/>
                </a:lnTo>
                <a:lnTo>
                  <a:pt x="575638" y="4191726"/>
                </a:lnTo>
                <a:lnTo>
                  <a:pt x="1470640" y="2145573"/>
                </a:lnTo>
                <a:close/>
              </a:path>
            </a:pathLst>
          </a:cu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36DAA82-28DD-4FA5-8DC4-52702C039DCE}"/>
              </a:ext>
            </a:extLst>
          </p:cNvPr>
          <p:cNvSpPr/>
          <p:nvPr/>
        </p:nvSpPr>
        <p:spPr>
          <a:xfrm>
            <a:off x="852534" y="2500068"/>
            <a:ext cx="43466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B0D8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全国电子商务不缺钱挑战赛福建省特等奖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7136EF5-6D3E-454E-ACA7-FEEF1663DA80}"/>
              </a:ext>
            </a:extLst>
          </p:cNvPr>
          <p:cNvSpPr/>
          <p:nvPr/>
        </p:nvSpPr>
        <p:spPr>
          <a:xfrm>
            <a:off x="852534" y="2922367"/>
            <a:ext cx="321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B0D8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福建省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2017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年度吹牛先进单位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5FE9BFF-1B3B-4E19-92D8-3A2C311ED0B0}"/>
              </a:ext>
            </a:extLst>
          </p:cNvPr>
          <p:cNvSpPr/>
          <p:nvPr/>
        </p:nvSpPr>
        <p:spPr>
          <a:xfrm>
            <a:off x="852534" y="3344666"/>
            <a:ext cx="36530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B0D8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向天歌品牌荣获中国驰名商标称号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AC108C4-5BF2-4E32-B89C-269EB2DA307C}"/>
              </a:ext>
            </a:extLst>
          </p:cNvPr>
          <p:cNvSpPr/>
          <p:nvPr/>
        </p:nvSpPr>
        <p:spPr>
          <a:xfrm>
            <a:off x="852535" y="3766965"/>
            <a:ext cx="39099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B0D8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2017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年度福建省优秀创意贪玩型企业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308C6A8-E796-4CE9-89E7-B652BA38BB82}"/>
              </a:ext>
            </a:extLst>
          </p:cNvPr>
          <p:cNvSpPr/>
          <p:nvPr/>
        </p:nvSpPr>
        <p:spPr>
          <a:xfrm>
            <a:off x="852534" y="4611563"/>
            <a:ext cx="3190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B0D8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连续三年福建企业颜值最高奖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5E1B74F-7F9A-48DE-8F84-2774DCCF8753}"/>
              </a:ext>
            </a:extLst>
          </p:cNvPr>
          <p:cNvSpPr/>
          <p:nvPr/>
        </p:nvSpPr>
        <p:spPr>
          <a:xfrm>
            <a:off x="852534" y="5033860"/>
            <a:ext cx="3123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B0D8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国家首批“比驰名还出名”企业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D0503E1-F446-41AE-BA59-15FC51BF3FF6}"/>
              </a:ext>
            </a:extLst>
          </p:cNvPr>
          <p:cNvSpPr/>
          <p:nvPr/>
        </p:nvSpPr>
        <p:spPr>
          <a:xfrm>
            <a:off x="852534" y="4189264"/>
            <a:ext cx="3190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B0D8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福建省质量诚信爆表品牌企业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2677B02-73DF-486F-9BF7-C1B6F05A2685}"/>
              </a:ext>
            </a:extLst>
          </p:cNvPr>
          <p:cNvSpPr/>
          <p:nvPr/>
        </p:nvSpPr>
        <p:spPr>
          <a:xfrm>
            <a:off x="852534" y="1688757"/>
            <a:ext cx="5648683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40B0D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50+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国家级荣誉    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40B0D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20+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国家专利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BF17CBB-B715-4498-A568-31369B826A5B}"/>
              </a:ext>
            </a:extLst>
          </p:cNvPr>
          <p:cNvSpPr/>
          <p:nvPr/>
        </p:nvSpPr>
        <p:spPr>
          <a:xfrm>
            <a:off x="3446509" y="1836490"/>
            <a:ext cx="414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&amp;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980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7" y="2698871"/>
            <a:ext cx="5460677" cy="3071630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01ECB83-2606-48E7-A696-C283D742CF96}"/>
              </a:ext>
            </a:extLst>
          </p:cNvPr>
          <p:cNvGrpSpPr/>
          <p:nvPr/>
        </p:nvGrpSpPr>
        <p:grpSpPr>
          <a:xfrm>
            <a:off x="2686230" y="1314450"/>
            <a:ext cx="838200" cy="838200"/>
            <a:chOff x="3048000" y="1314450"/>
            <a:chExt cx="838200" cy="83820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6A8FA6D-B185-4349-84C2-B05790329E1D}"/>
                </a:ext>
              </a:extLst>
            </p:cNvPr>
            <p:cNvSpPr/>
            <p:nvPr/>
          </p:nvSpPr>
          <p:spPr>
            <a:xfrm>
              <a:off x="3048000" y="1314450"/>
              <a:ext cx="838200" cy="838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36B7706-CF11-46DF-B89B-D09FE2D15424}"/>
                </a:ext>
              </a:extLst>
            </p:cNvPr>
            <p:cNvSpPr txBox="1"/>
            <p:nvPr/>
          </p:nvSpPr>
          <p:spPr>
            <a:xfrm>
              <a:off x="322897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83C3517-95AE-4C1E-9F84-675B6FB0306F}"/>
              </a:ext>
            </a:extLst>
          </p:cNvPr>
          <p:cNvGrpSpPr/>
          <p:nvPr/>
        </p:nvGrpSpPr>
        <p:grpSpPr>
          <a:xfrm>
            <a:off x="8704723" y="1314450"/>
            <a:ext cx="838200" cy="838200"/>
            <a:chOff x="8426450" y="1314450"/>
            <a:chExt cx="838200" cy="838200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AA0B28A-F3EC-45A1-B43C-567B6B38630B}"/>
                </a:ext>
              </a:extLst>
            </p:cNvPr>
            <p:cNvSpPr/>
            <p:nvPr/>
          </p:nvSpPr>
          <p:spPr>
            <a:xfrm>
              <a:off x="8426450" y="1314450"/>
              <a:ext cx="838200" cy="8382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F619284-6577-4B1F-AB76-61147CE727B2}"/>
                </a:ext>
              </a:extLst>
            </p:cNvPr>
            <p:cNvSpPr txBox="1"/>
            <p:nvPr/>
          </p:nvSpPr>
          <p:spPr>
            <a:xfrm>
              <a:off x="860742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后</a:t>
              </a: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1FF2A24-B4E7-4F2A-91D5-22C537CF5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83" y="2698872"/>
            <a:ext cx="5460674" cy="3071628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3262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5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42168B6B-E69D-41C0-B382-639F3B43CD34}"/>
              </a:ext>
            </a:extLst>
          </p:cNvPr>
          <p:cNvSpPr/>
          <p:nvPr/>
        </p:nvSpPr>
        <p:spPr>
          <a:xfrm>
            <a:off x="5897340" y="1732054"/>
            <a:ext cx="1291560" cy="476376"/>
          </a:xfrm>
          <a:prstGeom prst="rect">
            <a:avLst/>
          </a:prstGeom>
          <a:noFill/>
          <a:ln w="9525">
            <a:solidFill>
              <a:srgbClr val="FFE0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EFFCF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A4F3763-E1E1-4F99-BC8E-E59D48786530}"/>
              </a:ext>
            </a:extLst>
          </p:cNvPr>
          <p:cNvSpPr txBox="1"/>
          <p:nvPr/>
        </p:nvSpPr>
        <p:spPr>
          <a:xfrm>
            <a:off x="6024316" y="1772035"/>
            <a:ext cx="1037607" cy="405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solidFill>
                  <a:srgbClr val="FFC3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第一章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0C4F871-A6FE-48E0-9CD7-159D4EF93BFE}"/>
              </a:ext>
            </a:extLst>
          </p:cNvPr>
          <p:cNvSpPr/>
          <p:nvPr/>
        </p:nvSpPr>
        <p:spPr>
          <a:xfrm>
            <a:off x="5897340" y="2764836"/>
            <a:ext cx="1291560" cy="476376"/>
          </a:xfrm>
          <a:prstGeom prst="rect">
            <a:avLst/>
          </a:prstGeom>
          <a:noFill/>
          <a:ln w="9525">
            <a:solidFill>
              <a:srgbClr val="FFE0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EFFCF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2FA8771-F92E-486C-B60B-9D094B5F2DE0}"/>
              </a:ext>
            </a:extLst>
          </p:cNvPr>
          <p:cNvSpPr txBox="1"/>
          <p:nvPr/>
        </p:nvSpPr>
        <p:spPr>
          <a:xfrm>
            <a:off x="6024316" y="2800276"/>
            <a:ext cx="1037607" cy="405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solidFill>
                  <a:srgbClr val="FFC3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第二章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A5CA78B-43D0-4702-8B52-F03B5D5B768F}"/>
              </a:ext>
            </a:extLst>
          </p:cNvPr>
          <p:cNvSpPr/>
          <p:nvPr/>
        </p:nvSpPr>
        <p:spPr>
          <a:xfrm>
            <a:off x="5897340" y="3797618"/>
            <a:ext cx="1291560" cy="476376"/>
          </a:xfrm>
          <a:prstGeom prst="rect">
            <a:avLst/>
          </a:prstGeom>
          <a:noFill/>
          <a:ln w="9525">
            <a:solidFill>
              <a:srgbClr val="FFE0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EFFCF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354FB10-5BF3-4C6B-9A60-BE5642A25A75}"/>
              </a:ext>
            </a:extLst>
          </p:cNvPr>
          <p:cNvSpPr txBox="1"/>
          <p:nvPr/>
        </p:nvSpPr>
        <p:spPr>
          <a:xfrm>
            <a:off x="6024316" y="3833058"/>
            <a:ext cx="1037607" cy="405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solidFill>
                  <a:srgbClr val="FFC3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第三章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198DC33-C7FC-47ED-926F-7F98B001F1F3}"/>
              </a:ext>
            </a:extLst>
          </p:cNvPr>
          <p:cNvSpPr/>
          <p:nvPr/>
        </p:nvSpPr>
        <p:spPr>
          <a:xfrm>
            <a:off x="5897340" y="4830399"/>
            <a:ext cx="1291560" cy="476376"/>
          </a:xfrm>
          <a:prstGeom prst="rect">
            <a:avLst/>
          </a:prstGeom>
          <a:noFill/>
          <a:ln w="9525">
            <a:solidFill>
              <a:srgbClr val="FFE0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EFFCF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F5D3490-3F7A-44BA-813F-73D36D1D01E4}"/>
              </a:ext>
            </a:extLst>
          </p:cNvPr>
          <p:cNvSpPr txBox="1"/>
          <p:nvPr/>
        </p:nvSpPr>
        <p:spPr>
          <a:xfrm>
            <a:off x="6024316" y="4865839"/>
            <a:ext cx="1037607" cy="405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solidFill>
                  <a:srgbClr val="FFC3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第四章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EED15A8-0A41-457E-B6F9-A5CFAB15ADDC}"/>
              </a:ext>
            </a:extLst>
          </p:cNvPr>
          <p:cNvSpPr txBox="1"/>
          <p:nvPr/>
        </p:nvSpPr>
        <p:spPr>
          <a:xfrm>
            <a:off x="7542722" y="1616300"/>
            <a:ext cx="294974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C3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制作要点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A59300F-E906-428F-B2C5-B0D90618227E}"/>
              </a:ext>
            </a:extLst>
          </p:cNvPr>
          <p:cNvSpPr txBox="1"/>
          <p:nvPr/>
        </p:nvSpPr>
        <p:spPr>
          <a:xfrm>
            <a:off x="7542722" y="2649081"/>
            <a:ext cx="294974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C3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案例分析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6FCD688-D475-4883-935D-2D7768248700}"/>
              </a:ext>
            </a:extLst>
          </p:cNvPr>
          <p:cNvSpPr txBox="1"/>
          <p:nvPr/>
        </p:nvSpPr>
        <p:spPr>
          <a:xfrm>
            <a:off x="7542721" y="3681862"/>
            <a:ext cx="4149217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C3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前后案例对比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FC109E7-80FE-416E-8C3A-9004857B3E7D}"/>
              </a:ext>
            </a:extLst>
          </p:cNvPr>
          <p:cNvSpPr txBox="1"/>
          <p:nvPr/>
        </p:nvSpPr>
        <p:spPr>
          <a:xfrm>
            <a:off x="7542722" y="4714644"/>
            <a:ext cx="3531678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C3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更多优秀案例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39C36926-99CA-494C-9E45-16B46A70EBC3}"/>
              </a:ext>
            </a:extLst>
          </p:cNvPr>
          <p:cNvGrpSpPr/>
          <p:nvPr/>
        </p:nvGrpSpPr>
        <p:grpSpPr>
          <a:xfrm>
            <a:off x="1886509" y="2177067"/>
            <a:ext cx="1803212" cy="2683124"/>
            <a:chOff x="2390880" y="2488521"/>
            <a:chExt cx="1803212" cy="2683124"/>
          </a:xfrm>
          <a:effectLst/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AE210200-99D1-4BDE-A0FE-82E8214A7A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7790" y="2826623"/>
              <a:ext cx="466302" cy="556691"/>
            </a:xfrm>
            <a:prstGeom prst="line">
              <a:avLst/>
            </a:prstGeom>
            <a:ln w="19050">
              <a:solidFill>
                <a:srgbClr val="FFC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EEA95C09-14FE-43B8-9A0E-F66B960CA3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0880" y="4473807"/>
              <a:ext cx="452118" cy="558064"/>
            </a:xfrm>
            <a:prstGeom prst="line">
              <a:avLst/>
            </a:prstGeom>
            <a:ln w="19050">
              <a:solidFill>
                <a:srgbClr val="FFC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9F62D9CD-BEC9-4F5F-A751-64516574439D}"/>
                </a:ext>
              </a:extLst>
            </p:cNvPr>
            <p:cNvSpPr txBox="1"/>
            <p:nvPr/>
          </p:nvSpPr>
          <p:spPr>
            <a:xfrm>
              <a:off x="2459218" y="2488521"/>
              <a:ext cx="935602" cy="1232897"/>
            </a:xfrm>
            <a:custGeom>
              <a:avLst/>
              <a:gdLst/>
              <a:ahLst/>
              <a:cxnLst/>
              <a:rect l="l" t="t" r="r" b="b"/>
              <a:pathLst>
                <a:path w="935602" h="1232897">
                  <a:moveTo>
                    <a:pt x="239001" y="887511"/>
                  </a:moveTo>
                  <a:lnTo>
                    <a:pt x="239001" y="1025957"/>
                  </a:lnTo>
                  <a:lnTo>
                    <a:pt x="696601" y="1025957"/>
                  </a:lnTo>
                  <a:lnTo>
                    <a:pt x="696601" y="887511"/>
                  </a:lnTo>
                  <a:close/>
                  <a:moveTo>
                    <a:pt x="239001" y="549412"/>
                  </a:moveTo>
                  <a:lnTo>
                    <a:pt x="239001" y="689315"/>
                  </a:lnTo>
                  <a:lnTo>
                    <a:pt x="696601" y="689315"/>
                  </a:lnTo>
                  <a:lnTo>
                    <a:pt x="696601" y="549412"/>
                  </a:lnTo>
                  <a:close/>
                  <a:moveTo>
                    <a:pt x="239001" y="206941"/>
                  </a:moveTo>
                  <a:lnTo>
                    <a:pt x="239001" y="348301"/>
                  </a:lnTo>
                  <a:lnTo>
                    <a:pt x="696601" y="348301"/>
                  </a:lnTo>
                  <a:lnTo>
                    <a:pt x="696601" y="206941"/>
                  </a:lnTo>
                  <a:close/>
                  <a:moveTo>
                    <a:pt x="0" y="0"/>
                  </a:moveTo>
                  <a:lnTo>
                    <a:pt x="935602" y="0"/>
                  </a:lnTo>
                  <a:lnTo>
                    <a:pt x="935602" y="1232897"/>
                  </a:lnTo>
                  <a:lnTo>
                    <a:pt x="0" y="1232897"/>
                  </a:lnTo>
                  <a:close/>
                </a:path>
              </a:pathLst>
            </a:custGeom>
            <a:solidFill>
              <a:srgbClr val="FFC346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>
                <a:defRPr sz="12500">
                  <a:solidFill>
                    <a:srgbClr val="FABD12"/>
                  </a:solidFill>
                  <a:latin typeface="文悦后现代体 (非商业使用) W4-75" pitchFamily="50" charset="-122"/>
                  <a:ea typeface="文悦后现代体 (非商业使用) W4-75" pitchFamily="50" charset="-122"/>
                </a:defRPr>
              </a:lvl1pPr>
            </a:lstStyle>
            <a:p>
              <a:endParaRPr lang="en-US" altLang="zh-CN" dirty="0">
                <a:solidFill>
                  <a:srgbClr val="FEFFCF"/>
                </a:solidFill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885050D9-1413-493E-8CAF-F8E7E8452F80}"/>
                </a:ext>
              </a:extLst>
            </p:cNvPr>
            <p:cNvSpPr/>
            <p:nvPr/>
          </p:nvSpPr>
          <p:spPr>
            <a:xfrm>
              <a:off x="3132545" y="4011988"/>
              <a:ext cx="999565" cy="1159657"/>
            </a:xfrm>
            <a:custGeom>
              <a:avLst/>
              <a:gdLst/>
              <a:ahLst/>
              <a:cxnLst/>
              <a:rect l="l" t="t" r="r" b="b"/>
              <a:pathLst>
                <a:path w="905865" h="1050950">
                  <a:moveTo>
                    <a:pt x="560832" y="524256"/>
                  </a:moveTo>
                  <a:lnTo>
                    <a:pt x="560832" y="681532"/>
                  </a:lnTo>
                  <a:lnTo>
                    <a:pt x="757123" y="524256"/>
                  </a:lnTo>
                  <a:close/>
                  <a:moveTo>
                    <a:pt x="62179" y="0"/>
                  </a:moveTo>
                  <a:lnTo>
                    <a:pt x="803452" y="0"/>
                  </a:lnTo>
                  <a:lnTo>
                    <a:pt x="803452" y="371856"/>
                  </a:lnTo>
                  <a:lnTo>
                    <a:pt x="902208" y="371856"/>
                  </a:lnTo>
                  <a:lnTo>
                    <a:pt x="902208" y="524256"/>
                  </a:lnTo>
                  <a:lnTo>
                    <a:pt x="791260" y="524256"/>
                  </a:lnTo>
                  <a:lnTo>
                    <a:pt x="891235" y="635203"/>
                  </a:lnTo>
                  <a:lnTo>
                    <a:pt x="726643" y="762000"/>
                  </a:lnTo>
                  <a:lnTo>
                    <a:pt x="905865" y="935126"/>
                  </a:lnTo>
                  <a:lnTo>
                    <a:pt x="774192" y="1049731"/>
                  </a:lnTo>
                  <a:lnTo>
                    <a:pt x="560832" y="838809"/>
                  </a:lnTo>
                  <a:lnTo>
                    <a:pt x="560832" y="1044854"/>
                  </a:lnTo>
                  <a:lnTo>
                    <a:pt x="308457" y="1044854"/>
                  </a:lnTo>
                  <a:lnTo>
                    <a:pt x="352348" y="992428"/>
                  </a:lnTo>
                  <a:lnTo>
                    <a:pt x="352348" y="857097"/>
                  </a:lnTo>
                  <a:lnTo>
                    <a:pt x="104851" y="1050950"/>
                  </a:lnTo>
                  <a:lnTo>
                    <a:pt x="0" y="918057"/>
                  </a:lnTo>
                  <a:lnTo>
                    <a:pt x="352348" y="654710"/>
                  </a:lnTo>
                  <a:lnTo>
                    <a:pt x="352348" y="524256"/>
                  </a:lnTo>
                  <a:lnTo>
                    <a:pt x="184099" y="524256"/>
                  </a:lnTo>
                  <a:lnTo>
                    <a:pt x="312115" y="629107"/>
                  </a:lnTo>
                  <a:lnTo>
                    <a:pt x="213360" y="748588"/>
                  </a:lnTo>
                  <a:lnTo>
                    <a:pt x="63398" y="625449"/>
                  </a:lnTo>
                  <a:lnTo>
                    <a:pt x="145084" y="524256"/>
                  </a:lnTo>
                  <a:lnTo>
                    <a:pt x="6096" y="524256"/>
                  </a:lnTo>
                  <a:lnTo>
                    <a:pt x="6096" y="371856"/>
                  </a:lnTo>
                  <a:lnTo>
                    <a:pt x="605942" y="371856"/>
                  </a:lnTo>
                  <a:lnTo>
                    <a:pt x="605942" y="321868"/>
                  </a:lnTo>
                  <a:lnTo>
                    <a:pt x="96316" y="321868"/>
                  </a:lnTo>
                  <a:lnTo>
                    <a:pt x="96316" y="195072"/>
                  </a:lnTo>
                  <a:lnTo>
                    <a:pt x="605942" y="195072"/>
                  </a:lnTo>
                  <a:lnTo>
                    <a:pt x="605942" y="143865"/>
                  </a:lnTo>
                  <a:lnTo>
                    <a:pt x="62179" y="143865"/>
                  </a:lnTo>
                  <a:close/>
                </a:path>
              </a:pathLst>
            </a:custGeom>
            <a:solidFill>
              <a:srgbClr val="FFC346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2500" dirty="0">
                <a:solidFill>
                  <a:srgbClr val="FEFFCF"/>
                </a:solidFill>
                <a:latin typeface="文悦后现代体 (非商业使用) W4-75" pitchFamily="50" charset="-122"/>
                <a:ea typeface="文悦后现代体 (非商业使用) W4-75" pitchFamily="5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9660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C3026"/>
            </a:gs>
            <a:gs pos="19000">
              <a:srgbClr val="375F4C"/>
            </a:gs>
            <a:gs pos="83000">
              <a:srgbClr val="294638"/>
            </a:gs>
            <a:gs pos="47000">
              <a:srgbClr val="2B4B3C"/>
            </a:gs>
            <a:gs pos="97000">
              <a:srgbClr val="375F4C"/>
            </a:gs>
            <a:gs pos="100000">
              <a:srgbClr val="375F4C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31800" y="368300"/>
            <a:ext cx="11328400" cy="6070600"/>
          </a:xfrm>
          <a:prstGeom prst="rect">
            <a:avLst/>
          </a:prstGeom>
          <a:noFill/>
          <a:ln w="41275" cmpd="sng">
            <a:gradFill>
              <a:gsLst>
                <a:gs pos="0">
                  <a:srgbClr val="FFC000"/>
                </a:gs>
                <a:gs pos="74000">
                  <a:schemeClr val="accent4">
                    <a:lumMod val="60000"/>
                    <a:lumOff val="4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多边形 11"/>
          <p:cNvSpPr/>
          <p:nvPr/>
        </p:nvSpPr>
        <p:spPr>
          <a:xfrm>
            <a:off x="10070514" y="3854547"/>
            <a:ext cx="2321169" cy="3003453"/>
          </a:xfrm>
          <a:custGeom>
            <a:avLst/>
            <a:gdLst>
              <a:gd name="connsiteX0" fmla="*/ 1160585 w 2321169"/>
              <a:gd name="connsiteY0" fmla="*/ 0 h 3003453"/>
              <a:gd name="connsiteX1" fmla="*/ 2321169 w 2321169"/>
              <a:gd name="connsiteY1" fmla="*/ 3003453 h 3003453"/>
              <a:gd name="connsiteX2" fmla="*/ 1674056 w 2321169"/>
              <a:gd name="connsiteY2" fmla="*/ 3003453 h 3003453"/>
              <a:gd name="connsiteX3" fmla="*/ 1195754 w 2321169"/>
              <a:gd name="connsiteY3" fmla="*/ 1491176 h 3003453"/>
              <a:gd name="connsiteX4" fmla="*/ 717452 w 2321169"/>
              <a:gd name="connsiteY4" fmla="*/ 3003453 h 3003453"/>
              <a:gd name="connsiteX5" fmla="*/ 0 w 2321169"/>
              <a:gd name="connsiteY5" fmla="*/ 3003453 h 3003453"/>
              <a:gd name="connsiteX6" fmla="*/ 1160585 w 2321169"/>
              <a:gd name="connsiteY6" fmla="*/ 0 h 3003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1169" h="3003453">
                <a:moveTo>
                  <a:pt x="1160585" y="0"/>
                </a:moveTo>
                <a:lnTo>
                  <a:pt x="2321169" y="3003453"/>
                </a:lnTo>
                <a:lnTo>
                  <a:pt x="1674056" y="3003453"/>
                </a:lnTo>
                <a:lnTo>
                  <a:pt x="1195754" y="1491176"/>
                </a:lnTo>
                <a:lnTo>
                  <a:pt x="717452" y="3003453"/>
                </a:lnTo>
                <a:lnTo>
                  <a:pt x="0" y="3003453"/>
                </a:lnTo>
                <a:lnTo>
                  <a:pt x="1160585" y="0"/>
                </a:lnTo>
                <a:close/>
              </a:path>
            </a:pathLst>
          </a:custGeom>
          <a:gradFill>
            <a:gsLst>
              <a:gs pos="0">
                <a:srgbClr val="FFC000"/>
              </a:gs>
              <a:gs pos="83000">
                <a:schemeClr val="accent4">
                  <a:lumMod val="60000"/>
                  <a:lumOff val="40000"/>
                </a:schemeClr>
              </a:gs>
              <a:gs pos="100000">
                <a:srgbClr val="C6A30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 14"/>
          <p:cNvSpPr/>
          <p:nvPr/>
        </p:nvSpPr>
        <p:spPr>
          <a:xfrm flipV="1">
            <a:off x="-1207972" y="57149"/>
            <a:ext cx="4667607" cy="4394201"/>
          </a:xfrm>
          <a:custGeom>
            <a:avLst/>
            <a:gdLst>
              <a:gd name="connsiteX0" fmla="*/ 1863969 w 3727938"/>
              <a:gd name="connsiteY0" fmla="*/ 0 h 4258993"/>
              <a:gd name="connsiteX1" fmla="*/ 3727938 w 3727938"/>
              <a:gd name="connsiteY1" fmla="*/ 4258993 h 4258993"/>
              <a:gd name="connsiteX2" fmla="*/ 2950698 w 3727938"/>
              <a:gd name="connsiteY2" fmla="*/ 4258993 h 4258993"/>
              <a:gd name="connsiteX3" fmla="*/ 1863969 w 3727938"/>
              <a:gd name="connsiteY3" fmla="*/ 1422041 h 4258993"/>
              <a:gd name="connsiteX4" fmla="*/ 777239 w 3727938"/>
              <a:gd name="connsiteY4" fmla="*/ 4258993 h 4258993"/>
              <a:gd name="connsiteX5" fmla="*/ 0 w 3727938"/>
              <a:gd name="connsiteY5" fmla="*/ 4258993 h 425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27938" h="4258993">
                <a:moveTo>
                  <a:pt x="1863969" y="0"/>
                </a:moveTo>
                <a:lnTo>
                  <a:pt x="3727938" y="4258993"/>
                </a:lnTo>
                <a:lnTo>
                  <a:pt x="2950698" y="4258993"/>
                </a:lnTo>
                <a:lnTo>
                  <a:pt x="1863969" y="1422041"/>
                </a:lnTo>
                <a:lnTo>
                  <a:pt x="777239" y="4258993"/>
                </a:lnTo>
                <a:lnTo>
                  <a:pt x="0" y="4258993"/>
                </a:lnTo>
                <a:close/>
              </a:path>
            </a:pathLst>
          </a:custGeom>
          <a:gradFill>
            <a:gsLst>
              <a:gs pos="0">
                <a:srgbClr val="FFC000"/>
              </a:gs>
              <a:gs pos="99000">
                <a:srgbClr val="FFC000"/>
              </a:gs>
              <a:gs pos="3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CFEB006-DFD7-4F9B-82A2-507D76783D6C}"/>
              </a:ext>
            </a:extLst>
          </p:cNvPr>
          <p:cNvSpPr txBox="1"/>
          <p:nvPr/>
        </p:nvSpPr>
        <p:spPr>
          <a:xfrm>
            <a:off x="4087158" y="1097203"/>
            <a:ext cx="5616902" cy="872928"/>
          </a:xfrm>
          <a:custGeom>
            <a:avLst/>
            <a:gdLst/>
            <a:ahLst/>
            <a:cxnLst/>
            <a:rect l="l" t="t" r="r" b="b"/>
            <a:pathLst>
              <a:path w="5616902" h="872928">
                <a:moveTo>
                  <a:pt x="2239242" y="754970"/>
                </a:moveTo>
                <a:cubicBezTo>
                  <a:pt x="2245522" y="754970"/>
                  <a:pt x="2255284" y="757018"/>
                  <a:pt x="2268527" y="761114"/>
                </a:cubicBezTo>
                <a:cubicBezTo>
                  <a:pt x="2281770" y="765210"/>
                  <a:pt x="2292214" y="771148"/>
                  <a:pt x="2299859" y="778930"/>
                </a:cubicBezTo>
                <a:cubicBezTo>
                  <a:pt x="2307505" y="786712"/>
                  <a:pt x="2311327" y="795450"/>
                  <a:pt x="2311327" y="805143"/>
                </a:cubicBezTo>
                <a:cubicBezTo>
                  <a:pt x="2311327" y="814836"/>
                  <a:pt x="2308529" y="819683"/>
                  <a:pt x="2302931" y="819683"/>
                </a:cubicBezTo>
                <a:cubicBezTo>
                  <a:pt x="2297334" y="819683"/>
                  <a:pt x="2289006" y="814154"/>
                  <a:pt x="2277947" y="803095"/>
                </a:cubicBezTo>
                <a:cubicBezTo>
                  <a:pt x="2266888" y="792037"/>
                  <a:pt x="2256786" y="782275"/>
                  <a:pt x="2247638" y="773811"/>
                </a:cubicBezTo>
                <a:cubicBezTo>
                  <a:pt x="2238491" y="765346"/>
                  <a:pt x="2233918" y="760090"/>
                  <a:pt x="2233918" y="758042"/>
                </a:cubicBezTo>
                <a:cubicBezTo>
                  <a:pt x="2233918" y="755994"/>
                  <a:pt x="2235693" y="754970"/>
                  <a:pt x="2239242" y="754970"/>
                </a:cubicBezTo>
                <a:close/>
                <a:moveTo>
                  <a:pt x="2116779" y="747188"/>
                </a:moveTo>
                <a:cubicBezTo>
                  <a:pt x="2118418" y="747188"/>
                  <a:pt x="2119646" y="748076"/>
                  <a:pt x="2120465" y="749850"/>
                </a:cubicBezTo>
                <a:cubicBezTo>
                  <a:pt x="2121285" y="751625"/>
                  <a:pt x="2121694" y="755789"/>
                  <a:pt x="2121694" y="762342"/>
                </a:cubicBezTo>
                <a:cubicBezTo>
                  <a:pt x="2121694" y="778179"/>
                  <a:pt x="2116301" y="792856"/>
                  <a:pt x="2105516" y="806372"/>
                </a:cubicBezTo>
                <a:cubicBezTo>
                  <a:pt x="2094730" y="819888"/>
                  <a:pt x="2087153" y="826646"/>
                  <a:pt x="2082785" y="826646"/>
                </a:cubicBezTo>
                <a:cubicBezTo>
                  <a:pt x="2080327" y="826646"/>
                  <a:pt x="2078552" y="824871"/>
                  <a:pt x="2077460" y="821321"/>
                </a:cubicBezTo>
                <a:cubicBezTo>
                  <a:pt x="2076368" y="817772"/>
                  <a:pt x="2075822" y="814222"/>
                  <a:pt x="2075822" y="810672"/>
                </a:cubicBezTo>
                <a:cubicBezTo>
                  <a:pt x="2075822" y="801935"/>
                  <a:pt x="2080600" y="791695"/>
                  <a:pt x="2090157" y="779954"/>
                </a:cubicBezTo>
                <a:cubicBezTo>
                  <a:pt x="2098348" y="770397"/>
                  <a:pt x="2105038" y="761114"/>
                  <a:pt x="2110226" y="752103"/>
                </a:cubicBezTo>
                <a:cubicBezTo>
                  <a:pt x="2112137" y="748826"/>
                  <a:pt x="2114322" y="747188"/>
                  <a:pt x="2116779" y="747188"/>
                </a:cubicBezTo>
                <a:close/>
                <a:moveTo>
                  <a:pt x="208884" y="682066"/>
                </a:moveTo>
                <a:cubicBezTo>
                  <a:pt x="211068" y="682066"/>
                  <a:pt x="215847" y="683158"/>
                  <a:pt x="223219" y="685342"/>
                </a:cubicBezTo>
                <a:cubicBezTo>
                  <a:pt x="230591" y="687527"/>
                  <a:pt x="235574" y="689916"/>
                  <a:pt x="238168" y="692510"/>
                </a:cubicBezTo>
                <a:cubicBezTo>
                  <a:pt x="240762" y="695104"/>
                  <a:pt x="242059" y="698927"/>
                  <a:pt x="242059" y="703978"/>
                </a:cubicBezTo>
                <a:cubicBezTo>
                  <a:pt x="242059" y="709029"/>
                  <a:pt x="240148" y="711555"/>
                  <a:pt x="236325" y="711555"/>
                </a:cubicBezTo>
                <a:cubicBezTo>
                  <a:pt x="232503" y="711555"/>
                  <a:pt x="226154" y="707869"/>
                  <a:pt x="217280" y="700497"/>
                </a:cubicBezTo>
                <a:cubicBezTo>
                  <a:pt x="208406" y="693124"/>
                  <a:pt x="203969" y="688209"/>
                  <a:pt x="203969" y="685752"/>
                </a:cubicBezTo>
                <a:cubicBezTo>
                  <a:pt x="203969" y="683294"/>
                  <a:pt x="205607" y="682066"/>
                  <a:pt x="208884" y="682066"/>
                </a:cubicBezTo>
                <a:close/>
                <a:moveTo>
                  <a:pt x="1372077" y="680837"/>
                </a:moveTo>
                <a:cubicBezTo>
                  <a:pt x="1382726" y="680837"/>
                  <a:pt x="1392282" y="683158"/>
                  <a:pt x="1400747" y="687800"/>
                </a:cubicBezTo>
                <a:cubicBezTo>
                  <a:pt x="1409212" y="692442"/>
                  <a:pt x="1413444" y="700087"/>
                  <a:pt x="1413444" y="710736"/>
                </a:cubicBezTo>
                <a:cubicBezTo>
                  <a:pt x="1413444" y="717835"/>
                  <a:pt x="1411123" y="721385"/>
                  <a:pt x="1406481" y="721385"/>
                </a:cubicBezTo>
                <a:cubicBezTo>
                  <a:pt x="1401839" y="721385"/>
                  <a:pt x="1394262" y="715446"/>
                  <a:pt x="1383750" y="703568"/>
                </a:cubicBezTo>
                <a:cubicBezTo>
                  <a:pt x="1373237" y="691691"/>
                  <a:pt x="1367981" y="684933"/>
                  <a:pt x="1367981" y="683294"/>
                </a:cubicBezTo>
                <a:cubicBezTo>
                  <a:pt x="1367981" y="681656"/>
                  <a:pt x="1369346" y="680837"/>
                  <a:pt x="1372077" y="680837"/>
                </a:cubicBezTo>
                <a:close/>
                <a:moveTo>
                  <a:pt x="2594549" y="641927"/>
                </a:moveTo>
                <a:cubicBezTo>
                  <a:pt x="2598781" y="641927"/>
                  <a:pt x="2604924" y="643770"/>
                  <a:pt x="2612979" y="647457"/>
                </a:cubicBezTo>
                <a:cubicBezTo>
                  <a:pt x="2621034" y="651143"/>
                  <a:pt x="2625062" y="655716"/>
                  <a:pt x="2625062" y="661177"/>
                </a:cubicBezTo>
                <a:cubicBezTo>
                  <a:pt x="2625062" y="663635"/>
                  <a:pt x="2624379" y="666092"/>
                  <a:pt x="2623014" y="668550"/>
                </a:cubicBezTo>
                <a:cubicBezTo>
                  <a:pt x="2621649" y="671007"/>
                  <a:pt x="2620557" y="676537"/>
                  <a:pt x="2619737" y="685138"/>
                </a:cubicBezTo>
                <a:cubicBezTo>
                  <a:pt x="2618918" y="693739"/>
                  <a:pt x="2618509" y="707869"/>
                  <a:pt x="2618509" y="727529"/>
                </a:cubicBezTo>
                <a:cubicBezTo>
                  <a:pt x="2618509" y="747188"/>
                  <a:pt x="2618782" y="767053"/>
                  <a:pt x="2619328" y="787122"/>
                </a:cubicBezTo>
                <a:cubicBezTo>
                  <a:pt x="2619874" y="807191"/>
                  <a:pt x="2620147" y="818318"/>
                  <a:pt x="2620147" y="820502"/>
                </a:cubicBezTo>
                <a:cubicBezTo>
                  <a:pt x="2620147" y="833882"/>
                  <a:pt x="2618782" y="845964"/>
                  <a:pt x="2616051" y="856749"/>
                </a:cubicBezTo>
                <a:cubicBezTo>
                  <a:pt x="2613321" y="867535"/>
                  <a:pt x="2609635" y="872928"/>
                  <a:pt x="2604993" y="872928"/>
                </a:cubicBezTo>
                <a:cubicBezTo>
                  <a:pt x="2602535" y="872928"/>
                  <a:pt x="2600419" y="871904"/>
                  <a:pt x="2598644" y="869856"/>
                </a:cubicBezTo>
                <a:cubicBezTo>
                  <a:pt x="2596869" y="867808"/>
                  <a:pt x="2594549" y="862893"/>
                  <a:pt x="2591682" y="855111"/>
                </a:cubicBezTo>
                <a:cubicBezTo>
                  <a:pt x="2588815" y="847329"/>
                  <a:pt x="2587381" y="840639"/>
                  <a:pt x="2587381" y="835042"/>
                </a:cubicBezTo>
                <a:cubicBezTo>
                  <a:pt x="2587381" y="829444"/>
                  <a:pt x="2588405" y="823574"/>
                  <a:pt x="2590453" y="817430"/>
                </a:cubicBezTo>
                <a:cubicBezTo>
                  <a:pt x="2592501" y="811287"/>
                  <a:pt x="2594276" y="797498"/>
                  <a:pt x="2595777" y="776063"/>
                </a:cubicBezTo>
                <a:cubicBezTo>
                  <a:pt x="2597279" y="754629"/>
                  <a:pt x="2598030" y="737290"/>
                  <a:pt x="2598030" y="724047"/>
                </a:cubicBezTo>
                <a:cubicBezTo>
                  <a:pt x="2598030" y="710804"/>
                  <a:pt x="2597552" y="697084"/>
                  <a:pt x="2596596" y="682885"/>
                </a:cubicBezTo>
                <a:cubicBezTo>
                  <a:pt x="2595641" y="668686"/>
                  <a:pt x="2594002" y="659812"/>
                  <a:pt x="2591682" y="656263"/>
                </a:cubicBezTo>
                <a:cubicBezTo>
                  <a:pt x="2589360" y="652713"/>
                  <a:pt x="2588200" y="649436"/>
                  <a:pt x="2588200" y="646433"/>
                </a:cubicBezTo>
                <a:cubicBezTo>
                  <a:pt x="2588200" y="643429"/>
                  <a:pt x="2590316" y="641927"/>
                  <a:pt x="2594549" y="641927"/>
                </a:cubicBezTo>
                <a:close/>
                <a:moveTo>
                  <a:pt x="2232484" y="639060"/>
                </a:moveTo>
                <a:cubicBezTo>
                  <a:pt x="2238355" y="639060"/>
                  <a:pt x="2243543" y="640153"/>
                  <a:pt x="2248048" y="642337"/>
                </a:cubicBezTo>
                <a:cubicBezTo>
                  <a:pt x="2252553" y="644521"/>
                  <a:pt x="2254806" y="646706"/>
                  <a:pt x="2254806" y="648890"/>
                </a:cubicBezTo>
                <a:cubicBezTo>
                  <a:pt x="2254806" y="654624"/>
                  <a:pt x="2235010" y="660631"/>
                  <a:pt x="2195418" y="666912"/>
                </a:cubicBezTo>
                <a:cubicBezTo>
                  <a:pt x="2201152" y="670461"/>
                  <a:pt x="2204019" y="675103"/>
                  <a:pt x="2204019" y="680837"/>
                </a:cubicBezTo>
                <a:cubicBezTo>
                  <a:pt x="2204019" y="682475"/>
                  <a:pt x="2203814" y="684728"/>
                  <a:pt x="2203404" y="687595"/>
                </a:cubicBezTo>
                <a:cubicBezTo>
                  <a:pt x="2202995" y="690462"/>
                  <a:pt x="2202517" y="696947"/>
                  <a:pt x="2201971" y="707050"/>
                </a:cubicBezTo>
                <a:cubicBezTo>
                  <a:pt x="2223815" y="704046"/>
                  <a:pt x="2239583" y="701521"/>
                  <a:pt x="2249277" y="699473"/>
                </a:cubicBezTo>
                <a:cubicBezTo>
                  <a:pt x="2258970" y="697425"/>
                  <a:pt x="2267639" y="696401"/>
                  <a:pt x="2275285" y="696401"/>
                </a:cubicBezTo>
                <a:cubicBezTo>
                  <a:pt x="2288118" y="696401"/>
                  <a:pt x="2297061" y="698790"/>
                  <a:pt x="2302112" y="703568"/>
                </a:cubicBezTo>
                <a:cubicBezTo>
                  <a:pt x="2307163" y="708347"/>
                  <a:pt x="2309689" y="712511"/>
                  <a:pt x="2309689" y="716060"/>
                </a:cubicBezTo>
                <a:cubicBezTo>
                  <a:pt x="2309689" y="719610"/>
                  <a:pt x="2304092" y="721385"/>
                  <a:pt x="2292896" y="721385"/>
                </a:cubicBezTo>
                <a:lnTo>
                  <a:pt x="2256444" y="720156"/>
                </a:lnTo>
                <a:cubicBezTo>
                  <a:pt x="2241154" y="720156"/>
                  <a:pt x="2222996" y="720839"/>
                  <a:pt x="2201971" y="722204"/>
                </a:cubicBezTo>
                <a:cubicBezTo>
                  <a:pt x="2201971" y="743502"/>
                  <a:pt x="2202449" y="763571"/>
                  <a:pt x="2203404" y="782412"/>
                </a:cubicBezTo>
                <a:cubicBezTo>
                  <a:pt x="2204360" y="801252"/>
                  <a:pt x="2204838" y="811082"/>
                  <a:pt x="2204838" y="811901"/>
                </a:cubicBezTo>
                <a:cubicBezTo>
                  <a:pt x="2204838" y="827465"/>
                  <a:pt x="2201425" y="840503"/>
                  <a:pt x="2194599" y="851015"/>
                </a:cubicBezTo>
                <a:cubicBezTo>
                  <a:pt x="2187772" y="861528"/>
                  <a:pt x="2182516" y="866784"/>
                  <a:pt x="2178830" y="866784"/>
                </a:cubicBezTo>
                <a:cubicBezTo>
                  <a:pt x="2175144" y="866784"/>
                  <a:pt x="2172004" y="864122"/>
                  <a:pt x="2169410" y="858797"/>
                </a:cubicBezTo>
                <a:cubicBezTo>
                  <a:pt x="2166816" y="853473"/>
                  <a:pt x="2163130" y="847398"/>
                  <a:pt x="2158351" y="840571"/>
                </a:cubicBezTo>
                <a:cubicBezTo>
                  <a:pt x="2153573" y="833745"/>
                  <a:pt x="2149272" y="828011"/>
                  <a:pt x="2145449" y="823369"/>
                </a:cubicBezTo>
                <a:cubicBezTo>
                  <a:pt x="2141900" y="819819"/>
                  <a:pt x="2140125" y="817362"/>
                  <a:pt x="2140125" y="815997"/>
                </a:cubicBezTo>
                <a:cubicBezTo>
                  <a:pt x="2140125" y="814631"/>
                  <a:pt x="2141149" y="813949"/>
                  <a:pt x="2143197" y="813949"/>
                </a:cubicBezTo>
                <a:cubicBezTo>
                  <a:pt x="2145245" y="813949"/>
                  <a:pt x="2149409" y="815041"/>
                  <a:pt x="2155689" y="817226"/>
                </a:cubicBezTo>
                <a:cubicBezTo>
                  <a:pt x="2161969" y="819410"/>
                  <a:pt x="2166679" y="820502"/>
                  <a:pt x="2169819" y="820502"/>
                </a:cubicBezTo>
                <a:cubicBezTo>
                  <a:pt x="2172959" y="820502"/>
                  <a:pt x="2175212" y="819137"/>
                  <a:pt x="2176577" y="816406"/>
                </a:cubicBezTo>
                <a:cubicBezTo>
                  <a:pt x="2177942" y="813676"/>
                  <a:pt x="2179239" y="807532"/>
                  <a:pt x="2180468" y="797975"/>
                </a:cubicBezTo>
                <a:cubicBezTo>
                  <a:pt x="2181697" y="788419"/>
                  <a:pt x="2182311" y="776541"/>
                  <a:pt x="2182311" y="762342"/>
                </a:cubicBezTo>
                <a:cubicBezTo>
                  <a:pt x="2182311" y="748144"/>
                  <a:pt x="2182175" y="735310"/>
                  <a:pt x="2181902" y="723842"/>
                </a:cubicBezTo>
                <a:cubicBezTo>
                  <a:pt x="2147497" y="727392"/>
                  <a:pt x="2126814" y="729986"/>
                  <a:pt x="2119851" y="731624"/>
                </a:cubicBezTo>
                <a:cubicBezTo>
                  <a:pt x="2112888" y="733263"/>
                  <a:pt x="2106745" y="734082"/>
                  <a:pt x="2101420" y="734082"/>
                </a:cubicBezTo>
                <a:cubicBezTo>
                  <a:pt x="2096096" y="734082"/>
                  <a:pt x="2090839" y="732239"/>
                  <a:pt x="2085652" y="728553"/>
                </a:cubicBezTo>
                <a:cubicBezTo>
                  <a:pt x="2080464" y="724866"/>
                  <a:pt x="2077870" y="722341"/>
                  <a:pt x="2077870" y="720975"/>
                </a:cubicBezTo>
                <a:cubicBezTo>
                  <a:pt x="2077870" y="719610"/>
                  <a:pt x="2081146" y="718928"/>
                  <a:pt x="2087699" y="718928"/>
                </a:cubicBezTo>
                <a:cubicBezTo>
                  <a:pt x="2101898" y="718928"/>
                  <a:pt x="2133162" y="715924"/>
                  <a:pt x="2181492" y="709917"/>
                </a:cubicBezTo>
                <a:cubicBezTo>
                  <a:pt x="2179854" y="689984"/>
                  <a:pt x="2176850" y="676468"/>
                  <a:pt x="2172481" y="669369"/>
                </a:cubicBezTo>
                <a:cubicBezTo>
                  <a:pt x="2165928" y="669915"/>
                  <a:pt x="2159648" y="670188"/>
                  <a:pt x="2153641" y="670188"/>
                </a:cubicBezTo>
                <a:cubicBezTo>
                  <a:pt x="2147634" y="670188"/>
                  <a:pt x="2141900" y="669164"/>
                  <a:pt x="2136439" y="667116"/>
                </a:cubicBezTo>
                <a:cubicBezTo>
                  <a:pt x="2130978" y="665068"/>
                  <a:pt x="2128247" y="663021"/>
                  <a:pt x="2128247" y="660973"/>
                </a:cubicBezTo>
                <a:cubicBezTo>
                  <a:pt x="2128247" y="658925"/>
                  <a:pt x="2131251" y="657491"/>
                  <a:pt x="2137258" y="656672"/>
                </a:cubicBezTo>
                <a:cubicBezTo>
                  <a:pt x="2160740" y="653942"/>
                  <a:pt x="2185178" y="649163"/>
                  <a:pt x="2210572" y="642337"/>
                </a:cubicBezTo>
                <a:cubicBezTo>
                  <a:pt x="2219310" y="640153"/>
                  <a:pt x="2226614" y="639060"/>
                  <a:pt x="2232484" y="639060"/>
                </a:cubicBezTo>
                <a:close/>
                <a:moveTo>
                  <a:pt x="622554" y="597284"/>
                </a:moveTo>
                <a:cubicBezTo>
                  <a:pt x="626650" y="597284"/>
                  <a:pt x="630678" y="598239"/>
                  <a:pt x="634637" y="600151"/>
                </a:cubicBezTo>
                <a:cubicBezTo>
                  <a:pt x="638596" y="602062"/>
                  <a:pt x="640576" y="604451"/>
                  <a:pt x="640576" y="607318"/>
                </a:cubicBezTo>
                <a:cubicBezTo>
                  <a:pt x="640576" y="610185"/>
                  <a:pt x="636207" y="612984"/>
                  <a:pt x="627469" y="615715"/>
                </a:cubicBezTo>
                <a:cubicBezTo>
                  <a:pt x="618732" y="618445"/>
                  <a:pt x="598799" y="622131"/>
                  <a:pt x="567671" y="626773"/>
                </a:cubicBezTo>
                <a:cubicBezTo>
                  <a:pt x="574498" y="633326"/>
                  <a:pt x="577911" y="638378"/>
                  <a:pt x="577911" y="641927"/>
                </a:cubicBezTo>
                <a:cubicBezTo>
                  <a:pt x="577911" y="644385"/>
                  <a:pt x="575385" y="646638"/>
                  <a:pt x="570334" y="648685"/>
                </a:cubicBezTo>
                <a:cubicBezTo>
                  <a:pt x="565282" y="650733"/>
                  <a:pt x="555384" y="656126"/>
                  <a:pt x="540639" y="664864"/>
                </a:cubicBezTo>
                <a:cubicBezTo>
                  <a:pt x="554565" y="673055"/>
                  <a:pt x="566033" y="684114"/>
                  <a:pt x="575044" y="698039"/>
                </a:cubicBezTo>
                <a:cubicBezTo>
                  <a:pt x="575317" y="698585"/>
                  <a:pt x="575795" y="699404"/>
                  <a:pt x="576477" y="700497"/>
                </a:cubicBezTo>
                <a:cubicBezTo>
                  <a:pt x="577160" y="701589"/>
                  <a:pt x="577638" y="702408"/>
                  <a:pt x="577911" y="702954"/>
                </a:cubicBezTo>
                <a:cubicBezTo>
                  <a:pt x="613953" y="671826"/>
                  <a:pt x="632657" y="650119"/>
                  <a:pt x="634023" y="637832"/>
                </a:cubicBezTo>
                <a:cubicBezTo>
                  <a:pt x="634569" y="632644"/>
                  <a:pt x="636821" y="630050"/>
                  <a:pt x="640781" y="630050"/>
                </a:cubicBezTo>
                <a:cubicBezTo>
                  <a:pt x="644740" y="630050"/>
                  <a:pt x="650132" y="632917"/>
                  <a:pt x="656959" y="638651"/>
                </a:cubicBezTo>
                <a:cubicBezTo>
                  <a:pt x="663785" y="644385"/>
                  <a:pt x="667198" y="648617"/>
                  <a:pt x="667198" y="651348"/>
                </a:cubicBezTo>
                <a:cubicBezTo>
                  <a:pt x="667198" y="654078"/>
                  <a:pt x="665423" y="656263"/>
                  <a:pt x="661874" y="657901"/>
                </a:cubicBezTo>
                <a:cubicBezTo>
                  <a:pt x="654228" y="661451"/>
                  <a:pt x="632930" y="675786"/>
                  <a:pt x="597980" y="700906"/>
                </a:cubicBezTo>
                <a:cubicBezTo>
                  <a:pt x="603714" y="702545"/>
                  <a:pt x="607946" y="704183"/>
                  <a:pt x="610677" y="705821"/>
                </a:cubicBezTo>
                <a:cubicBezTo>
                  <a:pt x="646173" y="729030"/>
                  <a:pt x="672796" y="744253"/>
                  <a:pt x="690544" y="751489"/>
                </a:cubicBezTo>
                <a:cubicBezTo>
                  <a:pt x="708292" y="758725"/>
                  <a:pt x="733413" y="765073"/>
                  <a:pt x="765906" y="770534"/>
                </a:cubicBezTo>
                <a:cubicBezTo>
                  <a:pt x="772732" y="771626"/>
                  <a:pt x="776145" y="773264"/>
                  <a:pt x="776145" y="775449"/>
                </a:cubicBezTo>
                <a:cubicBezTo>
                  <a:pt x="776145" y="776814"/>
                  <a:pt x="774916" y="777975"/>
                  <a:pt x="772459" y="778930"/>
                </a:cubicBezTo>
                <a:cubicBezTo>
                  <a:pt x="770001" y="779886"/>
                  <a:pt x="759011" y="782002"/>
                  <a:pt x="739488" y="785279"/>
                </a:cubicBezTo>
                <a:cubicBezTo>
                  <a:pt x="719965" y="788555"/>
                  <a:pt x="707268" y="790194"/>
                  <a:pt x="701398" y="790194"/>
                </a:cubicBezTo>
                <a:cubicBezTo>
                  <a:pt x="695527" y="790194"/>
                  <a:pt x="689861" y="788419"/>
                  <a:pt x="684400" y="784869"/>
                </a:cubicBezTo>
                <a:cubicBezTo>
                  <a:pt x="678939" y="781319"/>
                  <a:pt x="667266" y="771012"/>
                  <a:pt x="649382" y="753946"/>
                </a:cubicBezTo>
                <a:cubicBezTo>
                  <a:pt x="631497" y="736880"/>
                  <a:pt x="618800" y="725276"/>
                  <a:pt x="611291" y="719132"/>
                </a:cubicBezTo>
                <a:cubicBezTo>
                  <a:pt x="603782" y="712989"/>
                  <a:pt x="597024" y="708552"/>
                  <a:pt x="591017" y="705821"/>
                </a:cubicBezTo>
                <a:cubicBezTo>
                  <a:pt x="588287" y="708006"/>
                  <a:pt x="585556" y="709917"/>
                  <a:pt x="582826" y="711555"/>
                </a:cubicBezTo>
                <a:cubicBezTo>
                  <a:pt x="595659" y="737222"/>
                  <a:pt x="602076" y="761523"/>
                  <a:pt x="602076" y="784459"/>
                </a:cubicBezTo>
                <a:cubicBezTo>
                  <a:pt x="602076" y="798385"/>
                  <a:pt x="601120" y="809921"/>
                  <a:pt x="599209" y="819069"/>
                </a:cubicBezTo>
                <a:cubicBezTo>
                  <a:pt x="597297" y="828216"/>
                  <a:pt x="593611" y="836885"/>
                  <a:pt x="588150" y="845077"/>
                </a:cubicBezTo>
                <a:cubicBezTo>
                  <a:pt x="582689" y="853268"/>
                  <a:pt x="578184" y="858661"/>
                  <a:pt x="574634" y="861255"/>
                </a:cubicBezTo>
                <a:cubicBezTo>
                  <a:pt x="571085" y="863849"/>
                  <a:pt x="567808" y="865146"/>
                  <a:pt x="564804" y="865146"/>
                </a:cubicBezTo>
                <a:cubicBezTo>
                  <a:pt x="561801" y="865146"/>
                  <a:pt x="559343" y="863781"/>
                  <a:pt x="557432" y="861050"/>
                </a:cubicBezTo>
                <a:cubicBezTo>
                  <a:pt x="551425" y="851493"/>
                  <a:pt x="541732" y="841527"/>
                  <a:pt x="528352" y="831151"/>
                </a:cubicBezTo>
                <a:cubicBezTo>
                  <a:pt x="526441" y="829786"/>
                  <a:pt x="525485" y="828216"/>
                  <a:pt x="525485" y="826441"/>
                </a:cubicBezTo>
                <a:cubicBezTo>
                  <a:pt x="525485" y="824666"/>
                  <a:pt x="528625" y="824188"/>
                  <a:pt x="534906" y="825007"/>
                </a:cubicBezTo>
                <a:cubicBezTo>
                  <a:pt x="541186" y="825827"/>
                  <a:pt x="547807" y="826236"/>
                  <a:pt x="554770" y="826236"/>
                </a:cubicBezTo>
                <a:cubicBezTo>
                  <a:pt x="561733" y="826236"/>
                  <a:pt x="566921" y="824393"/>
                  <a:pt x="570334" y="820707"/>
                </a:cubicBezTo>
                <a:cubicBezTo>
                  <a:pt x="573747" y="817021"/>
                  <a:pt x="576068" y="810467"/>
                  <a:pt x="577296" y="801047"/>
                </a:cubicBezTo>
                <a:cubicBezTo>
                  <a:pt x="578525" y="791627"/>
                  <a:pt x="579140" y="781797"/>
                  <a:pt x="579140" y="771558"/>
                </a:cubicBezTo>
                <a:cubicBezTo>
                  <a:pt x="579140" y="761319"/>
                  <a:pt x="577501" y="749100"/>
                  <a:pt x="574225" y="734901"/>
                </a:cubicBezTo>
                <a:cubicBezTo>
                  <a:pt x="553473" y="761387"/>
                  <a:pt x="529308" y="781115"/>
                  <a:pt x="501730" y="794084"/>
                </a:cubicBezTo>
                <a:cubicBezTo>
                  <a:pt x="474152" y="807054"/>
                  <a:pt x="454902" y="813539"/>
                  <a:pt x="443980" y="813539"/>
                </a:cubicBezTo>
                <a:cubicBezTo>
                  <a:pt x="441522" y="813539"/>
                  <a:pt x="440294" y="812652"/>
                  <a:pt x="440294" y="810877"/>
                </a:cubicBezTo>
                <a:cubicBezTo>
                  <a:pt x="440294" y="809102"/>
                  <a:pt x="441932" y="807532"/>
                  <a:pt x="445209" y="806167"/>
                </a:cubicBezTo>
                <a:cubicBezTo>
                  <a:pt x="467053" y="796610"/>
                  <a:pt x="489784" y="783436"/>
                  <a:pt x="513403" y="766643"/>
                </a:cubicBezTo>
                <a:cubicBezTo>
                  <a:pt x="537022" y="749850"/>
                  <a:pt x="555657" y="733263"/>
                  <a:pt x="569310" y="716880"/>
                </a:cubicBezTo>
                <a:cubicBezTo>
                  <a:pt x="566033" y="707050"/>
                  <a:pt x="561664" y="698585"/>
                  <a:pt x="556203" y="691486"/>
                </a:cubicBezTo>
                <a:cubicBezTo>
                  <a:pt x="540913" y="713603"/>
                  <a:pt x="524325" y="729099"/>
                  <a:pt x="506440" y="737973"/>
                </a:cubicBezTo>
                <a:cubicBezTo>
                  <a:pt x="488555" y="746847"/>
                  <a:pt x="476336" y="751284"/>
                  <a:pt x="469783" y="751284"/>
                </a:cubicBezTo>
                <a:cubicBezTo>
                  <a:pt x="467599" y="751284"/>
                  <a:pt x="466506" y="750601"/>
                  <a:pt x="466506" y="749236"/>
                </a:cubicBezTo>
                <a:cubicBezTo>
                  <a:pt x="466506" y="747871"/>
                  <a:pt x="468008" y="746232"/>
                  <a:pt x="471012" y="744321"/>
                </a:cubicBezTo>
                <a:cubicBezTo>
                  <a:pt x="504597" y="725754"/>
                  <a:pt x="529171" y="703637"/>
                  <a:pt x="544735" y="677970"/>
                </a:cubicBezTo>
                <a:cubicBezTo>
                  <a:pt x="540093" y="673874"/>
                  <a:pt x="536407" y="670871"/>
                  <a:pt x="533677" y="668959"/>
                </a:cubicBezTo>
                <a:cubicBezTo>
                  <a:pt x="503914" y="685615"/>
                  <a:pt x="481388" y="693943"/>
                  <a:pt x="466097" y="693943"/>
                </a:cubicBezTo>
                <a:cubicBezTo>
                  <a:pt x="461728" y="693943"/>
                  <a:pt x="459544" y="692988"/>
                  <a:pt x="459544" y="691076"/>
                </a:cubicBezTo>
                <a:cubicBezTo>
                  <a:pt x="459544" y="689165"/>
                  <a:pt x="461455" y="687527"/>
                  <a:pt x="465278" y="686161"/>
                </a:cubicBezTo>
                <a:cubicBezTo>
                  <a:pt x="488214" y="677424"/>
                  <a:pt x="509239" y="666980"/>
                  <a:pt x="528352" y="654829"/>
                </a:cubicBezTo>
                <a:cubicBezTo>
                  <a:pt x="547466" y="642678"/>
                  <a:pt x="557159" y="633736"/>
                  <a:pt x="557432" y="628002"/>
                </a:cubicBezTo>
                <a:cubicBezTo>
                  <a:pt x="552244" y="628548"/>
                  <a:pt x="545896" y="628821"/>
                  <a:pt x="538387" y="628821"/>
                </a:cubicBezTo>
                <a:cubicBezTo>
                  <a:pt x="530878" y="628821"/>
                  <a:pt x="524393" y="627797"/>
                  <a:pt x="518932" y="625749"/>
                </a:cubicBezTo>
                <a:cubicBezTo>
                  <a:pt x="513471" y="623701"/>
                  <a:pt x="510740" y="621585"/>
                  <a:pt x="510740" y="619401"/>
                </a:cubicBezTo>
                <a:cubicBezTo>
                  <a:pt x="510740" y="617216"/>
                  <a:pt x="514222" y="615851"/>
                  <a:pt x="521185" y="615305"/>
                </a:cubicBezTo>
                <a:cubicBezTo>
                  <a:pt x="528148" y="614759"/>
                  <a:pt x="541322" y="612779"/>
                  <a:pt x="560709" y="609366"/>
                </a:cubicBezTo>
                <a:cubicBezTo>
                  <a:pt x="580095" y="605953"/>
                  <a:pt x="594226" y="603086"/>
                  <a:pt x="603100" y="600765"/>
                </a:cubicBezTo>
                <a:cubicBezTo>
                  <a:pt x="611974" y="598444"/>
                  <a:pt x="618459" y="597284"/>
                  <a:pt x="622554" y="597284"/>
                </a:cubicBezTo>
                <a:close/>
                <a:moveTo>
                  <a:pt x="1449896" y="591140"/>
                </a:moveTo>
                <a:cubicBezTo>
                  <a:pt x="1453173" y="591140"/>
                  <a:pt x="1458770" y="592983"/>
                  <a:pt x="1466689" y="596669"/>
                </a:cubicBezTo>
                <a:cubicBezTo>
                  <a:pt x="1474607" y="600356"/>
                  <a:pt x="1478566" y="604656"/>
                  <a:pt x="1478566" y="609571"/>
                </a:cubicBezTo>
                <a:cubicBezTo>
                  <a:pt x="1478566" y="611209"/>
                  <a:pt x="1478157" y="613257"/>
                  <a:pt x="1477338" y="615715"/>
                </a:cubicBezTo>
                <a:cubicBezTo>
                  <a:pt x="1475972" y="620903"/>
                  <a:pt x="1475290" y="634965"/>
                  <a:pt x="1475290" y="657901"/>
                </a:cubicBezTo>
                <a:lnTo>
                  <a:pt x="1476109" y="698858"/>
                </a:lnTo>
                <a:cubicBezTo>
                  <a:pt x="1476109" y="709780"/>
                  <a:pt x="1475085" y="718245"/>
                  <a:pt x="1473037" y="724252"/>
                </a:cubicBezTo>
                <a:cubicBezTo>
                  <a:pt x="1470989" y="730259"/>
                  <a:pt x="1468327" y="733263"/>
                  <a:pt x="1465050" y="733263"/>
                </a:cubicBezTo>
                <a:cubicBezTo>
                  <a:pt x="1461774" y="733263"/>
                  <a:pt x="1458702" y="730532"/>
                  <a:pt x="1455835" y="725071"/>
                </a:cubicBezTo>
                <a:cubicBezTo>
                  <a:pt x="1452968" y="719610"/>
                  <a:pt x="1451534" y="714968"/>
                  <a:pt x="1451534" y="711146"/>
                </a:cubicBezTo>
                <a:cubicBezTo>
                  <a:pt x="1451534" y="707323"/>
                  <a:pt x="1451671" y="704729"/>
                  <a:pt x="1451944" y="703364"/>
                </a:cubicBezTo>
                <a:cubicBezTo>
                  <a:pt x="1454674" y="691896"/>
                  <a:pt x="1456040" y="677697"/>
                  <a:pt x="1456040" y="660768"/>
                </a:cubicBezTo>
                <a:cubicBezTo>
                  <a:pt x="1456040" y="631005"/>
                  <a:pt x="1453036" y="611073"/>
                  <a:pt x="1447029" y="600970"/>
                </a:cubicBezTo>
                <a:cubicBezTo>
                  <a:pt x="1445664" y="598512"/>
                  <a:pt x="1444981" y="596260"/>
                  <a:pt x="1444981" y="594212"/>
                </a:cubicBezTo>
                <a:cubicBezTo>
                  <a:pt x="1444981" y="592164"/>
                  <a:pt x="1446619" y="591140"/>
                  <a:pt x="1449896" y="591140"/>
                </a:cubicBezTo>
                <a:close/>
                <a:moveTo>
                  <a:pt x="213184" y="586225"/>
                </a:moveTo>
                <a:cubicBezTo>
                  <a:pt x="220420" y="586225"/>
                  <a:pt x="225676" y="586976"/>
                  <a:pt x="228953" y="588478"/>
                </a:cubicBezTo>
                <a:cubicBezTo>
                  <a:pt x="232230" y="589980"/>
                  <a:pt x="233868" y="591754"/>
                  <a:pt x="233868" y="593802"/>
                </a:cubicBezTo>
                <a:cubicBezTo>
                  <a:pt x="233868" y="595850"/>
                  <a:pt x="232025" y="597966"/>
                  <a:pt x="228339" y="600151"/>
                </a:cubicBezTo>
                <a:cubicBezTo>
                  <a:pt x="224652" y="602335"/>
                  <a:pt x="216120" y="604861"/>
                  <a:pt x="202740" y="607728"/>
                </a:cubicBezTo>
                <a:cubicBezTo>
                  <a:pt x="189361" y="610595"/>
                  <a:pt x="177210" y="612711"/>
                  <a:pt x="166288" y="614076"/>
                </a:cubicBezTo>
                <a:cubicBezTo>
                  <a:pt x="172022" y="617353"/>
                  <a:pt x="175913" y="619879"/>
                  <a:pt x="177961" y="621653"/>
                </a:cubicBezTo>
                <a:cubicBezTo>
                  <a:pt x="180009" y="623428"/>
                  <a:pt x="181033" y="625067"/>
                  <a:pt x="181033" y="626568"/>
                </a:cubicBezTo>
                <a:cubicBezTo>
                  <a:pt x="181033" y="628070"/>
                  <a:pt x="180555" y="630664"/>
                  <a:pt x="179599" y="634350"/>
                </a:cubicBezTo>
                <a:cubicBezTo>
                  <a:pt x="178644" y="638036"/>
                  <a:pt x="177893" y="645204"/>
                  <a:pt x="177347" y="655853"/>
                </a:cubicBezTo>
                <a:cubicBezTo>
                  <a:pt x="189634" y="651484"/>
                  <a:pt x="198440" y="649300"/>
                  <a:pt x="203764" y="649300"/>
                </a:cubicBezTo>
                <a:cubicBezTo>
                  <a:pt x="209089" y="649300"/>
                  <a:pt x="213867" y="649914"/>
                  <a:pt x="218099" y="651143"/>
                </a:cubicBezTo>
                <a:cubicBezTo>
                  <a:pt x="222331" y="652372"/>
                  <a:pt x="224448" y="654078"/>
                  <a:pt x="224448" y="656263"/>
                </a:cubicBezTo>
                <a:cubicBezTo>
                  <a:pt x="224448" y="663089"/>
                  <a:pt x="208338" y="668413"/>
                  <a:pt x="176118" y="672236"/>
                </a:cubicBezTo>
                <a:lnTo>
                  <a:pt x="172432" y="730396"/>
                </a:lnTo>
                <a:cubicBezTo>
                  <a:pt x="182261" y="729576"/>
                  <a:pt x="193252" y="728143"/>
                  <a:pt x="205402" y="726095"/>
                </a:cubicBezTo>
                <a:cubicBezTo>
                  <a:pt x="217553" y="724047"/>
                  <a:pt x="227246" y="723023"/>
                  <a:pt x="234482" y="723023"/>
                </a:cubicBezTo>
                <a:cubicBezTo>
                  <a:pt x="241718" y="723023"/>
                  <a:pt x="248135" y="724866"/>
                  <a:pt x="253732" y="728553"/>
                </a:cubicBezTo>
                <a:cubicBezTo>
                  <a:pt x="259330" y="732239"/>
                  <a:pt x="262129" y="735447"/>
                  <a:pt x="262129" y="738178"/>
                </a:cubicBezTo>
                <a:cubicBezTo>
                  <a:pt x="262129" y="742819"/>
                  <a:pt x="256941" y="745140"/>
                  <a:pt x="246565" y="745140"/>
                </a:cubicBezTo>
                <a:cubicBezTo>
                  <a:pt x="243561" y="745140"/>
                  <a:pt x="239534" y="744799"/>
                  <a:pt x="234482" y="744116"/>
                </a:cubicBezTo>
                <a:cubicBezTo>
                  <a:pt x="229431" y="743434"/>
                  <a:pt x="221171" y="743092"/>
                  <a:pt x="209703" y="743092"/>
                </a:cubicBezTo>
                <a:cubicBezTo>
                  <a:pt x="179940" y="743092"/>
                  <a:pt x="154137" y="745277"/>
                  <a:pt x="132293" y="749646"/>
                </a:cubicBezTo>
                <a:cubicBezTo>
                  <a:pt x="119187" y="752376"/>
                  <a:pt x="110518" y="753741"/>
                  <a:pt x="106285" y="753741"/>
                </a:cubicBezTo>
                <a:cubicBezTo>
                  <a:pt x="102053" y="753741"/>
                  <a:pt x="97206" y="752376"/>
                  <a:pt x="91745" y="749646"/>
                </a:cubicBezTo>
                <a:cubicBezTo>
                  <a:pt x="86284" y="746915"/>
                  <a:pt x="83554" y="744594"/>
                  <a:pt x="83554" y="742683"/>
                </a:cubicBezTo>
                <a:cubicBezTo>
                  <a:pt x="83554" y="740771"/>
                  <a:pt x="88059" y="739611"/>
                  <a:pt x="97070" y="739201"/>
                </a:cubicBezTo>
                <a:cubicBezTo>
                  <a:pt x="106080" y="738792"/>
                  <a:pt x="125330" y="736676"/>
                  <a:pt x="154820" y="732853"/>
                </a:cubicBezTo>
                <a:lnTo>
                  <a:pt x="157687" y="674693"/>
                </a:lnTo>
                <a:cubicBezTo>
                  <a:pt x="147311" y="675786"/>
                  <a:pt x="138915" y="676332"/>
                  <a:pt x="132498" y="676332"/>
                </a:cubicBezTo>
                <a:cubicBezTo>
                  <a:pt x="126081" y="676332"/>
                  <a:pt x="121440" y="675717"/>
                  <a:pt x="118573" y="674489"/>
                </a:cubicBezTo>
                <a:cubicBezTo>
                  <a:pt x="115705" y="673260"/>
                  <a:pt x="114272" y="671826"/>
                  <a:pt x="114272" y="670188"/>
                </a:cubicBezTo>
                <a:cubicBezTo>
                  <a:pt x="114272" y="668550"/>
                  <a:pt x="116047" y="667594"/>
                  <a:pt x="119596" y="667321"/>
                </a:cubicBezTo>
                <a:lnTo>
                  <a:pt x="158096" y="660358"/>
                </a:lnTo>
                <a:cubicBezTo>
                  <a:pt x="159189" y="641791"/>
                  <a:pt x="157550" y="626910"/>
                  <a:pt x="153182" y="615715"/>
                </a:cubicBezTo>
                <a:cubicBezTo>
                  <a:pt x="145536" y="616261"/>
                  <a:pt x="138096" y="616534"/>
                  <a:pt x="130860" y="616534"/>
                </a:cubicBezTo>
                <a:cubicBezTo>
                  <a:pt x="123624" y="616534"/>
                  <a:pt x="118231" y="615578"/>
                  <a:pt x="114682" y="613667"/>
                </a:cubicBezTo>
                <a:cubicBezTo>
                  <a:pt x="111132" y="611755"/>
                  <a:pt x="109357" y="609981"/>
                  <a:pt x="109357" y="608342"/>
                </a:cubicBezTo>
                <a:cubicBezTo>
                  <a:pt x="109357" y="606431"/>
                  <a:pt x="111678" y="605339"/>
                  <a:pt x="116320" y="605066"/>
                </a:cubicBezTo>
                <a:cubicBezTo>
                  <a:pt x="120962" y="604793"/>
                  <a:pt x="131542" y="603086"/>
                  <a:pt x="148062" y="599946"/>
                </a:cubicBezTo>
                <a:cubicBezTo>
                  <a:pt x="164581" y="596806"/>
                  <a:pt x="174889" y="594553"/>
                  <a:pt x="178985" y="593188"/>
                </a:cubicBezTo>
                <a:cubicBezTo>
                  <a:pt x="194549" y="588546"/>
                  <a:pt x="205948" y="586225"/>
                  <a:pt x="213184" y="586225"/>
                </a:cubicBezTo>
                <a:close/>
                <a:moveTo>
                  <a:pt x="1894332" y="553459"/>
                </a:moveTo>
                <a:cubicBezTo>
                  <a:pt x="1874127" y="553459"/>
                  <a:pt x="1860133" y="563562"/>
                  <a:pt x="1852351" y="583768"/>
                </a:cubicBezTo>
                <a:cubicBezTo>
                  <a:pt x="1844569" y="603973"/>
                  <a:pt x="1840678" y="635238"/>
                  <a:pt x="1840678" y="677560"/>
                </a:cubicBezTo>
                <a:cubicBezTo>
                  <a:pt x="1840678" y="760022"/>
                  <a:pt x="1858563" y="801252"/>
                  <a:pt x="1894332" y="801252"/>
                </a:cubicBezTo>
                <a:cubicBezTo>
                  <a:pt x="1914538" y="801252"/>
                  <a:pt x="1928532" y="791218"/>
                  <a:pt x="1936314" y="771148"/>
                </a:cubicBezTo>
                <a:cubicBezTo>
                  <a:pt x="1944096" y="751079"/>
                  <a:pt x="1947987" y="719883"/>
                  <a:pt x="1947987" y="677560"/>
                </a:cubicBezTo>
                <a:cubicBezTo>
                  <a:pt x="1947987" y="635238"/>
                  <a:pt x="1944096" y="603973"/>
                  <a:pt x="1936314" y="583768"/>
                </a:cubicBezTo>
                <a:cubicBezTo>
                  <a:pt x="1928532" y="563562"/>
                  <a:pt x="1914538" y="553459"/>
                  <a:pt x="1894332" y="553459"/>
                </a:cubicBezTo>
                <a:close/>
                <a:moveTo>
                  <a:pt x="249841" y="551411"/>
                </a:moveTo>
                <a:cubicBezTo>
                  <a:pt x="224175" y="551411"/>
                  <a:pt x="191955" y="554347"/>
                  <a:pt x="153182" y="560217"/>
                </a:cubicBezTo>
                <a:cubicBezTo>
                  <a:pt x="114408" y="566088"/>
                  <a:pt x="87240" y="568750"/>
                  <a:pt x="71676" y="568204"/>
                </a:cubicBezTo>
                <a:cubicBezTo>
                  <a:pt x="72495" y="637559"/>
                  <a:pt x="70993" y="712238"/>
                  <a:pt x="67171" y="792241"/>
                </a:cubicBezTo>
                <a:cubicBezTo>
                  <a:pt x="102667" y="792241"/>
                  <a:pt x="145809" y="788555"/>
                  <a:pt x="196597" y="781183"/>
                </a:cubicBezTo>
                <a:cubicBezTo>
                  <a:pt x="212980" y="778998"/>
                  <a:pt x="224652" y="777906"/>
                  <a:pt x="231615" y="777906"/>
                </a:cubicBezTo>
                <a:cubicBezTo>
                  <a:pt x="238578" y="777906"/>
                  <a:pt x="243834" y="778998"/>
                  <a:pt x="247384" y="781183"/>
                </a:cubicBezTo>
                <a:cubicBezTo>
                  <a:pt x="250933" y="783367"/>
                  <a:pt x="254893" y="787053"/>
                  <a:pt x="259261" y="792241"/>
                </a:cubicBezTo>
                <a:cubicBezTo>
                  <a:pt x="263630" y="797429"/>
                  <a:pt x="267043" y="800023"/>
                  <a:pt x="269501" y="800023"/>
                </a:cubicBezTo>
                <a:cubicBezTo>
                  <a:pt x="271958" y="800023"/>
                  <a:pt x="273870" y="798249"/>
                  <a:pt x="275235" y="794699"/>
                </a:cubicBezTo>
                <a:cubicBezTo>
                  <a:pt x="276600" y="791149"/>
                  <a:pt x="278238" y="778862"/>
                  <a:pt x="280150" y="757837"/>
                </a:cubicBezTo>
                <a:cubicBezTo>
                  <a:pt x="282061" y="736812"/>
                  <a:pt x="283017" y="716675"/>
                  <a:pt x="283017" y="697425"/>
                </a:cubicBezTo>
                <a:cubicBezTo>
                  <a:pt x="283017" y="678175"/>
                  <a:pt x="282061" y="654010"/>
                  <a:pt x="280150" y="624930"/>
                </a:cubicBezTo>
                <a:cubicBezTo>
                  <a:pt x="278238" y="595850"/>
                  <a:pt x="276532" y="577419"/>
                  <a:pt x="275030" y="569637"/>
                </a:cubicBezTo>
                <a:cubicBezTo>
                  <a:pt x="273528" y="561855"/>
                  <a:pt x="271139" y="556872"/>
                  <a:pt x="267863" y="554688"/>
                </a:cubicBezTo>
                <a:cubicBezTo>
                  <a:pt x="264586" y="552504"/>
                  <a:pt x="258579" y="551411"/>
                  <a:pt x="249841" y="551411"/>
                </a:cubicBezTo>
                <a:close/>
                <a:moveTo>
                  <a:pt x="1894332" y="544039"/>
                </a:moveTo>
                <a:cubicBezTo>
                  <a:pt x="1916996" y="544039"/>
                  <a:pt x="1936587" y="556804"/>
                  <a:pt x="1953106" y="582334"/>
                </a:cubicBezTo>
                <a:cubicBezTo>
                  <a:pt x="1969626" y="607864"/>
                  <a:pt x="1977886" y="639606"/>
                  <a:pt x="1977886" y="677560"/>
                </a:cubicBezTo>
                <a:cubicBezTo>
                  <a:pt x="1977886" y="715241"/>
                  <a:pt x="1969626" y="746847"/>
                  <a:pt x="1953106" y="772377"/>
                </a:cubicBezTo>
                <a:cubicBezTo>
                  <a:pt x="1936587" y="797907"/>
                  <a:pt x="1916996" y="810672"/>
                  <a:pt x="1894332" y="810672"/>
                </a:cubicBezTo>
                <a:cubicBezTo>
                  <a:pt x="1872488" y="810672"/>
                  <a:pt x="1853102" y="798044"/>
                  <a:pt x="1836173" y="772787"/>
                </a:cubicBezTo>
                <a:cubicBezTo>
                  <a:pt x="1819244" y="747529"/>
                  <a:pt x="1810779" y="715787"/>
                  <a:pt x="1810779" y="677560"/>
                </a:cubicBezTo>
                <a:cubicBezTo>
                  <a:pt x="1810779" y="639606"/>
                  <a:pt x="1819039" y="607864"/>
                  <a:pt x="1835558" y="582334"/>
                </a:cubicBezTo>
                <a:cubicBezTo>
                  <a:pt x="1852078" y="556804"/>
                  <a:pt x="1871669" y="544039"/>
                  <a:pt x="1894332" y="544039"/>
                </a:cubicBezTo>
                <a:close/>
                <a:moveTo>
                  <a:pt x="1705880" y="544039"/>
                </a:moveTo>
                <a:cubicBezTo>
                  <a:pt x="1725813" y="544039"/>
                  <a:pt x="1742742" y="550660"/>
                  <a:pt x="1756668" y="563903"/>
                </a:cubicBezTo>
                <a:cubicBezTo>
                  <a:pt x="1770593" y="577146"/>
                  <a:pt x="1777556" y="593051"/>
                  <a:pt x="1777556" y="611619"/>
                </a:cubicBezTo>
                <a:cubicBezTo>
                  <a:pt x="1777556" y="630186"/>
                  <a:pt x="1771071" y="647593"/>
                  <a:pt x="1758101" y="663840"/>
                </a:cubicBezTo>
                <a:cubicBezTo>
                  <a:pt x="1745131" y="680086"/>
                  <a:pt x="1725540" y="700360"/>
                  <a:pt x="1699327" y="724662"/>
                </a:cubicBezTo>
                <a:cubicBezTo>
                  <a:pt x="1685402" y="737495"/>
                  <a:pt x="1668063" y="756745"/>
                  <a:pt x="1647311" y="782412"/>
                </a:cubicBezTo>
                <a:lnTo>
                  <a:pt x="1743561" y="782412"/>
                </a:lnTo>
                <a:cubicBezTo>
                  <a:pt x="1753937" y="782412"/>
                  <a:pt x="1761241" y="780569"/>
                  <a:pt x="1765473" y="776882"/>
                </a:cubicBezTo>
                <a:cubicBezTo>
                  <a:pt x="1769706" y="773196"/>
                  <a:pt x="1774143" y="765209"/>
                  <a:pt x="1778785" y="752922"/>
                </a:cubicBezTo>
                <a:lnTo>
                  <a:pt x="1787386" y="752922"/>
                </a:lnTo>
                <a:lnTo>
                  <a:pt x="1781242" y="805348"/>
                </a:lnTo>
                <a:cubicBezTo>
                  <a:pt x="1761583" y="804529"/>
                  <a:pt x="1733731" y="804119"/>
                  <a:pt x="1697689" y="804119"/>
                </a:cubicBezTo>
                <a:cubicBezTo>
                  <a:pt x="1662465" y="804119"/>
                  <a:pt x="1635160" y="804529"/>
                  <a:pt x="1615774" y="805348"/>
                </a:cubicBezTo>
                <a:cubicBezTo>
                  <a:pt x="1620962" y="794699"/>
                  <a:pt x="1627515" y="784596"/>
                  <a:pt x="1635433" y="775039"/>
                </a:cubicBezTo>
                <a:cubicBezTo>
                  <a:pt x="1643352" y="765483"/>
                  <a:pt x="1656049" y="751967"/>
                  <a:pt x="1673524" y="734491"/>
                </a:cubicBezTo>
                <a:cubicBezTo>
                  <a:pt x="1698918" y="709098"/>
                  <a:pt x="1717485" y="687458"/>
                  <a:pt x="1729226" y="669574"/>
                </a:cubicBezTo>
                <a:cubicBezTo>
                  <a:pt x="1740967" y="651689"/>
                  <a:pt x="1746838" y="633599"/>
                  <a:pt x="1746838" y="615305"/>
                </a:cubicBezTo>
                <a:cubicBezTo>
                  <a:pt x="1746838" y="600287"/>
                  <a:pt x="1742128" y="588137"/>
                  <a:pt x="1732707" y="578853"/>
                </a:cubicBezTo>
                <a:cubicBezTo>
                  <a:pt x="1723287" y="569569"/>
                  <a:pt x="1711614" y="564927"/>
                  <a:pt x="1697689" y="564927"/>
                </a:cubicBezTo>
                <a:cubicBezTo>
                  <a:pt x="1684036" y="564927"/>
                  <a:pt x="1671613" y="569637"/>
                  <a:pt x="1660418" y="579058"/>
                </a:cubicBezTo>
                <a:cubicBezTo>
                  <a:pt x="1649222" y="588478"/>
                  <a:pt x="1641440" y="601789"/>
                  <a:pt x="1637072" y="618991"/>
                </a:cubicBezTo>
                <a:lnTo>
                  <a:pt x="1627652" y="617353"/>
                </a:lnTo>
                <a:cubicBezTo>
                  <a:pt x="1632020" y="594144"/>
                  <a:pt x="1641168" y="576122"/>
                  <a:pt x="1655093" y="563289"/>
                </a:cubicBezTo>
                <a:cubicBezTo>
                  <a:pt x="1669019" y="550456"/>
                  <a:pt x="1685948" y="544039"/>
                  <a:pt x="1705880" y="544039"/>
                </a:cubicBezTo>
                <a:close/>
                <a:moveTo>
                  <a:pt x="689725" y="538305"/>
                </a:moveTo>
                <a:cubicBezTo>
                  <a:pt x="696551" y="538305"/>
                  <a:pt x="707063" y="542879"/>
                  <a:pt x="721262" y="552026"/>
                </a:cubicBezTo>
                <a:cubicBezTo>
                  <a:pt x="735461" y="561173"/>
                  <a:pt x="742560" y="568272"/>
                  <a:pt x="742560" y="573324"/>
                </a:cubicBezTo>
                <a:cubicBezTo>
                  <a:pt x="742560" y="578375"/>
                  <a:pt x="738669" y="581105"/>
                  <a:pt x="730887" y="581515"/>
                </a:cubicBezTo>
                <a:cubicBezTo>
                  <a:pt x="723105" y="581925"/>
                  <a:pt x="714709" y="583426"/>
                  <a:pt x="705698" y="586020"/>
                </a:cubicBezTo>
                <a:cubicBezTo>
                  <a:pt x="696688" y="588614"/>
                  <a:pt x="689930" y="591208"/>
                  <a:pt x="685424" y="593802"/>
                </a:cubicBezTo>
                <a:cubicBezTo>
                  <a:pt x="680919" y="596396"/>
                  <a:pt x="677779" y="597693"/>
                  <a:pt x="676004" y="597693"/>
                </a:cubicBezTo>
                <a:cubicBezTo>
                  <a:pt x="674229" y="597693"/>
                  <a:pt x="673342" y="596942"/>
                  <a:pt x="673342" y="595441"/>
                </a:cubicBezTo>
                <a:cubicBezTo>
                  <a:pt x="673342" y="593939"/>
                  <a:pt x="675526" y="589638"/>
                  <a:pt x="679895" y="582539"/>
                </a:cubicBezTo>
                <a:cubicBezTo>
                  <a:pt x="684264" y="575440"/>
                  <a:pt x="686448" y="569842"/>
                  <a:pt x="686448" y="565746"/>
                </a:cubicBezTo>
                <a:cubicBezTo>
                  <a:pt x="686448" y="561651"/>
                  <a:pt x="682489" y="559603"/>
                  <a:pt x="674571" y="559603"/>
                </a:cubicBezTo>
                <a:cubicBezTo>
                  <a:pt x="666652" y="559603"/>
                  <a:pt x="649928" y="560968"/>
                  <a:pt x="624398" y="563699"/>
                </a:cubicBezTo>
                <a:cubicBezTo>
                  <a:pt x="598867" y="566429"/>
                  <a:pt x="575249" y="569637"/>
                  <a:pt x="553541" y="573324"/>
                </a:cubicBezTo>
                <a:cubicBezTo>
                  <a:pt x="531834" y="577010"/>
                  <a:pt x="516475" y="578853"/>
                  <a:pt x="507464" y="578853"/>
                </a:cubicBezTo>
                <a:cubicBezTo>
                  <a:pt x="498453" y="578853"/>
                  <a:pt x="490944" y="578170"/>
                  <a:pt x="484937" y="576805"/>
                </a:cubicBezTo>
                <a:cubicBezTo>
                  <a:pt x="482753" y="586362"/>
                  <a:pt x="477633" y="597352"/>
                  <a:pt x="469578" y="609776"/>
                </a:cubicBezTo>
                <a:cubicBezTo>
                  <a:pt x="461523" y="622200"/>
                  <a:pt x="454629" y="628411"/>
                  <a:pt x="448895" y="628411"/>
                </a:cubicBezTo>
                <a:cubicBezTo>
                  <a:pt x="442342" y="628411"/>
                  <a:pt x="439065" y="622268"/>
                  <a:pt x="439065" y="609981"/>
                </a:cubicBezTo>
                <a:cubicBezTo>
                  <a:pt x="439065" y="606431"/>
                  <a:pt x="439952" y="603291"/>
                  <a:pt x="441727" y="600560"/>
                </a:cubicBezTo>
                <a:cubicBezTo>
                  <a:pt x="443502" y="597830"/>
                  <a:pt x="446096" y="594826"/>
                  <a:pt x="449509" y="591550"/>
                </a:cubicBezTo>
                <a:cubicBezTo>
                  <a:pt x="452922" y="588273"/>
                  <a:pt x="456404" y="583085"/>
                  <a:pt x="459953" y="575986"/>
                </a:cubicBezTo>
                <a:cubicBezTo>
                  <a:pt x="463503" y="568887"/>
                  <a:pt x="466233" y="562675"/>
                  <a:pt x="468145" y="557350"/>
                </a:cubicBezTo>
                <a:cubicBezTo>
                  <a:pt x="470056" y="552026"/>
                  <a:pt x="472240" y="549363"/>
                  <a:pt x="474698" y="549363"/>
                </a:cubicBezTo>
                <a:cubicBezTo>
                  <a:pt x="478248" y="549363"/>
                  <a:pt x="481661" y="555507"/>
                  <a:pt x="484937" y="567794"/>
                </a:cubicBezTo>
                <a:cubicBezTo>
                  <a:pt x="493402" y="567794"/>
                  <a:pt x="519615" y="564654"/>
                  <a:pt x="563576" y="558374"/>
                </a:cubicBezTo>
                <a:lnTo>
                  <a:pt x="649586" y="546496"/>
                </a:lnTo>
                <a:cubicBezTo>
                  <a:pt x="662966" y="544312"/>
                  <a:pt x="672454" y="542401"/>
                  <a:pt x="678052" y="540762"/>
                </a:cubicBezTo>
                <a:cubicBezTo>
                  <a:pt x="683649" y="539124"/>
                  <a:pt x="687540" y="538305"/>
                  <a:pt x="689725" y="538305"/>
                </a:cubicBezTo>
                <a:close/>
                <a:moveTo>
                  <a:pt x="1378835" y="532571"/>
                </a:moveTo>
                <a:cubicBezTo>
                  <a:pt x="1382521" y="532571"/>
                  <a:pt x="1389006" y="534960"/>
                  <a:pt x="1398290" y="539738"/>
                </a:cubicBezTo>
                <a:cubicBezTo>
                  <a:pt x="1407573" y="544517"/>
                  <a:pt x="1412215" y="548408"/>
                  <a:pt x="1412215" y="551411"/>
                </a:cubicBezTo>
                <a:cubicBezTo>
                  <a:pt x="1412215" y="554415"/>
                  <a:pt x="1408734" y="556736"/>
                  <a:pt x="1401771" y="558374"/>
                </a:cubicBezTo>
                <a:cubicBezTo>
                  <a:pt x="1394808" y="560012"/>
                  <a:pt x="1387231" y="562606"/>
                  <a:pt x="1379040" y="566156"/>
                </a:cubicBezTo>
                <a:cubicBezTo>
                  <a:pt x="1375490" y="568067"/>
                  <a:pt x="1365387" y="572163"/>
                  <a:pt x="1348731" y="578443"/>
                </a:cubicBezTo>
                <a:cubicBezTo>
                  <a:pt x="1356376" y="580355"/>
                  <a:pt x="1361974" y="582129"/>
                  <a:pt x="1365524" y="583768"/>
                </a:cubicBezTo>
                <a:cubicBezTo>
                  <a:pt x="1369073" y="585406"/>
                  <a:pt x="1370848" y="587590"/>
                  <a:pt x="1370848" y="590321"/>
                </a:cubicBezTo>
                <a:cubicBezTo>
                  <a:pt x="1370848" y="593051"/>
                  <a:pt x="1370165" y="597147"/>
                  <a:pt x="1368800" y="602608"/>
                </a:cubicBezTo>
                <a:cubicBezTo>
                  <a:pt x="1367435" y="608069"/>
                  <a:pt x="1366070" y="617626"/>
                  <a:pt x="1364704" y="631278"/>
                </a:cubicBezTo>
                <a:cubicBezTo>
                  <a:pt x="1378357" y="628275"/>
                  <a:pt x="1387777" y="625954"/>
                  <a:pt x="1392965" y="624316"/>
                </a:cubicBezTo>
                <a:cubicBezTo>
                  <a:pt x="1398153" y="622677"/>
                  <a:pt x="1403136" y="621858"/>
                  <a:pt x="1407915" y="621858"/>
                </a:cubicBezTo>
                <a:cubicBezTo>
                  <a:pt x="1412693" y="621858"/>
                  <a:pt x="1417062" y="622882"/>
                  <a:pt x="1421021" y="624930"/>
                </a:cubicBezTo>
                <a:cubicBezTo>
                  <a:pt x="1424980" y="626978"/>
                  <a:pt x="1426960" y="629162"/>
                  <a:pt x="1426960" y="631483"/>
                </a:cubicBezTo>
                <a:cubicBezTo>
                  <a:pt x="1426960" y="633804"/>
                  <a:pt x="1425595" y="635716"/>
                  <a:pt x="1422864" y="637217"/>
                </a:cubicBezTo>
                <a:cubicBezTo>
                  <a:pt x="1420134" y="638719"/>
                  <a:pt x="1416584" y="639606"/>
                  <a:pt x="1412215" y="639880"/>
                </a:cubicBezTo>
                <a:cubicBezTo>
                  <a:pt x="1391736" y="640699"/>
                  <a:pt x="1375763" y="641927"/>
                  <a:pt x="1364295" y="643566"/>
                </a:cubicBezTo>
                <a:cubicBezTo>
                  <a:pt x="1363476" y="661587"/>
                  <a:pt x="1363066" y="685888"/>
                  <a:pt x="1363066" y="716470"/>
                </a:cubicBezTo>
                <a:lnTo>
                  <a:pt x="1363476" y="780773"/>
                </a:lnTo>
                <a:cubicBezTo>
                  <a:pt x="1363476" y="795518"/>
                  <a:pt x="1362315" y="808078"/>
                  <a:pt x="1359994" y="818454"/>
                </a:cubicBezTo>
                <a:cubicBezTo>
                  <a:pt x="1357673" y="828830"/>
                  <a:pt x="1354397" y="834018"/>
                  <a:pt x="1350165" y="834018"/>
                </a:cubicBezTo>
                <a:cubicBezTo>
                  <a:pt x="1345932" y="834018"/>
                  <a:pt x="1342314" y="829444"/>
                  <a:pt x="1339311" y="820297"/>
                </a:cubicBezTo>
                <a:cubicBezTo>
                  <a:pt x="1336307" y="811150"/>
                  <a:pt x="1334805" y="803436"/>
                  <a:pt x="1334805" y="797156"/>
                </a:cubicBezTo>
                <a:cubicBezTo>
                  <a:pt x="1334805" y="790876"/>
                  <a:pt x="1336171" y="782821"/>
                  <a:pt x="1338901" y="772991"/>
                </a:cubicBezTo>
                <a:cubicBezTo>
                  <a:pt x="1343816" y="754697"/>
                  <a:pt x="1346956" y="718381"/>
                  <a:pt x="1348321" y="664044"/>
                </a:cubicBezTo>
                <a:cubicBezTo>
                  <a:pt x="1338765" y="685615"/>
                  <a:pt x="1326546" y="704934"/>
                  <a:pt x="1311664" y="721999"/>
                </a:cubicBezTo>
                <a:cubicBezTo>
                  <a:pt x="1296783" y="739065"/>
                  <a:pt x="1282107" y="752513"/>
                  <a:pt x="1267635" y="762342"/>
                </a:cubicBezTo>
                <a:cubicBezTo>
                  <a:pt x="1253163" y="772172"/>
                  <a:pt x="1243880" y="777087"/>
                  <a:pt x="1239784" y="777087"/>
                </a:cubicBezTo>
                <a:cubicBezTo>
                  <a:pt x="1238419" y="777087"/>
                  <a:pt x="1237736" y="776405"/>
                  <a:pt x="1237736" y="775039"/>
                </a:cubicBezTo>
                <a:cubicBezTo>
                  <a:pt x="1237736" y="773674"/>
                  <a:pt x="1239374" y="771626"/>
                  <a:pt x="1242651" y="768896"/>
                </a:cubicBezTo>
                <a:cubicBezTo>
                  <a:pt x="1264495" y="750328"/>
                  <a:pt x="1284701" y="729167"/>
                  <a:pt x="1303268" y="705411"/>
                </a:cubicBezTo>
                <a:cubicBezTo>
                  <a:pt x="1321836" y="681656"/>
                  <a:pt x="1333577" y="662543"/>
                  <a:pt x="1338492" y="648071"/>
                </a:cubicBezTo>
                <a:cubicBezTo>
                  <a:pt x="1330300" y="649709"/>
                  <a:pt x="1309821" y="655853"/>
                  <a:pt x="1277055" y="666502"/>
                </a:cubicBezTo>
                <a:cubicBezTo>
                  <a:pt x="1272687" y="667867"/>
                  <a:pt x="1268864" y="668550"/>
                  <a:pt x="1265587" y="668550"/>
                </a:cubicBezTo>
                <a:cubicBezTo>
                  <a:pt x="1262311" y="668550"/>
                  <a:pt x="1257669" y="666365"/>
                  <a:pt x="1251662" y="661997"/>
                </a:cubicBezTo>
                <a:cubicBezTo>
                  <a:pt x="1245655" y="657628"/>
                  <a:pt x="1242651" y="654283"/>
                  <a:pt x="1242651" y="651962"/>
                </a:cubicBezTo>
                <a:cubicBezTo>
                  <a:pt x="1242651" y="649641"/>
                  <a:pt x="1244835" y="648481"/>
                  <a:pt x="1249204" y="648481"/>
                </a:cubicBezTo>
                <a:cubicBezTo>
                  <a:pt x="1269683" y="647934"/>
                  <a:pt x="1302859" y="643293"/>
                  <a:pt x="1348731" y="634555"/>
                </a:cubicBezTo>
                <a:cubicBezTo>
                  <a:pt x="1348731" y="608342"/>
                  <a:pt x="1345864" y="590594"/>
                  <a:pt x="1340130" y="581310"/>
                </a:cubicBezTo>
                <a:cubicBezTo>
                  <a:pt x="1319924" y="588137"/>
                  <a:pt x="1306886" y="591550"/>
                  <a:pt x="1301015" y="591550"/>
                </a:cubicBezTo>
                <a:cubicBezTo>
                  <a:pt x="1295145" y="591550"/>
                  <a:pt x="1292210" y="591004"/>
                  <a:pt x="1292210" y="589911"/>
                </a:cubicBezTo>
                <a:cubicBezTo>
                  <a:pt x="1292210" y="588819"/>
                  <a:pt x="1294531" y="587044"/>
                  <a:pt x="1299172" y="584587"/>
                </a:cubicBezTo>
                <a:cubicBezTo>
                  <a:pt x="1318832" y="575030"/>
                  <a:pt x="1334805" y="566224"/>
                  <a:pt x="1347093" y="558169"/>
                </a:cubicBezTo>
                <a:cubicBezTo>
                  <a:pt x="1359380" y="550114"/>
                  <a:pt x="1366821" y="543834"/>
                  <a:pt x="1369415" y="539329"/>
                </a:cubicBezTo>
                <a:cubicBezTo>
                  <a:pt x="1372009" y="534824"/>
                  <a:pt x="1375149" y="532571"/>
                  <a:pt x="1378835" y="532571"/>
                </a:cubicBezTo>
                <a:close/>
                <a:moveTo>
                  <a:pt x="263767" y="529704"/>
                </a:moveTo>
                <a:cubicBezTo>
                  <a:pt x="271958" y="529704"/>
                  <a:pt x="282061" y="533458"/>
                  <a:pt x="294075" y="540967"/>
                </a:cubicBezTo>
                <a:cubicBezTo>
                  <a:pt x="306090" y="548476"/>
                  <a:pt x="312097" y="554824"/>
                  <a:pt x="312097" y="560012"/>
                </a:cubicBezTo>
                <a:cubicBezTo>
                  <a:pt x="312097" y="562197"/>
                  <a:pt x="310390" y="566497"/>
                  <a:pt x="306977" y="572914"/>
                </a:cubicBezTo>
                <a:cubicBezTo>
                  <a:pt x="303564" y="579331"/>
                  <a:pt x="301857" y="589775"/>
                  <a:pt x="301857" y="604247"/>
                </a:cubicBezTo>
                <a:cubicBezTo>
                  <a:pt x="301857" y="604793"/>
                  <a:pt x="302745" y="627319"/>
                  <a:pt x="304520" y="671826"/>
                </a:cubicBezTo>
                <a:cubicBezTo>
                  <a:pt x="306294" y="716333"/>
                  <a:pt x="307182" y="749031"/>
                  <a:pt x="307182" y="769920"/>
                </a:cubicBezTo>
                <a:cubicBezTo>
                  <a:pt x="307182" y="790808"/>
                  <a:pt x="305885" y="806030"/>
                  <a:pt x="303291" y="815587"/>
                </a:cubicBezTo>
                <a:cubicBezTo>
                  <a:pt x="300697" y="825144"/>
                  <a:pt x="297011" y="833540"/>
                  <a:pt x="292232" y="840776"/>
                </a:cubicBezTo>
                <a:cubicBezTo>
                  <a:pt x="287454" y="848012"/>
                  <a:pt x="283631" y="851630"/>
                  <a:pt x="280764" y="851630"/>
                </a:cubicBezTo>
                <a:cubicBezTo>
                  <a:pt x="277897" y="851630"/>
                  <a:pt x="275576" y="848421"/>
                  <a:pt x="273801" y="842005"/>
                </a:cubicBezTo>
                <a:cubicBezTo>
                  <a:pt x="272027" y="835588"/>
                  <a:pt x="268955" y="828967"/>
                  <a:pt x="264586" y="822140"/>
                </a:cubicBezTo>
                <a:cubicBezTo>
                  <a:pt x="260217" y="815314"/>
                  <a:pt x="256121" y="809921"/>
                  <a:pt x="252299" y="805962"/>
                </a:cubicBezTo>
                <a:cubicBezTo>
                  <a:pt x="248476" y="802003"/>
                  <a:pt x="244926" y="799545"/>
                  <a:pt x="241650" y="798590"/>
                </a:cubicBezTo>
                <a:cubicBezTo>
                  <a:pt x="238373" y="797634"/>
                  <a:pt x="231410" y="797156"/>
                  <a:pt x="220761" y="797156"/>
                </a:cubicBezTo>
                <a:cubicBezTo>
                  <a:pt x="186357" y="797156"/>
                  <a:pt x="153182" y="799068"/>
                  <a:pt x="121235" y="802890"/>
                </a:cubicBezTo>
                <a:cubicBezTo>
                  <a:pt x="113043" y="803983"/>
                  <a:pt x="104510" y="804529"/>
                  <a:pt x="95636" y="804529"/>
                </a:cubicBezTo>
                <a:cubicBezTo>
                  <a:pt x="86762" y="804529"/>
                  <a:pt x="76864" y="803436"/>
                  <a:pt x="65942" y="801252"/>
                </a:cubicBezTo>
                <a:cubicBezTo>
                  <a:pt x="62392" y="822277"/>
                  <a:pt x="58706" y="832789"/>
                  <a:pt x="54883" y="832789"/>
                </a:cubicBezTo>
                <a:cubicBezTo>
                  <a:pt x="52699" y="832789"/>
                  <a:pt x="49900" y="829308"/>
                  <a:pt x="46487" y="822345"/>
                </a:cubicBezTo>
                <a:cubicBezTo>
                  <a:pt x="43074" y="815382"/>
                  <a:pt x="41367" y="807737"/>
                  <a:pt x="41367" y="799409"/>
                </a:cubicBezTo>
                <a:cubicBezTo>
                  <a:pt x="41367" y="791081"/>
                  <a:pt x="42391" y="782753"/>
                  <a:pt x="44439" y="774425"/>
                </a:cubicBezTo>
                <a:cubicBezTo>
                  <a:pt x="46487" y="766097"/>
                  <a:pt x="48535" y="750055"/>
                  <a:pt x="50583" y="726300"/>
                </a:cubicBezTo>
                <a:cubicBezTo>
                  <a:pt x="52631" y="702545"/>
                  <a:pt x="53655" y="677902"/>
                  <a:pt x="53655" y="652372"/>
                </a:cubicBezTo>
                <a:cubicBezTo>
                  <a:pt x="53655" y="626841"/>
                  <a:pt x="52767" y="606636"/>
                  <a:pt x="50993" y="591754"/>
                </a:cubicBezTo>
                <a:cubicBezTo>
                  <a:pt x="49218" y="576873"/>
                  <a:pt x="46624" y="567316"/>
                  <a:pt x="43211" y="563084"/>
                </a:cubicBezTo>
                <a:cubicBezTo>
                  <a:pt x="39797" y="558852"/>
                  <a:pt x="38091" y="555712"/>
                  <a:pt x="38091" y="553664"/>
                </a:cubicBezTo>
                <a:cubicBezTo>
                  <a:pt x="38091" y="551616"/>
                  <a:pt x="40412" y="550592"/>
                  <a:pt x="45054" y="550592"/>
                </a:cubicBezTo>
                <a:cubicBezTo>
                  <a:pt x="49696" y="550592"/>
                  <a:pt x="57751" y="552367"/>
                  <a:pt x="69219" y="555917"/>
                </a:cubicBezTo>
                <a:cubicBezTo>
                  <a:pt x="88332" y="555371"/>
                  <a:pt x="107582" y="553596"/>
                  <a:pt x="126969" y="550592"/>
                </a:cubicBezTo>
                <a:cubicBezTo>
                  <a:pt x="152089" y="546496"/>
                  <a:pt x="173319" y="543561"/>
                  <a:pt x="190658" y="541786"/>
                </a:cubicBezTo>
                <a:cubicBezTo>
                  <a:pt x="207996" y="540011"/>
                  <a:pt x="222468" y="538100"/>
                  <a:pt x="234073" y="536052"/>
                </a:cubicBezTo>
                <a:cubicBezTo>
                  <a:pt x="245677" y="534004"/>
                  <a:pt x="252777" y="532434"/>
                  <a:pt x="255371" y="531342"/>
                </a:cubicBezTo>
                <a:cubicBezTo>
                  <a:pt x="257965" y="530250"/>
                  <a:pt x="260763" y="529704"/>
                  <a:pt x="263767" y="529704"/>
                </a:cubicBezTo>
                <a:close/>
                <a:moveTo>
                  <a:pt x="2600078" y="515778"/>
                </a:moveTo>
                <a:cubicBezTo>
                  <a:pt x="2606085" y="515778"/>
                  <a:pt x="2613184" y="518987"/>
                  <a:pt x="2621376" y="525403"/>
                </a:cubicBezTo>
                <a:cubicBezTo>
                  <a:pt x="2629567" y="531820"/>
                  <a:pt x="2633663" y="536462"/>
                  <a:pt x="2633663" y="539329"/>
                </a:cubicBezTo>
                <a:cubicBezTo>
                  <a:pt x="2633663" y="542196"/>
                  <a:pt x="2632161" y="545063"/>
                  <a:pt x="2629157" y="547930"/>
                </a:cubicBezTo>
                <a:cubicBezTo>
                  <a:pt x="2626154" y="550797"/>
                  <a:pt x="2622468" y="555507"/>
                  <a:pt x="2618099" y="562060"/>
                </a:cubicBezTo>
                <a:cubicBezTo>
                  <a:pt x="2636940" y="585270"/>
                  <a:pt x="2652776" y="603700"/>
                  <a:pt x="2665610" y="617353"/>
                </a:cubicBezTo>
                <a:cubicBezTo>
                  <a:pt x="2678443" y="631005"/>
                  <a:pt x="2690730" y="642200"/>
                  <a:pt x="2702472" y="650938"/>
                </a:cubicBezTo>
                <a:cubicBezTo>
                  <a:pt x="2714213" y="659676"/>
                  <a:pt x="2725817" y="666912"/>
                  <a:pt x="2737285" y="672646"/>
                </a:cubicBezTo>
                <a:cubicBezTo>
                  <a:pt x="2748753" y="678380"/>
                  <a:pt x="2767594" y="686571"/>
                  <a:pt x="2793807" y="697220"/>
                </a:cubicBezTo>
                <a:cubicBezTo>
                  <a:pt x="2799814" y="699677"/>
                  <a:pt x="2802818" y="702067"/>
                  <a:pt x="2802818" y="704388"/>
                </a:cubicBezTo>
                <a:cubicBezTo>
                  <a:pt x="2802818" y="706708"/>
                  <a:pt x="2799063" y="708142"/>
                  <a:pt x="2791554" y="708688"/>
                </a:cubicBezTo>
                <a:cubicBezTo>
                  <a:pt x="2784045" y="709234"/>
                  <a:pt x="2771826" y="709507"/>
                  <a:pt x="2754897" y="709507"/>
                </a:cubicBezTo>
                <a:cubicBezTo>
                  <a:pt x="2737968" y="709507"/>
                  <a:pt x="2726227" y="708620"/>
                  <a:pt x="2719674" y="706845"/>
                </a:cubicBezTo>
                <a:cubicBezTo>
                  <a:pt x="2713120" y="705070"/>
                  <a:pt x="2706977" y="701384"/>
                  <a:pt x="2701243" y="695786"/>
                </a:cubicBezTo>
                <a:cubicBezTo>
                  <a:pt x="2695509" y="690189"/>
                  <a:pt x="2683904" y="675513"/>
                  <a:pt x="2666429" y="651757"/>
                </a:cubicBezTo>
                <a:cubicBezTo>
                  <a:pt x="2648954" y="628002"/>
                  <a:pt x="2630386" y="602062"/>
                  <a:pt x="2610727" y="573938"/>
                </a:cubicBezTo>
                <a:cubicBezTo>
                  <a:pt x="2593798" y="602062"/>
                  <a:pt x="2584241" y="617762"/>
                  <a:pt x="2582057" y="621039"/>
                </a:cubicBezTo>
                <a:cubicBezTo>
                  <a:pt x="2573592" y="633326"/>
                  <a:pt x="2564103" y="645341"/>
                  <a:pt x="2553591" y="657082"/>
                </a:cubicBezTo>
                <a:cubicBezTo>
                  <a:pt x="2543079" y="668823"/>
                  <a:pt x="2531679" y="680018"/>
                  <a:pt x="2519391" y="690667"/>
                </a:cubicBezTo>
                <a:cubicBezTo>
                  <a:pt x="2507104" y="701316"/>
                  <a:pt x="2494339" y="710599"/>
                  <a:pt x="2481096" y="718518"/>
                </a:cubicBezTo>
                <a:cubicBezTo>
                  <a:pt x="2467853" y="726436"/>
                  <a:pt x="2455634" y="732307"/>
                  <a:pt x="2444439" y="736130"/>
                </a:cubicBezTo>
                <a:cubicBezTo>
                  <a:pt x="2443074" y="736676"/>
                  <a:pt x="2441504" y="736949"/>
                  <a:pt x="2439729" y="736949"/>
                </a:cubicBezTo>
                <a:cubicBezTo>
                  <a:pt x="2437954" y="736949"/>
                  <a:pt x="2437067" y="735993"/>
                  <a:pt x="2437067" y="734082"/>
                </a:cubicBezTo>
                <a:cubicBezTo>
                  <a:pt x="2437067" y="732170"/>
                  <a:pt x="2438432" y="730259"/>
                  <a:pt x="2441163" y="728348"/>
                </a:cubicBezTo>
                <a:cubicBezTo>
                  <a:pt x="2486489" y="699131"/>
                  <a:pt x="2523078" y="663976"/>
                  <a:pt x="2550929" y="622882"/>
                </a:cubicBezTo>
                <a:cubicBezTo>
                  <a:pt x="2578780" y="581788"/>
                  <a:pt x="2592705" y="552504"/>
                  <a:pt x="2592705" y="535028"/>
                </a:cubicBezTo>
                <a:cubicBezTo>
                  <a:pt x="2592705" y="533117"/>
                  <a:pt x="2592432" y="531206"/>
                  <a:pt x="2591886" y="529294"/>
                </a:cubicBezTo>
                <a:cubicBezTo>
                  <a:pt x="2591340" y="527383"/>
                  <a:pt x="2591067" y="525472"/>
                  <a:pt x="2591067" y="523560"/>
                </a:cubicBezTo>
                <a:cubicBezTo>
                  <a:pt x="2591067" y="518372"/>
                  <a:pt x="2594071" y="515778"/>
                  <a:pt x="2600078" y="515778"/>
                </a:cubicBezTo>
                <a:close/>
                <a:moveTo>
                  <a:pt x="1514404" y="513730"/>
                </a:moveTo>
                <a:cubicBezTo>
                  <a:pt x="1519183" y="513730"/>
                  <a:pt x="1526691" y="516666"/>
                  <a:pt x="1536931" y="522536"/>
                </a:cubicBezTo>
                <a:cubicBezTo>
                  <a:pt x="1547170" y="528407"/>
                  <a:pt x="1552290" y="534619"/>
                  <a:pt x="1552290" y="541172"/>
                </a:cubicBezTo>
                <a:cubicBezTo>
                  <a:pt x="1552290" y="544722"/>
                  <a:pt x="1551198" y="548203"/>
                  <a:pt x="1549013" y="551616"/>
                </a:cubicBezTo>
                <a:cubicBezTo>
                  <a:pt x="1546829" y="555029"/>
                  <a:pt x="1545532" y="559057"/>
                  <a:pt x="1545122" y="563699"/>
                </a:cubicBezTo>
                <a:cubicBezTo>
                  <a:pt x="1544713" y="568340"/>
                  <a:pt x="1544508" y="577624"/>
                  <a:pt x="1544508" y="591550"/>
                </a:cubicBezTo>
                <a:cubicBezTo>
                  <a:pt x="1544508" y="626500"/>
                  <a:pt x="1545395" y="665273"/>
                  <a:pt x="1547170" y="707869"/>
                </a:cubicBezTo>
                <a:cubicBezTo>
                  <a:pt x="1548945" y="750465"/>
                  <a:pt x="1549832" y="774357"/>
                  <a:pt x="1549832" y="779545"/>
                </a:cubicBezTo>
                <a:cubicBezTo>
                  <a:pt x="1549832" y="804392"/>
                  <a:pt x="1546419" y="822345"/>
                  <a:pt x="1539593" y="833404"/>
                </a:cubicBezTo>
                <a:cubicBezTo>
                  <a:pt x="1532767" y="844462"/>
                  <a:pt x="1527169" y="849855"/>
                  <a:pt x="1522800" y="849582"/>
                </a:cubicBezTo>
                <a:cubicBezTo>
                  <a:pt x="1520343" y="849582"/>
                  <a:pt x="1518022" y="847671"/>
                  <a:pt x="1515838" y="843848"/>
                </a:cubicBezTo>
                <a:cubicBezTo>
                  <a:pt x="1504643" y="823642"/>
                  <a:pt x="1493447" y="808215"/>
                  <a:pt x="1482252" y="797566"/>
                </a:cubicBezTo>
                <a:cubicBezTo>
                  <a:pt x="1479795" y="795108"/>
                  <a:pt x="1478566" y="793061"/>
                  <a:pt x="1478566" y="791422"/>
                </a:cubicBezTo>
                <a:cubicBezTo>
                  <a:pt x="1478566" y="789784"/>
                  <a:pt x="1479522" y="788965"/>
                  <a:pt x="1481433" y="788965"/>
                </a:cubicBezTo>
                <a:cubicBezTo>
                  <a:pt x="1483345" y="788965"/>
                  <a:pt x="1485529" y="789511"/>
                  <a:pt x="1487986" y="790603"/>
                </a:cubicBezTo>
                <a:cubicBezTo>
                  <a:pt x="1500274" y="794972"/>
                  <a:pt x="1509011" y="797156"/>
                  <a:pt x="1514199" y="797156"/>
                </a:cubicBezTo>
                <a:cubicBezTo>
                  <a:pt x="1519387" y="797156"/>
                  <a:pt x="1522459" y="795313"/>
                  <a:pt x="1523415" y="791627"/>
                </a:cubicBezTo>
                <a:cubicBezTo>
                  <a:pt x="1524370" y="787941"/>
                  <a:pt x="1525258" y="775654"/>
                  <a:pt x="1526077" y="754765"/>
                </a:cubicBezTo>
                <a:cubicBezTo>
                  <a:pt x="1526896" y="733877"/>
                  <a:pt x="1527306" y="707050"/>
                  <a:pt x="1527306" y="674284"/>
                </a:cubicBezTo>
                <a:cubicBezTo>
                  <a:pt x="1527306" y="641518"/>
                  <a:pt x="1525940" y="610185"/>
                  <a:pt x="1523210" y="580286"/>
                </a:cubicBezTo>
                <a:cubicBezTo>
                  <a:pt x="1520479" y="550387"/>
                  <a:pt x="1516793" y="532707"/>
                  <a:pt x="1512151" y="527246"/>
                </a:cubicBezTo>
                <a:cubicBezTo>
                  <a:pt x="1508875" y="523424"/>
                  <a:pt x="1507236" y="520215"/>
                  <a:pt x="1507236" y="517621"/>
                </a:cubicBezTo>
                <a:cubicBezTo>
                  <a:pt x="1507236" y="515027"/>
                  <a:pt x="1509626" y="513730"/>
                  <a:pt x="1514404" y="513730"/>
                </a:cubicBezTo>
                <a:close/>
                <a:moveTo>
                  <a:pt x="2187636" y="502672"/>
                </a:moveTo>
                <a:cubicBezTo>
                  <a:pt x="2192278" y="502672"/>
                  <a:pt x="2198421" y="505266"/>
                  <a:pt x="2206067" y="510454"/>
                </a:cubicBezTo>
                <a:cubicBezTo>
                  <a:pt x="2213712" y="515642"/>
                  <a:pt x="2217535" y="519737"/>
                  <a:pt x="2217535" y="522741"/>
                </a:cubicBezTo>
                <a:cubicBezTo>
                  <a:pt x="2217535" y="525745"/>
                  <a:pt x="2216033" y="528885"/>
                  <a:pt x="2213029" y="532161"/>
                </a:cubicBezTo>
                <a:lnTo>
                  <a:pt x="2202380" y="546906"/>
                </a:lnTo>
                <a:cubicBezTo>
                  <a:pt x="2227501" y="574484"/>
                  <a:pt x="2249891" y="596055"/>
                  <a:pt x="2269551" y="611619"/>
                </a:cubicBezTo>
                <a:cubicBezTo>
                  <a:pt x="2289210" y="627183"/>
                  <a:pt x="2307505" y="638856"/>
                  <a:pt x="2324434" y="646638"/>
                </a:cubicBezTo>
                <a:cubicBezTo>
                  <a:pt x="2341363" y="654419"/>
                  <a:pt x="2361159" y="661314"/>
                  <a:pt x="2383822" y="667321"/>
                </a:cubicBezTo>
                <a:cubicBezTo>
                  <a:pt x="2392014" y="669505"/>
                  <a:pt x="2396109" y="672099"/>
                  <a:pt x="2396109" y="675103"/>
                </a:cubicBezTo>
                <a:cubicBezTo>
                  <a:pt x="2396109" y="676468"/>
                  <a:pt x="2395085" y="677560"/>
                  <a:pt x="2393038" y="678380"/>
                </a:cubicBezTo>
                <a:cubicBezTo>
                  <a:pt x="2390990" y="679199"/>
                  <a:pt x="2383686" y="680086"/>
                  <a:pt x="2371125" y="681042"/>
                </a:cubicBezTo>
                <a:cubicBezTo>
                  <a:pt x="2358565" y="681998"/>
                  <a:pt x="2347711" y="682475"/>
                  <a:pt x="2338564" y="682475"/>
                </a:cubicBezTo>
                <a:cubicBezTo>
                  <a:pt x="2329417" y="682475"/>
                  <a:pt x="2321703" y="681793"/>
                  <a:pt x="2315423" y="680427"/>
                </a:cubicBezTo>
                <a:cubicBezTo>
                  <a:pt x="2309143" y="679062"/>
                  <a:pt x="2303546" y="676468"/>
                  <a:pt x="2298631" y="672646"/>
                </a:cubicBezTo>
                <a:cubicBezTo>
                  <a:pt x="2293716" y="668823"/>
                  <a:pt x="2279927" y="654761"/>
                  <a:pt x="2257263" y="630459"/>
                </a:cubicBezTo>
                <a:cubicBezTo>
                  <a:pt x="2234600" y="606158"/>
                  <a:pt x="2213985" y="581856"/>
                  <a:pt x="2195418" y="557555"/>
                </a:cubicBezTo>
                <a:cubicBezTo>
                  <a:pt x="2178762" y="584314"/>
                  <a:pt x="2163812" y="605543"/>
                  <a:pt x="2150569" y="621244"/>
                </a:cubicBezTo>
                <a:cubicBezTo>
                  <a:pt x="2137326" y="636944"/>
                  <a:pt x="2121762" y="651757"/>
                  <a:pt x="2103878" y="665683"/>
                </a:cubicBezTo>
                <a:cubicBezTo>
                  <a:pt x="2085993" y="679608"/>
                  <a:pt x="2069678" y="690189"/>
                  <a:pt x="2054934" y="697425"/>
                </a:cubicBezTo>
                <a:cubicBezTo>
                  <a:pt x="2040189" y="704661"/>
                  <a:pt x="2031792" y="708279"/>
                  <a:pt x="2029745" y="708279"/>
                </a:cubicBezTo>
                <a:cubicBezTo>
                  <a:pt x="2027697" y="708279"/>
                  <a:pt x="2026673" y="707459"/>
                  <a:pt x="2026673" y="705821"/>
                </a:cubicBezTo>
                <a:cubicBezTo>
                  <a:pt x="2026673" y="704183"/>
                  <a:pt x="2028721" y="701862"/>
                  <a:pt x="2032816" y="698858"/>
                </a:cubicBezTo>
                <a:cubicBezTo>
                  <a:pt x="2080600" y="665819"/>
                  <a:pt x="2116916" y="631825"/>
                  <a:pt x="2141763" y="596874"/>
                </a:cubicBezTo>
                <a:cubicBezTo>
                  <a:pt x="2166611" y="561924"/>
                  <a:pt x="2179035" y="537349"/>
                  <a:pt x="2179035" y="523151"/>
                </a:cubicBezTo>
                <a:cubicBezTo>
                  <a:pt x="2179035" y="521512"/>
                  <a:pt x="2178898" y="519942"/>
                  <a:pt x="2178625" y="518441"/>
                </a:cubicBezTo>
                <a:cubicBezTo>
                  <a:pt x="2178352" y="516939"/>
                  <a:pt x="2178216" y="515369"/>
                  <a:pt x="2178216" y="513730"/>
                </a:cubicBezTo>
                <a:cubicBezTo>
                  <a:pt x="2178216" y="506358"/>
                  <a:pt x="2181356" y="502672"/>
                  <a:pt x="2187636" y="502672"/>
                </a:cubicBezTo>
                <a:close/>
                <a:moveTo>
                  <a:pt x="564804" y="502672"/>
                </a:moveTo>
                <a:cubicBezTo>
                  <a:pt x="576546" y="502672"/>
                  <a:pt x="585761" y="505198"/>
                  <a:pt x="592451" y="510249"/>
                </a:cubicBezTo>
                <a:cubicBezTo>
                  <a:pt x="599140" y="515300"/>
                  <a:pt x="602485" y="522195"/>
                  <a:pt x="602485" y="530933"/>
                </a:cubicBezTo>
                <a:cubicBezTo>
                  <a:pt x="602485" y="535301"/>
                  <a:pt x="601325" y="538646"/>
                  <a:pt x="599004" y="540967"/>
                </a:cubicBezTo>
                <a:cubicBezTo>
                  <a:pt x="596683" y="543288"/>
                  <a:pt x="593406" y="544449"/>
                  <a:pt x="589174" y="544449"/>
                </a:cubicBezTo>
                <a:cubicBezTo>
                  <a:pt x="584942" y="544449"/>
                  <a:pt x="576887" y="538714"/>
                  <a:pt x="565009" y="527246"/>
                </a:cubicBezTo>
                <a:cubicBezTo>
                  <a:pt x="553132" y="515778"/>
                  <a:pt x="547193" y="508952"/>
                  <a:pt x="547193" y="506768"/>
                </a:cubicBezTo>
                <a:cubicBezTo>
                  <a:pt x="547193" y="504037"/>
                  <a:pt x="553063" y="502672"/>
                  <a:pt x="564804" y="502672"/>
                </a:cubicBezTo>
                <a:close/>
                <a:moveTo>
                  <a:pt x="987281" y="498167"/>
                </a:moveTo>
                <a:cubicBezTo>
                  <a:pt x="991240" y="498167"/>
                  <a:pt x="999022" y="500897"/>
                  <a:pt x="1010627" y="506358"/>
                </a:cubicBezTo>
                <a:cubicBezTo>
                  <a:pt x="1022231" y="511819"/>
                  <a:pt x="1028034" y="517007"/>
                  <a:pt x="1028034" y="521922"/>
                </a:cubicBezTo>
                <a:cubicBezTo>
                  <a:pt x="1028034" y="524106"/>
                  <a:pt x="1027215" y="527110"/>
                  <a:pt x="1025576" y="530933"/>
                </a:cubicBezTo>
                <a:cubicBezTo>
                  <a:pt x="1018750" y="545404"/>
                  <a:pt x="1013016" y="562470"/>
                  <a:pt x="1008374" y="582129"/>
                </a:cubicBezTo>
                <a:cubicBezTo>
                  <a:pt x="1011924" y="581856"/>
                  <a:pt x="1016566" y="580628"/>
                  <a:pt x="1022300" y="578443"/>
                </a:cubicBezTo>
                <a:cubicBezTo>
                  <a:pt x="1028034" y="576259"/>
                  <a:pt x="1035270" y="574211"/>
                  <a:pt x="1044007" y="572300"/>
                </a:cubicBezTo>
                <a:cubicBezTo>
                  <a:pt x="1052745" y="570388"/>
                  <a:pt x="1060800" y="569433"/>
                  <a:pt x="1068172" y="569433"/>
                </a:cubicBezTo>
                <a:cubicBezTo>
                  <a:pt x="1075544" y="569433"/>
                  <a:pt x="1081893" y="570798"/>
                  <a:pt x="1087217" y="573528"/>
                </a:cubicBezTo>
                <a:cubicBezTo>
                  <a:pt x="1092542" y="576259"/>
                  <a:pt x="1095204" y="579262"/>
                  <a:pt x="1095204" y="582539"/>
                </a:cubicBezTo>
                <a:cubicBezTo>
                  <a:pt x="1095204" y="585816"/>
                  <a:pt x="1089880" y="589024"/>
                  <a:pt x="1079231" y="592164"/>
                </a:cubicBezTo>
                <a:cubicBezTo>
                  <a:pt x="1068582" y="595304"/>
                  <a:pt x="1043324" y="599332"/>
                  <a:pt x="1003459" y="604247"/>
                </a:cubicBezTo>
                <a:cubicBezTo>
                  <a:pt x="999910" y="621995"/>
                  <a:pt x="996087" y="637832"/>
                  <a:pt x="991991" y="651757"/>
                </a:cubicBezTo>
                <a:cubicBezTo>
                  <a:pt x="1042505" y="647115"/>
                  <a:pt x="1077046" y="642747"/>
                  <a:pt x="1095614" y="638651"/>
                </a:cubicBezTo>
                <a:cubicBezTo>
                  <a:pt x="1105989" y="636466"/>
                  <a:pt x="1115341" y="635374"/>
                  <a:pt x="1123669" y="635374"/>
                </a:cubicBezTo>
                <a:cubicBezTo>
                  <a:pt x="1131997" y="635374"/>
                  <a:pt x="1140052" y="638173"/>
                  <a:pt x="1147834" y="643770"/>
                </a:cubicBezTo>
                <a:cubicBezTo>
                  <a:pt x="1155616" y="649368"/>
                  <a:pt x="1159507" y="654215"/>
                  <a:pt x="1159507" y="658310"/>
                </a:cubicBezTo>
                <a:cubicBezTo>
                  <a:pt x="1159507" y="664044"/>
                  <a:pt x="1153910" y="666365"/>
                  <a:pt x="1142715" y="665273"/>
                </a:cubicBezTo>
                <a:cubicBezTo>
                  <a:pt x="1119505" y="663089"/>
                  <a:pt x="1095272" y="661997"/>
                  <a:pt x="1070015" y="661997"/>
                </a:cubicBezTo>
                <a:cubicBezTo>
                  <a:pt x="1044758" y="661997"/>
                  <a:pt x="1017248" y="663771"/>
                  <a:pt x="987486" y="667321"/>
                </a:cubicBezTo>
                <a:cubicBezTo>
                  <a:pt x="984209" y="679062"/>
                  <a:pt x="978339" y="695582"/>
                  <a:pt x="969874" y="716880"/>
                </a:cubicBezTo>
                <a:cubicBezTo>
                  <a:pt x="987895" y="715241"/>
                  <a:pt x="1005507" y="712784"/>
                  <a:pt x="1022709" y="709507"/>
                </a:cubicBezTo>
                <a:cubicBezTo>
                  <a:pt x="1039911" y="706231"/>
                  <a:pt x="1049673" y="703978"/>
                  <a:pt x="1051994" y="702749"/>
                </a:cubicBezTo>
                <a:cubicBezTo>
                  <a:pt x="1054315" y="701521"/>
                  <a:pt x="1056704" y="700906"/>
                  <a:pt x="1059161" y="700906"/>
                </a:cubicBezTo>
                <a:cubicBezTo>
                  <a:pt x="1064076" y="700906"/>
                  <a:pt x="1071790" y="705002"/>
                  <a:pt x="1082302" y="713193"/>
                </a:cubicBezTo>
                <a:cubicBezTo>
                  <a:pt x="1092815" y="721385"/>
                  <a:pt x="1098071" y="727256"/>
                  <a:pt x="1098071" y="730805"/>
                </a:cubicBezTo>
                <a:cubicBezTo>
                  <a:pt x="1098071" y="734355"/>
                  <a:pt x="1094931" y="737495"/>
                  <a:pt x="1088651" y="740225"/>
                </a:cubicBezTo>
                <a:cubicBezTo>
                  <a:pt x="1086466" y="741318"/>
                  <a:pt x="1083599" y="743297"/>
                  <a:pt x="1080050" y="746164"/>
                </a:cubicBezTo>
                <a:cubicBezTo>
                  <a:pt x="1076500" y="749031"/>
                  <a:pt x="1068718" y="755926"/>
                  <a:pt x="1056704" y="766848"/>
                </a:cubicBezTo>
                <a:lnTo>
                  <a:pt x="1016566" y="803300"/>
                </a:lnTo>
                <a:cubicBezTo>
                  <a:pt x="1036225" y="818864"/>
                  <a:pt x="1046055" y="834155"/>
                  <a:pt x="1046055" y="849172"/>
                </a:cubicBezTo>
                <a:cubicBezTo>
                  <a:pt x="1046055" y="854087"/>
                  <a:pt x="1044963" y="858251"/>
                  <a:pt x="1042778" y="861664"/>
                </a:cubicBezTo>
                <a:cubicBezTo>
                  <a:pt x="1040594" y="865078"/>
                  <a:pt x="1037522" y="866784"/>
                  <a:pt x="1033563" y="866784"/>
                </a:cubicBezTo>
                <a:cubicBezTo>
                  <a:pt x="1029604" y="866784"/>
                  <a:pt x="1025849" y="864190"/>
                  <a:pt x="1022300" y="859002"/>
                </a:cubicBezTo>
                <a:cubicBezTo>
                  <a:pt x="999363" y="827601"/>
                  <a:pt x="974925" y="800979"/>
                  <a:pt x="948986" y="779135"/>
                </a:cubicBezTo>
                <a:cubicBezTo>
                  <a:pt x="947074" y="777497"/>
                  <a:pt x="946119" y="775927"/>
                  <a:pt x="946119" y="774425"/>
                </a:cubicBezTo>
                <a:cubicBezTo>
                  <a:pt x="946119" y="772923"/>
                  <a:pt x="947757" y="772172"/>
                  <a:pt x="951034" y="772172"/>
                </a:cubicBezTo>
                <a:cubicBezTo>
                  <a:pt x="954310" y="772172"/>
                  <a:pt x="962843" y="775039"/>
                  <a:pt x="976632" y="780773"/>
                </a:cubicBezTo>
                <a:cubicBezTo>
                  <a:pt x="990421" y="786507"/>
                  <a:pt x="1000865" y="791832"/>
                  <a:pt x="1007965" y="796747"/>
                </a:cubicBezTo>
                <a:cubicBezTo>
                  <a:pt x="1020798" y="781456"/>
                  <a:pt x="1031037" y="767667"/>
                  <a:pt x="1038683" y="755380"/>
                </a:cubicBezTo>
                <a:cubicBezTo>
                  <a:pt x="1046328" y="743092"/>
                  <a:pt x="1050151" y="734764"/>
                  <a:pt x="1050151" y="730396"/>
                </a:cubicBezTo>
                <a:cubicBezTo>
                  <a:pt x="1050151" y="726027"/>
                  <a:pt x="1046874" y="723842"/>
                  <a:pt x="1040321" y="723842"/>
                </a:cubicBezTo>
                <a:cubicBezTo>
                  <a:pt x="1018477" y="723842"/>
                  <a:pt x="1001002" y="725139"/>
                  <a:pt x="987895" y="727733"/>
                </a:cubicBezTo>
                <a:cubicBezTo>
                  <a:pt x="974789" y="730327"/>
                  <a:pt x="965437" y="733809"/>
                  <a:pt x="959839" y="738178"/>
                </a:cubicBezTo>
                <a:cubicBezTo>
                  <a:pt x="954242" y="742546"/>
                  <a:pt x="950010" y="744731"/>
                  <a:pt x="947143" y="744731"/>
                </a:cubicBezTo>
                <a:cubicBezTo>
                  <a:pt x="944276" y="744731"/>
                  <a:pt x="941135" y="742683"/>
                  <a:pt x="937722" y="738587"/>
                </a:cubicBezTo>
                <a:cubicBezTo>
                  <a:pt x="934309" y="734491"/>
                  <a:pt x="932603" y="730054"/>
                  <a:pt x="932603" y="725276"/>
                </a:cubicBezTo>
                <a:cubicBezTo>
                  <a:pt x="932603" y="720498"/>
                  <a:pt x="934855" y="717357"/>
                  <a:pt x="939361" y="715856"/>
                </a:cubicBezTo>
                <a:cubicBezTo>
                  <a:pt x="943866" y="714354"/>
                  <a:pt x="948167" y="710463"/>
                  <a:pt x="952262" y="704183"/>
                </a:cubicBezTo>
                <a:cubicBezTo>
                  <a:pt x="956358" y="697903"/>
                  <a:pt x="961273" y="686161"/>
                  <a:pt x="967007" y="668959"/>
                </a:cubicBezTo>
                <a:cubicBezTo>
                  <a:pt x="947620" y="671144"/>
                  <a:pt x="927347" y="674216"/>
                  <a:pt x="906185" y="678175"/>
                </a:cubicBezTo>
                <a:cubicBezTo>
                  <a:pt x="885024" y="682134"/>
                  <a:pt x="871713" y="684114"/>
                  <a:pt x="866252" y="684114"/>
                </a:cubicBezTo>
                <a:cubicBezTo>
                  <a:pt x="860791" y="684114"/>
                  <a:pt x="854169" y="681998"/>
                  <a:pt x="846387" y="677765"/>
                </a:cubicBezTo>
                <a:cubicBezTo>
                  <a:pt x="838605" y="673533"/>
                  <a:pt x="834714" y="670256"/>
                  <a:pt x="834714" y="667935"/>
                </a:cubicBezTo>
                <a:cubicBezTo>
                  <a:pt x="834714" y="665614"/>
                  <a:pt x="837854" y="664317"/>
                  <a:pt x="844135" y="664044"/>
                </a:cubicBezTo>
                <a:cubicBezTo>
                  <a:pt x="881542" y="662952"/>
                  <a:pt x="923865" y="659266"/>
                  <a:pt x="971103" y="652986"/>
                </a:cubicBezTo>
                <a:cubicBezTo>
                  <a:pt x="975199" y="637422"/>
                  <a:pt x="978612" y="621722"/>
                  <a:pt x="981342" y="605885"/>
                </a:cubicBezTo>
                <a:cubicBezTo>
                  <a:pt x="963594" y="607250"/>
                  <a:pt x="951034" y="607933"/>
                  <a:pt x="943661" y="607933"/>
                </a:cubicBezTo>
                <a:cubicBezTo>
                  <a:pt x="936289" y="607933"/>
                  <a:pt x="929258" y="606363"/>
                  <a:pt x="922568" y="603223"/>
                </a:cubicBezTo>
                <a:cubicBezTo>
                  <a:pt x="915878" y="600083"/>
                  <a:pt x="912534" y="597352"/>
                  <a:pt x="912534" y="595031"/>
                </a:cubicBezTo>
                <a:cubicBezTo>
                  <a:pt x="912534" y="592710"/>
                  <a:pt x="914855" y="591550"/>
                  <a:pt x="919496" y="591550"/>
                </a:cubicBezTo>
                <a:lnTo>
                  <a:pt x="929736" y="591959"/>
                </a:lnTo>
                <a:cubicBezTo>
                  <a:pt x="942023" y="591959"/>
                  <a:pt x="960181" y="589638"/>
                  <a:pt x="984209" y="584996"/>
                </a:cubicBezTo>
                <a:cubicBezTo>
                  <a:pt x="987486" y="558511"/>
                  <a:pt x="989124" y="541445"/>
                  <a:pt x="989124" y="533800"/>
                </a:cubicBezTo>
                <a:cubicBezTo>
                  <a:pt x="989124" y="526154"/>
                  <a:pt x="987827" y="519737"/>
                  <a:pt x="985233" y="514550"/>
                </a:cubicBezTo>
                <a:cubicBezTo>
                  <a:pt x="982639" y="509362"/>
                  <a:pt x="981342" y="505334"/>
                  <a:pt x="981342" y="502467"/>
                </a:cubicBezTo>
                <a:cubicBezTo>
                  <a:pt x="981342" y="499600"/>
                  <a:pt x="983322" y="498167"/>
                  <a:pt x="987281" y="498167"/>
                </a:cubicBezTo>
                <a:close/>
                <a:moveTo>
                  <a:pt x="4299104" y="293665"/>
                </a:moveTo>
                <a:cubicBezTo>
                  <a:pt x="4295145" y="293665"/>
                  <a:pt x="4287705" y="294484"/>
                  <a:pt x="4276783" y="296122"/>
                </a:cubicBezTo>
                <a:cubicBezTo>
                  <a:pt x="4265861" y="297761"/>
                  <a:pt x="4258079" y="299194"/>
                  <a:pt x="4253437" y="300423"/>
                </a:cubicBezTo>
                <a:cubicBezTo>
                  <a:pt x="4248795" y="301652"/>
                  <a:pt x="4238829" y="301993"/>
                  <a:pt x="4223538" y="301447"/>
                </a:cubicBezTo>
                <a:cubicBezTo>
                  <a:pt x="4225722" y="313461"/>
                  <a:pt x="4226951" y="325202"/>
                  <a:pt x="4227224" y="336670"/>
                </a:cubicBezTo>
                <a:cubicBezTo>
                  <a:pt x="4266270" y="334213"/>
                  <a:pt x="4289684" y="331619"/>
                  <a:pt x="4297466" y="328888"/>
                </a:cubicBezTo>
                <a:cubicBezTo>
                  <a:pt x="4305248" y="326158"/>
                  <a:pt x="4309139" y="317284"/>
                  <a:pt x="4309139" y="302266"/>
                </a:cubicBezTo>
                <a:cubicBezTo>
                  <a:pt x="4309139" y="298989"/>
                  <a:pt x="4308456" y="296737"/>
                  <a:pt x="4307091" y="295508"/>
                </a:cubicBezTo>
                <a:cubicBezTo>
                  <a:pt x="4305726" y="294279"/>
                  <a:pt x="4303064" y="293665"/>
                  <a:pt x="4299104" y="293665"/>
                </a:cubicBezTo>
                <a:close/>
                <a:moveTo>
                  <a:pt x="4315897" y="275644"/>
                </a:moveTo>
                <a:cubicBezTo>
                  <a:pt x="4320676" y="275644"/>
                  <a:pt x="4327979" y="277896"/>
                  <a:pt x="4337809" y="282401"/>
                </a:cubicBezTo>
                <a:cubicBezTo>
                  <a:pt x="4347639" y="286907"/>
                  <a:pt x="4352554" y="290798"/>
                  <a:pt x="4352554" y="294074"/>
                </a:cubicBezTo>
                <a:cubicBezTo>
                  <a:pt x="4352554" y="295986"/>
                  <a:pt x="4351462" y="298034"/>
                  <a:pt x="4349278" y="300218"/>
                </a:cubicBezTo>
                <a:cubicBezTo>
                  <a:pt x="4337536" y="311959"/>
                  <a:pt x="4331666" y="320560"/>
                  <a:pt x="4331666" y="326021"/>
                </a:cubicBezTo>
                <a:cubicBezTo>
                  <a:pt x="4331666" y="327933"/>
                  <a:pt x="4332621" y="329707"/>
                  <a:pt x="4334532" y="331346"/>
                </a:cubicBezTo>
                <a:cubicBezTo>
                  <a:pt x="4336444" y="332984"/>
                  <a:pt x="4337400" y="334964"/>
                  <a:pt x="4337400" y="337285"/>
                </a:cubicBezTo>
                <a:cubicBezTo>
                  <a:pt x="4337400" y="339605"/>
                  <a:pt x="4335078" y="341653"/>
                  <a:pt x="4330437" y="343428"/>
                </a:cubicBezTo>
                <a:cubicBezTo>
                  <a:pt x="4325795" y="345203"/>
                  <a:pt x="4310026" y="346500"/>
                  <a:pt x="4283131" y="347319"/>
                </a:cubicBezTo>
                <a:cubicBezTo>
                  <a:pt x="4256236" y="348138"/>
                  <a:pt x="4237737" y="348548"/>
                  <a:pt x="4227634" y="348548"/>
                </a:cubicBezTo>
                <a:cubicBezTo>
                  <a:pt x="4227907" y="356193"/>
                  <a:pt x="4227634" y="361176"/>
                  <a:pt x="4226815" y="363497"/>
                </a:cubicBezTo>
                <a:cubicBezTo>
                  <a:pt x="4225995" y="365818"/>
                  <a:pt x="4224221" y="366979"/>
                  <a:pt x="4221490" y="366979"/>
                </a:cubicBezTo>
                <a:cubicBezTo>
                  <a:pt x="4216575" y="366979"/>
                  <a:pt x="4213435" y="362746"/>
                  <a:pt x="4212070" y="354282"/>
                </a:cubicBezTo>
                <a:cubicBezTo>
                  <a:pt x="4206336" y="319605"/>
                  <a:pt x="4201694" y="300286"/>
                  <a:pt x="4198144" y="296327"/>
                </a:cubicBezTo>
                <a:cubicBezTo>
                  <a:pt x="4194595" y="292368"/>
                  <a:pt x="4192820" y="289228"/>
                  <a:pt x="4192820" y="286907"/>
                </a:cubicBezTo>
                <a:cubicBezTo>
                  <a:pt x="4192820" y="284586"/>
                  <a:pt x="4194868" y="283425"/>
                  <a:pt x="4198964" y="283425"/>
                </a:cubicBezTo>
                <a:cubicBezTo>
                  <a:pt x="4203059" y="283425"/>
                  <a:pt x="4210158" y="286156"/>
                  <a:pt x="4220261" y="291617"/>
                </a:cubicBezTo>
                <a:cubicBezTo>
                  <a:pt x="4234187" y="291071"/>
                  <a:pt x="4249205" y="289296"/>
                  <a:pt x="4265315" y="286292"/>
                </a:cubicBezTo>
                <a:cubicBezTo>
                  <a:pt x="4281424" y="283289"/>
                  <a:pt x="4292688" y="280763"/>
                  <a:pt x="4299104" y="278715"/>
                </a:cubicBezTo>
                <a:cubicBezTo>
                  <a:pt x="4305521" y="276667"/>
                  <a:pt x="4311118" y="275644"/>
                  <a:pt x="4315897" y="275644"/>
                </a:cubicBezTo>
                <a:close/>
                <a:moveTo>
                  <a:pt x="5522290" y="263766"/>
                </a:moveTo>
                <a:cubicBezTo>
                  <a:pt x="5525294" y="263766"/>
                  <a:pt x="5535397" y="269159"/>
                  <a:pt x="5552599" y="279944"/>
                </a:cubicBezTo>
                <a:cubicBezTo>
                  <a:pt x="5569801" y="290730"/>
                  <a:pt x="5581474" y="300013"/>
                  <a:pt x="5587618" y="307795"/>
                </a:cubicBezTo>
                <a:cubicBezTo>
                  <a:pt x="5593762" y="315577"/>
                  <a:pt x="5596833" y="324519"/>
                  <a:pt x="5596833" y="334622"/>
                </a:cubicBezTo>
                <a:cubicBezTo>
                  <a:pt x="5596833" y="350459"/>
                  <a:pt x="5593693" y="358378"/>
                  <a:pt x="5587413" y="358378"/>
                </a:cubicBezTo>
                <a:cubicBezTo>
                  <a:pt x="5584136" y="358378"/>
                  <a:pt x="5580860" y="355784"/>
                  <a:pt x="5577583" y="350596"/>
                </a:cubicBezTo>
                <a:cubicBezTo>
                  <a:pt x="5556832" y="317830"/>
                  <a:pt x="5538674" y="292026"/>
                  <a:pt x="5523110" y="273186"/>
                </a:cubicBezTo>
                <a:cubicBezTo>
                  <a:pt x="5520652" y="270183"/>
                  <a:pt x="5519424" y="267862"/>
                  <a:pt x="5519424" y="266223"/>
                </a:cubicBezTo>
                <a:cubicBezTo>
                  <a:pt x="5519424" y="264585"/>
                  <a:pt x="5520379" y="263766"/>
                  <a:pt x="5522290" y="263766"/>
                </a:cubicBezTo>
                <a:close/>
                <a:moveTo>
                  <a:pt x="5096742" y="259670"/>
                </a:moveTo>
                <a:cubicBezTo>
                  <a:pt x="5103022" y="259670"/>
                  <a:pt x="5112784" y="261718"/>
                  <a:pt x="5126026" y="265814"/>
                </a:cubicBezTo>
                <a:cubicBezTo>
                  <a:pt x="5139270" y="269909"/>
                  <a:pt x="5149714" y="275848"/>
                  <a:pt x="5157360" y="283630"/>
                </a:cubicBezTo>
                <a:cubicBezTo>
                  <a:pt x="5165004" y="291412"/>
                  <a:pt x="5168828" y="300150"/>
                  <a:pt x="5168828" y="309843"/>
                </a:cubicBezTo>
                <a:cubicBezTo>
                  <a:pt x="5168828" y="319536"/>
                  <a:pt x="5166028" y="324383"/>
                  <a:pt x="5160430" y="324383"/>
                </a:cubicBezTo>
                <a:cubicBezTo>
                  <a:pt x="5154834" y="324383"/>
                  <a:pt x="5146506" y="318854"/>
                  <a:pt x="5135447" y="307795"/>
                </a:cubicBezTo>
                <a:cubicBezTo>
                  <a:pt x="5124388" y="296737"/>
                  <a:pt x="5114286" y="286975"/>
                  <a:pt x="5105138" y="278511"/>
                </a:cubicBezTo>
                <a:cubicBezTo>
                  <a:pt x="5095991" y="270046"/>
                  <a:pt x="5091418" y="264790"/>
                  <a:pt x="5091418" y="262742"/>
                </a:cubicBezTo>
                <a:cubicBezTo>
                  <a:pt x="5091418" y="260694"/>
                  <a:pt x="5093192" y="259670"/>
                  <a:pt x="5096742" y="259670"/>
                </a:cubicBezTo>
                <a:close/>
                <a:moveTo>
                  <a:pt x="4974280" y="251888"/>
                </a:moveTo>
                <a:cubicBezTo>
                  <a:pt x="4975918" y="251888"/>
                  <a:pt x="4977146" y="252776"/>
                  <a:pt x="4977965" y="254550"/>
                </a:cubicBezTo>
                <a:cubicBezTo>
                  <a:pt x="4978784" y="256325"/>
                  <a:pt x="4979194" y="260489"/>
                  <a:pt x="4979194" y="267042"/>
                </a:cubicBezTo>
                <a:cubicBezTo>
                  <a:pt x="4979194" y="282879"/>
                  <a:pt x="4973802" y="297556"/>
                  <a:pt x="4963016" y="311072"/>
                </a:cubicBezTo>
                <a:cubicBezTo>
                  <a:pt x="4952230" y="324588"/>
                  <a:pt x="4944653" y="331346"/>
                  <a:pt x="4940284" y="331346"/>
                </a:cubicBezTo>
                <a:cubicBezTo>
                  <a:pt x="4937827" y="331346"/>
                  <a:pt x="4936052" y="329571"/>
                  <a:pt x="4934960" y="326021"/>
                </a:cubicBezTo>
                <a:cubicBezTo>
                  <a:pt x="4933868" y="322472"/>
                  <a:pt x="4933322" y="318922"/>
                  <a:pt x="4933322" y="315372"/>
                </a:cubicBezTo>
                <a:cubicBezTo>
                  <a:pt x="4933322" y="306635"/>
                  <a:pt x="4938100" y="296395"/>
                  <a:pt x="4947656" y="284654"/>
                </a:cubicBezTo>
                <a:cubicBezTo>
                  <a:pt x="4955848" y="275097"/>
                  <a:pt x="4962538" y="265814"/>
                  <a:pt x="4967726" y="256803"/>
                </a:cubicBezTo>
                <a:cubicBezTo>
                  <a:pt x="4969637" y="253526"/>
                  <a:pt x="4971822" y="251888"/>
                  <a:pt x="4974280" y="251888"/>
                </a:cubicBezTo>
                <a:close/>
                <a:moveTo>
                  <a:pt x="3419542" y="242877"/>
                </a:moveTo>
                <a:cubicBezTo>
                  <a:pt x="3423092" y="242877"/>
                  <a:pt x="3424867" y="243424"/>
                  <a:pt x="3424867" y="244516"/>
                </a:cubicBezTo>
                <a:cubicBezTo>
                  <a:pt x="3424867" y="246700"/>
                  <a:pt x="3422136" y="249294"/>
                  <a:pt x="3416675" y="252298"/>
                </a:cubicBezTo>
                <a:cubicBezTo>
                  <a:pt x="3367526" y="279603"/>
                  <a:pt x="3339539" y="296327"/>
                  <a:pt x="3332712" y="302471"/>
                </a:cubicBezTo>
                <a:cubicBezTo>
                  <a:pt x="3325886" y="308614"/>
                  <a:pt x="3320698" y="311686"/>
                  <a:pt x="3317148" y="311686"/>
                </a:cubicBezTo>
                <a:cubicBezTo>
                  <a:pt x="3313599" y="311686"/>
                  <a:pt x="3308342" y="309092"/>
                  <a:pt x="3301380" y="303904"/>
                </a:cubicBezTo>
                <a:cubicBezTo>
                  <a:pt x="3294417" y="298716"/>
                  <a:pt x="3290936" y="294074"/>
                  <a:pt x="3290936" y="289979"/>
                </a:cubicBezTo>
                <a:cubicBezTo>
                  <a:pt x="3290936" y="285883"/>
                  <a:pt x="3295441" y="283835"/>
                  <a:pt x="3304451" y="283835"/>
                </a:cubicBezTo>
                <a:cubicBezTo>
                  <a:pt x="3308547" y="283835"/>
                  <a:pt x="3314554" y="282675"/>
                  <a:pt x="3322473" y="280354"/>
                </a:cubicBezTo>
                <a:cubicBezTo>
                  <a:pt x="3330391" y="278033"/>
                  <a:pt x="3338173" y="275097"/>
                  <a:pt x="3345819" y="271548"/>
                </a:cubicBezTo>
                <a:lnTo>
                  <a:pt x="3376946" y="258441"/>
                </a:lnTo>
                <a:cubicBezTo>
                  <a:pt x="3401794" y="248065"/>
                  <a:pt x="3415992" y="242877"/>
                  <a:pt x="3419542" y="242877"/>
                </a:cubicBezTo>
                <a:close/>
                <a:moveTo>
                  <a:pt x="2222969" y="242058"/>
                </a:moveTo>
                <a:cubicBezTo>
                  <a:pt x="2224744" y="242058"/>
                  <a:pt x="2230341" y="244925"/>
                  <a:pt x="2239761" y="250659"/>
                </a:cubicBezTo>
                <a:cubicBezTo>
                  <a:pt x="2249182" y="256393"/>
                  <a:pt x="2253892" y="263083"/>
                  <a:pt x="2253892" y="270729"/>
                </a:cubicBezTo>
                <a:cubicBezTo>
                  <a:pt x="2253892" y="276190"/>
                  <a:pt x="2252731" y="281105"/>
                  <a:pt x="2250410" y="285473"/>
                </a:cubicBezTo>
                <a:cubicBezTo>
                  <a:pt x="2248089" y="289842"/>
                  <a:pt x="2245495" y="292026"/>
                  <a:pt x="2242628" y="292026"/>
                </a:cubicBezTo>
                <a:cubicBezTo>
                  <a:pt x="2239761" y="292026"/>
                  <a:pt x="2237372" y="290593"/>
                  <a:pt x="2235461" y="287726"/>
                </a:cubicBezTo>
                <a:cubicBezTo>
                  <a:pt x="2233549" y="284859"/>
                  <a:pt x="2230546" y="278033"/>
                  <a:pt x="2226450" y="267247"/>
                </a:cubicBezTo>
                <a:cubicBezTo>
                  <a:pt x="2222354" y="256462"/>
                  <a:pt x="2220307" y="249567"/>
                  <a:pt x="2220307" y="246564"/>
                </a:cubicBezTo>
                <a:cubicBezTo>
                  <a:pt x="2220307" y="243560"/>
                  <a:pt x="2221194" y="242058"/>
                  <a:pt x="2222969" y="242058"/>
                </a:cubicBezTo>
                <a:close/>
                <a:moveTo>
                  <a:pt x="4303814" y="239191"/>
                </a:moveTo>
                <a:cubicBezTo>
                  <a:pt x="4313371" y="239191"/>
                  <a:pt x="4318150" y="241239"/>
                  <a:pt x="4318150" y="245335"/>
                </a:cubicBezTo>
                <a:cubicBezTo>
                  <a:pt x="4318150" y="247792"/>
                  <a:pt x="4316648" y="249840"/>
                  <a:pt x="4313644" y="251479"/>
                </a:cubicBezTo>
                <a:cubicBezTo>
                  <a:pt x="4310640" y="253117"/>
                  <a:pt x="4300948" y="255574"/>
                  <a:pt x="4284565" y="258851"/>
                </a:cubicBezTo>
                <a:cubicBezTo>
                  <a:pt x="4268182" y="262128"/>
                  <a:pt x="4255894" y="263766"/>
                  <a:pt x="4247703" y="263766"/>
                </a:cubicBezTo>
                <a:cubicBezTo>
                  <a:pt x="4239511" y="263766"/>
                  <a:pt x="4232753" y="262810"/>
                  <a:pt x="4227429" y="260899"/>
                </a:cubicBezTo>
                <a:cubicBezTo>
                  <a:pt x="4222105" y="258987"/>
                  <a:pt x="4219442" y="257076"/>
                  <a:pt x="4219442" y="255165"/>
                </a:cubicBezTo>
                <a:cubicBezTo>
                  <a:pt x="4219442" y="253253"/>
                  <a:pt x="4222173" y="252025"/>
                  <a:pt x="4227634" y="251479"/>
                </a:cubicBezTo>
                <a:cubicBezTo>
                  <a:pt x="4249205" y="249021"/>
                  <a:pt x="4271595" y="245198"/>
                  <a:pt x="4294804" y="240010"/>
                </a:cubicBezTo>
                <a:cubicBezTo>
                  <a:pt x="4297535" y="239464"/>
                  <a:pt x="4300538" y="239191"/>
                  <a:pt x="4303814" y="239191"/>
                </a:cubicBezTo>
                <a:close/>
                <a:moveTo>
                  <a:pt x="1476519" y="228952"/>
                </a:moveTo>
                <a:cubicBezTo>
                  <a:pt x="1459316" y="228952"/>
                  <a:pt x="1423683" y="232502"/>
                  <a:pt x="1369619" y="239601"/>
                </a:cubicBezTo>
                <a:cubicBezTo>
                  <a:pt x="1372350" y="271821"/>
                  <a:pt x="1373988" y="295303"/>
                  <a:pt x="1374534" y="310048"/>
                </a:cubicBezTo>
                <a:cubicBezTo>
                  <a:pt x="1423683" y="305679"/>
                  <a:pt x="1453855" y="302402"/>
                  <a:pt x="1465050" y="300218"/>
                </a:cubicBezTo>
                <a:cubicBezTo>
                  <a:pt x="1476245" y="298034"/>
                  <a:pt x="1483686" y="289159"/>
                  <a:pt x="1487372" y="273596"/>
                </a:cubicBezTo>
                <a:cubicBezTo>
                  <a:pt x="1491058" y="258032"/>
                  <a:pt x="1492901" y="247588"/>
                  <a:pt x="1492901" y="242263"/>
                </a:cubicBezTo>
                <a:cubicBezTo>
                  <a:pt x="1492901" y="236939"/>
                  <a:pt x="1491878" y="233389"/>
                  <a:pt x="1489830" y="231614"/>
                </a:cubicBezTo>
                <a:cubicBezTo>
                  <a:pt x="1487782" y="229839"/>
                  <a:pt x="1483345" y="228952"/>
                  <a:pt x="1476519" y="228952"/>
                </a:cubicBezTo>
                <a:close/>
                <a:moveTo>
                  <a:pt x="1496997" y="205197"/>
                </a:moveTo>
                <a:cubicBezTo>
                  <a:pt x="1500001" y="205197"/>
                  <a:pt x="1507783" y="208337"/>
                  <a:pt x="1520343" y="214617"/>
                </a:cubicBezTo>
                <a:cubicBezTo>
                  <a:pt x="1532903" y="220897"/>
                  <a:pt x="1539183" y="225744"/>
                  <a:pt x="1539183" y="229157"/>
                </a:cubicBezTo>
                <a:cubicBezTo>
                  <a:pt x="1539183" y="232570"/>
                  <a:pt x="1536043" y="237416"/>
                  <a:pt x="1529763" y="243697"/>
                </a:cubicBezTo>
                <a:cubicBezTo>
                  <a:pt x="1526214" y="247792"/>
                  <a:pt x="1521299" y="255916"/>
                  <a:pt x="1515018" y="268066"/>
                </a:cubicBezTo>
                <a:cubicBezTo>
                  <a:pt x="1508738" y="280217"/>
                  <a:pt x="1505598" y="288613"/>
                  <a:pt x="1505598" y="293255"/>
                </a:cubicBezTo>
                <a:cubicBezTo>
                  <a:pt x="1505598" y="296259"/>
                  <a:pt x="1507168" y="299467"/>
                  <a:pt x="1510308" y="302880"/>
                </a:cubicBezTo>
                <a:cubicBezTo>
                  <a:pt x="1513448" y="306293"/>
                  <a:pt x="1515018" y="309160"/>
                  <a:pt x="1515018" y="311481"/>
                </a:cubicBezTo>
                <a:cubicBezTo>
                  <a:pt x="1515018" y="313802"/>
                  <a:pt x="1513994" y="315577"/>
                  <a:pt x="1511947" y="316806"/>
                </a:cubicBezTo>
                <a:cubicBezTo>
                  <a:pt x="1509899" y="318034"/>
                  <a:pt x="1507236" y="318512"/>
                  <a:pt x="1503960" y="318239"/>
                </a:cubicBezTo>
                <a:lnTo>
                  <a:pt x="1494949" y="318239"/>
                </a:lnTo>
                <a:cubicBezTo>
                  <a:pt x="1472013" y="318239"/>
                  <a:pt x="1432011" y="320287"/>
                  <a:pt x="1374944" y="324383"/>
                </a:cubicBezTo>
                <a:cubicBezTo>
                  <a:pt x="1375763" y="338855"/>
                  <a:pt x="1373579" y="346090"/>
                  <a:pt x="1368391" y="346090"/>
                </a:cubicBezTo>
                <a:cubicBezTo>
                  <a:pt x="1366206" y="346090"/>
                  <a:pt x="1364090" y="344247"/>
                  <a:pt x="1362042" y="340561"/>
                </a:cubicBezTo>
                <a:cubicBezTo>
                  <a:pt x="1359994" y="336875"/>
                  <a:pt x="1358356" y="328410"/>
                  <a:pt x="1357127" y="315167"/>
                </a:cubicBezTo>
                <a:cubicBezTo>
                  <a:pt x="1355899" y="301925"/>
                  <a:pt x="1353510" y="287043"/>
                  <a:pt x="1349960" y="270524"/>
                </a:cubicBezTo>
                <a:cubicBezTo>
                  <a:pt x="1346410" y="254004"/>
                  <a:pt x="1342929" y="243014"/>
                  <a:pt x="1339516" y="237553"/>
                </a:cubicBezTo>
                <a:cubicBezTo>
                  <a:pt x="1336102" y="232092"/>
                  <a:pt x="1334396" y="228338"/>
                  <a:pt x="1334396" y="226290"/>
                </a:cubicBezTo>
                <a:cubicBezTo>
                  <a:pt x="1334396" y="224242"/>
                  <a:pt x="1336444" y="223218"/>
                  <a:pt x="1340540" y="223218"/>
                </a:cubicBezTo>
                <a:cubicBezTo>
                  <a:pt x="1344635" y="223218"/>
                  <a:pt x="1352144" y="224583"/>
                  <a:pt x="1363066" y="227314"/>
                </a:cubicBezTo>
                <a:cubicBezTo>
                  <a:pt x="1386002" y="225675"/>
                  <a:pt x="1409894" y="223081"/>
                  <a:pt x="1434742" y="219532"/>
                </a:cubicBezTo>
                <a:cubicBezTo>
                  <a:pt x="1459589" y="215982"/>
                  <a:pt x="1475290" y="212705"/>
                  <a:pt x="1481843" y="209702"/>
                </a:cubicBezTo>
                <a:cubicBezTo>
                  <a:pt x="1488396" y="206698"/>
                  <a:pt x="1493447" y="205197"/>
                  <a:pt x="1496997" y="205197"/>
                </a:cubicBezTo>
                <a:close/>
                <a:moveTo>
                  <a:pt x="4303814" y="202330"/>
                </a:moveTo>
                <a:cubicBezTo>
                  <a:pt x="4312279" y="202330"/>
                  <a:pt x="4316512" y="204855"/>
                  <a:pt x="4316512" y="209907"/>
                </a:cubicBezTo>
                <a:cubicBezTo>
                  <a:pt x="4316512" y="214958"/>
                  <a:pt x="4307774" y="218986"/>
                  <a:pt x="4290299" y="221989"/>
                </a:cubicBezTo>
                <a:cubicBezTo>
                  <a:pt x="4272823" y="224993"/>
                  <a:pt x="4259103" y="226495"/>
                  <a:pt x="4249136" y="226495"/>
                </a:cubicBezTo>
                <a:cubicBezTo>
                  <a:pt x="4239170" y="226495"/>
                  <a:pt x="4232003" y="225539"/>
                  <a:pt x="4227634" y="223627"/>
                </a:cubicBezTo>
                <a:cubicBezTo>
                  <a:pt x="4223265" y="221716"/>
                  <a:pt x="4221080" y="219736"/>
                  <a:pt x="4221080" y="217689"/>
                </a:cubicBezTo>
                <a:cubicBezTo>
                  <a:pt x="4221080" y="215641"/>
                  <a:pt x="4223265" y="214480"/>
                  <a:pt x="4227634" y="214207"/>
                </a:cubicBezTo>
                <a:cubicBezTo>
                  <a:pt x="4232003" y="213934"/>
                  <a:pt x="4241696" y="212637"/>
                  <a:pt x="4256713" y="210316"/>
                </a:cubicBezTo>
                <a:cubicBezTo>
                  <a:pt x="4271731" y="207995"/>
                  <a:pt x="4282448" y="206084"/>
                  <a:pt x="4288865" y="204582"/>
                </a:cubicBezTo>
                <a:cubicBezTo>
                  <a:pt x="4295282" y="203080"/>
                  <a:pt x="4300265" y="202330"/>
                  <a:pt x="4303814" y="202330"/>
                </a:cubicBezTo>
                <a:close/>
                <a:moveTo>
                  <a:pt x="2666334" y="186766"/>
                </a:moveTo>
                <a:cubicBezTo>
                  <a:pt x="2668518" y="186766"/>
                  <a:pt x="2673296" y="187858"/>
                  <a:pt x="2680669" y="190042"/>
                </a:cubicBezTo>
                <a:cubicBezTo>
                  <a:pt x="2688041" y="192227"/>
                  <a:pt x="2693024" y="194616"/>
                  <a:pt x="2695618" y="197210"/>
                </a:cubicBezTo>
                <a:cubicBezTo>
                  <a:pt x="2698212" y="199804"/>
                  <a:pt x="2699509" y="203627"/>
                  <a:pt x="2699509" y="208678"/>
                </a:cubicBezTo>
                <a:cubicBezTo>
                  <a:pt x="2699509" y="213729"/>
                  <a:pt x="2697598" y="216255"/>
                  <a:pt x="2693775" y="216255"/>
                </a:cubicBezTo>
                <a:cubicBezTo>
                  <a:pt x="2689953" y="216255"/>
                  <a:pt x="2683604" y="212569"/>
                  <a:pt x="2674730" y="205197"/>
                </a:cubicBezTo>
                <a:cubicBezTo>
                  <a:pt x="2665856" y="197824"/>
                  <a:pt x="2661419" y="192909"/>
                  <a:pt x="2661419" y="190452"/>
                </a:cubicBezTo>
                <a:cubicBezTo>
                  <a:pt x="2661419" y="187994"/>
                  <a:pt x="2663057" y="186766"/>
                  <a:pt x="2666334" y="186766"/>
                </a:cubicBezTo>
                <a:close/>
                <a:moveTo>
                  <a:pt x="582007" y="182260"/>
                </a:moveTo>
                <a:cubicBezTo>
                  <a:pt x="579822" y="182260"/>
                  <a:pt x="568559" y="183967"/>
                  <a:pt x="548217" y="187380"/>
                </a:cubicBezTo>
                <a:cubicBezTo>
                  <a:pt x="527874" y="190793"/>
                  <a:pt x="511560" y="193728"/>
                  <a:pt x="499273" y="196186"/>
                </a:cubicBezTo>
                <a:cubicBezTo>
                  <a:pt x="502003" y="208473"/>
                  <a:pt x="505416" y="225539"/>
                  <a:pt x="509512" y="247383"/>
                </a:cubicBezTo>
                <a:cubicBezTo>
                  <a:pt x="528352" y="244379"/>
                  <a:pt x="543575" y="241717"/>
                  <a:pt x="555179" y="239396"/>
                </a:cubicBezTo>
                <a:cubicBezTo>
                  <a:pt x="566784" y="237075"/>
                  <a:pt x="573679" y="235369"/>
                  <a:pt x="575863" y="234276"/>
                </a:cubicBezTo>
                <a:cubicBezTo>
                  <a:pt x="578047" y="233184"/>
                  <a:pt x="580095" y="230659"/>
                  <a:pt x="582007" y="226699"/>
                </a:cubicBezTo>
                <a:cubicBezTo>
                  <a:pt x="583918" y="222740"/>
                  <a:pt x="585488" y="216596"/>
                  <a:pt x="586717" y="208268"/>
                </a:cubicBezTo>
                <a:cubicBezTo>
                  <a:pt x="587945" y="199940"/>
                  <a:pt x="588560" y="193524"/>
                  <a:pt x="588560" y="189018"/>
                </a:cubicBezTo>
                <a:cubicBezTo>
                  <a:pt x="588560" y="184513"/>
                  <a:pt x="586375" y="182260"/>
                  <a:pt x="582007" y="182260"/>
                </a:cubicBezTo>
                <a:close/>
                <a:moveTo>
                  <a:pt x="158097" y="178574"/>
                </a:moveTo>
                <a:cubicBezTo>
                  <a:pt x="161919" y="178574"/>
                  <a:pt x="167926" y="181441"/>
                  <a:pt x="176118" y="187175"/>
                </a:cubicBezTo>
                <a:cubicBezTo>
                  <a:pt x="184309" y="192909"/>
                  <a:pt x="188405" y="197142"/>
                  <a:pt x="188405" y="199872"/>
                </a:cubicBezTo>
                <a:cubicBezTo>
                  <a:pt x="188405" y="202603"/>
                  <a:pt x="186903" y="205401"/>
                  <a:pt x="183900" y="208268"/>
                </a:cubicBezTo>
                <a:cubicBezTo>
                  <a:pt x="180896" y="211135"/>
                  <a:pt x="172022" y="222740"/>
                  <a:pt x="157277" y="243082"/>
                </a:cubicBezTo>
                <a:cubicBezTo>
                  <a:pt x="142533" y="263425"/>
                  <a:pt x="129290" y="280558"/>
                  <a:pt x="117549" y="294484"/>
                </a:cubicBezTo>
                <a:cubicBezTo>
                  <a:pt x="148949" y="290115"/>
                  <a:pt x="183763" y="284654"/>
                  <a:pt x="221990" y="278101"/>
                </a:cubicBezTo>
                <a:cubicBezTo>
                  <a:pt x="212707" y="262810"/>
                  <a:pt x="207109" y="253322"/>
                  <a:pt x="205198" y="249636"/>
                </a:cubicBezTo>
                <a:cubicBezTo>
                  <a:pt x="203286" y="245949"/>
                  <a:pt x="202331" y="243355"/>
                  <a:pt x="202331" y="241854"/>
                </a:cubicBezTo>
                <a:cubicBezTo>
                  <a:pt x="202331" y="240352"/>
                  <a:pt x="203150" y="239601"/>
                  <a:pt x="204788" y="239601"/>
                </a:cubicBezTo>
                <a:cubicBezTo>
                  <a:pt x="208338" y="239601"/>
                  <a:pt x="216871" y="243697"/>
                  <a:pt x="230387" y="251888"/>
                </a:cubicBezTo>
                <a:cubicBezTo>
                  <a:pt x="243902" y="260080"/>
                  <a:pt x="254278" y="268817"/>
                  <a:pt x="261514" y="278101"/>
                </a:cubicBezTo>
                <a:cubicBezTo>
                  <a:pt x="268750" y="287385"/>
                  <a:pt x="272368" y="296327"/>
                  <a:pt x="272368" y="304928"/>
                </a:cubicBezTo>
                <a:cubicBezTo>
                  <a:pt x="272368" y="313529"/>
                  <a:pt x="271207" y="319809"/>
                  <a:pt x="268887" y="323769"/>
                </a:cubicBezTo>
                <a:cubicBezTo>
                  <a:pt x="266566" y="327728"/>
                  <a:pt x="264108" y="329707"/>
                  <a:pt x="261514" y="329707"/>
                </a:cubicBezTo>
                <a:cubicBezTo>
                  <a:pt x="258920" y="329707"/>
                  <a:pt x="256668" y="328957"/>
                  <a:pt x="254756" y="327455"/>
                </a:cubicBezTo>
                <a:cubicBezTo>
                  <a:pt x="252845" y="325953"/>
                  <a:pt x="248817" y="320492"/>
                  <a:pt x="242674" y="311072"/>
                </a:cubicBezTo>
                <a:cubicBezTo>
                  <a:pt x="236530" y="301652"/>
                  <a:pt x="231820" y="294211"/>
                  <a:pt x="228543" y="288750"/>
                </a:cubicBezTo>
                <a:cubicBezTo>
                  <a:pt x="160827" y="304860"/>
                  <a:pt x="117002" y="318239"/>
                  <a:pt x="97070" y="328888"/>
                </a:cubicBezTo>
                <a:cubicBezTo>
                  <a:pt x="91336" y="332165"/>
                  <a:pt x="87240" y="333803"/>
                  <a:pt x="84783" y="333803"/>
                </a:cubicBezTo>
                <a:cubicBezTo>
                  <a:pt x="82325" y="333803"/>
                  <a:pt x="80755" y="332233"/>
                  <a:pt x="80072" y="329093"/>
                </a:cubicBezTo>
                <a:cubicBezTo>
                  <a:pt x="79390" y="325953"/>
                  <a:pt x="79048" y="321516"/>
                  <a:pt x="79048" y="315782"/>
                </a:cubicBezTo>
                <a:cubicBezTo>
                  <a:pt x="79048" y="303768"/>
                  <a:pt x="81642" y="297078"/>
                  <a:pt x="86830" y="295713"/>
                </a:cubicBezTo>
                <a:cubicBezTo>
                  <a:pt x="104033" y="290798"/>
                  <a:pt x="119323" y="274347"/>
                  <a:pt x="132703" y="246359"/>
                </a:cubicBezTo>
                <a:cubicBezTo>
                  <a:pt x="146082" y="218371"/>
                  <a:pt x="152772" y="199599"/>
                  <a:pt x="152772" y="190042"/>
                </a:cubicBezTo>
                <a:lnTo>
                  <a:pt x="152362" y="185537"/>
                </a:lnTo>
                <a:cubicBezTo>
                  <a:pt x="152362" y="180895"/>
                  <a:pt x="154274" y="178574"/>
                  <a:pt x="158097" y="178574"/>
                </a:cubicBezTo>
                <a:close/>
                <a:moveTo>
                  <a:pt x="4322655" y="163830"/>
                </a:moveTo>
                <a:cubicBezTo>
                  <a:pt x="4329754" y="163830"/>
                  <a:pt x="4335762" y="164853"/>
                  <a:pt x="4340676" y="166901"/>
                </a:cubicBezTo>
                <a:cubicBezTo>
                  <a:pt x="4345591" y="168949"/>
                  <a:pt x="4348048" y="171338"/>
                  <a:pt x="4348048" y="174069"/>
                </a:cubicBezTo>
                <a:cubicBezTo>
                  <a:pt x="4348048" y="177619"/>
                  <a:pt x="4343065" y="179735"/>
                  <a:pt x="4333099" y="180417"/>
                </a:cubicBezTo>
                <a:cubicBezTo>
                  <a:pt x="4323132" y="181100"/>
                  <a:pt x="4303336" y="183489"/>
                  <a:pt x="4273711" y="187585"/>
                </a:cubicBezTo>
                <a:cubicBezTo>
                  <a:pt x="4244085" y="191681"/>
                  <a:pt x="4225040" y="193728"/>
                  <a:pt x="4216575" y="193728"/>
                </a:cubicBezTo>
                <a:cubicBezTo>
                  <a:pt x="4208930" y="193728"/>
                  <a:pt x="4202513" y="192568"/>
                  <a:pt x="4197325" y="190247"/>
                </a:cubicBezTo>
                <a:cubicBezTo>
                  <a:pt x="4192137" y="187926"/>
                  <a:pt x="4189543" y="185947"/>
                  <a:pt x="4189543" y="184308"/>
                </a:cubicBezTo>
                <a:cubicBezTo>
                  <a:pt x="4189543" y="182670"/>
                  <a:pt x="4191181" y="181919"/>
                  <a:pt x="4194458" y="182056"/>
                </a:cubicBezTo>
                <a:cubicBezTo>
                  <a:pt x="4197735" y="182192"/>
                  <a:pt x="4199509" y="182260"/>
                  <a:pt x="4199783" y="182260"/>
                </a:cubicBezTo>
                <a:cubicBezTo>
                  <a:pt x="4210158" y="182260"/>
                  <a:pt x="4228726" y="180144"/>
                  <a:pt x="4255485" y="175912"/>
                </a:cubicBezTo>
                <a:cubicBezTo>
                  <a:pt x="4282244" y="171680"/>
                  <a:pt x="4299378" y="168608"/>
                  <a:pt x="4306886" y="166697"/>
                </a:cubicBezTo>
                <a:cubicBezTo>
                  <a:pt x="4314395" y="164785"/>
                  <a:pt x="4319652" y="163830"/>
                  <a:pt x="4322655" y="163830"/>
                </a:cubicBezTo>
                <a:close/>
                <a:moveTo>
                  <a:pt x="594089" y="162191"/>
                </a:moveTo>
                <a:cubicBezTo>
                  <a:pt x="598321" y="162191"/>
                  <a:pt x="605898" y="164034"/>
                  <a:pt x="616821" y="167720"/>
                </a:cubicBezTo>
                <a:cubicBezTo>
                  <a:pt x="627743" y="171407"/>
                  <a:pt x="633204" y="175707"/>
                  <a:pt x="633204" y="180622"/>
                </a:cubicBezTo>
                <a:cubicBezTo>
                  <a:pt x="633204" y="183080"/>
                  <a:pt x="631702" y="185264"/>
                  <a:pt x="628698" y="187175"/>
                </a:cubicBezTo>
                <a:cubicBezTo>
                  <a:pt x="621326" y="192363"/>
                  <a:pt x="615797" y="199531"/>
                  <a:pt x="612110" y="208678"/>
                </a:cubicBezTo>
                <a:cubicBezTo>
                  <a:pt x="608424" y="217825"/>
                  <a:pt x="606581" y="223354"/>
                  <a:pt x="606581" y="225266"/>
                </a:cubicBezTo>
                <a:cubicBezTo>
                  <a:pt x="606581" y="229088"/>
                  <a:pt x="608015" y="232706"/>
                  <a:pt x="610882" y="236120"/>
                </a:cubicBezTo>
                <a:cubicBezTo>
                  <a:pt x="613749" y="239533"/>
                  <a:pt x="615182" y="242331"/>
                  <a:pt x="615182" y="244516"/>
                </a:cubicBezTo>
                <a:cubicBezTo>
                  <a:pt x="615182" y="249704"/>
                  <a:pt x="609789" y="252707"/>
                  <a:pt x="599004" y="253526"/>
                </a:cubicBezTo>
                <a:cubicBezTo>
                  <a:pt x="588219" y="254346"/>
                  <a:pt x="559480" y="258032"/>
                  <a:pt x="512788" y="264585"/>
                </a:cubicBezTo>
                <a:cubicBezTo>
                  <a:pt x="513335" y="271138"/>
                  <a:pt x="512925" y="276121"/>
                  <a:pt x="511560" y="279534"/>
                </a:cubicBezTo>
                <a:cubicBezTo>
                  <a:pt x="510194" y="282948"/>
                  <a:pt x="508420" y="284654"/>
                  <a:pt x="506235" y="284654"/>
                </a:cubicBezTo>
                <a:cubicBezTo>
                  <a:pt x="504051" y="284654"/>
                  <a:pt x="502003" y="283289"/>
                  <a:pt x="500092" y="280558"/>
                </a:cubicBezTo>
                <a:cubicBezTo>
                  <a:pt x="498180" y="277828"/>
                  <a:pt x="496815" y="274278"/>
                  <a:pt x="495996" y="269909"/>
                </a:cubicBezTo>
                <a:cubicBezTo>
                  <a:pt x="488077" y="230044"/>
                  <a:pt x="478794" y="204651"/>
                  <a:pt x="468145" y="193728"/>
                </a:cubicBezTo>
                <a:cubicBezTo>
                  <a:pt x="462957" y="188541"/>
                  <a:pt x="460363" y="184718"/>
                  <a:pt x="460363" y="182260"/>
                </a:cubicBezTo>
                <a:cubicBezTo>
                  <a:pt x="460363" y="179803"/>
                  <a:pt x="462411" y="178574"/>
                  <a:pt x="466506" y="178574"/>
                </a:cubicBezTo>
                <a:cubicBezTo>
                  <a:pt x="470602" y="178574"/>
                  <a:pt x="477019" y="179939"/>
                  <a:pt x="485756" y="182670"/>
                </a:cubicBezTo>
                <a:cubicBezTo>
                  <a:pt x="502413" y="182124"/>
                  <a:pt x="521594" y="179666"/>
                  <a:pt x="543302" y="175298"/>
                </a:cubicBezTo>
                <a:cubicBezTo>
                  <a:pt x="565009" y="170929"/>
                  <a:pt x="577843" y="167652"/>
                  <a:pt x="581802" y="165468"/>
                </a:cubicBezTo>
                <a:cubicBezTo>
                  <a:pt x="585761" y="163283"/>
                  <a:pt x="589857" y="162191"/>
                  <a:pt x="594089" y="162191"/>
                </a:cubicBezTo>
                <a:close/>
                <a:moveTo>
                  <a:pt x="5499559" y="159734"/>
                </a:moveTo>
                <a:cubicBezTo>
                  <a:pt x="5501607" y="159734"/>
                  <a:pt x="5506454" y="161304"/>
                  <a:pt x="5514100" y="164444"/>
                </a:cubicBezTo>
                <a:cubicBezTo>
                  <a:pt x="5521744" y="167584"/>
                  <a:pt x="5525567" y="170929"/>
                  <a:pt x="5525567" y="174478"/>
                </a:cubicBezTo>
                <a:cubicBezTo>
                  <a:pt x="5525567" y="176117"/>
                  <a:pt x="5525022" y="179052"/>
                  <a:pt x="5523929" y="183284"/>
                </a:cubicBezTo>
                <a:cubicBezTo>
                  <a:pt x="5522836" y="187517"/>
                  <a:pt x="5521266" y="199667"/>
                  <a:pt x="5519218" y="219736"/>
                </a:cubicBezTo>
                <a:cubicBezTo>
                  <a:pt x="5517170" y="239806"/>
                  <a:pt x="5512870" y="256871"/>
                  <a:pt x="5506317" y="270933"/>
                </a:cubicBezTo>
                <a:cubicBezTo>
                  <a:pt x="5499764" y="284995"/>
                  <a:pt x="5490070" y="298034"/>
                  <a:pt x="5477237" y="310048"/>
                </a:cubicBezTo>
                <a:cubicBezTo>
                  <a:pt x="5464404" y="322062"/>
                  <a:pt x="5449454" y="332165"/>
                  <a:pt x="5432388" y="340356"/>
                </a:cubicBezTo>
                <a:cubicBezTo>
                  <a:pt x="5415324" y="348548"/>
                  <a:pt x="5402558" y="352644"/>
                  <a:pt x="5394093" y="352644"/>
                </a:cubicBezTo>
                <a:cubicBezTo>
                  <a:pt x="5392728" y="352644"/>
                  <a:pt x="5392046" y="352371"/>
                  <a:pt x="5392046" y="351824"/>
                </a:cubicBezTo>
                <a:cubicBezTo>
                  <a:pt x="5392046" y="350732"/>
                  <a:pt x="5394503" y="348684"/>
                  <a:pt x="5399418" y="345681"/>
                </a:cubicBezTo>
                <a:cubicBezTo>
                  <a:pt x="5429726" y="327113"/>
                  <a:pt x="5451230" y="311208"/>
                  <a:pt x="5463926" y="297965"/>
                </a:cubicBezTo>
                <a:cubicBezTo>
                  <a:pt x="5476623" y="284722"/>
                  <a:pt x="5485702" y="269295"/>
                  <a:pt x="5491163" y="251683"/>
                </a:cubicBezTo>
                <a:cubicBezTo>
                  <a:pt x="5496624" y="234072"/>
                  <a:pt x="5499354" y="215436"/>
                  <a:pt x="5499354" y="195776"/>
                </a:cubicBezTo>
                <a:cubicBezTo>
                  <a:pt x="5499354" y="186493"/>
                  <a:pt x="5498876" y="179325"/>
                  <a:pt x="5497920" y="174274"/>
                </a:cubicBezTo>
                <a:cubicBezTo>
                  <a:pt x="5496966" y="169222"/>
                  <a:pt x="5496488" y="165536"/>
                  <a:pt x="5496488" y="163215"/>
                </a:cubicBezTo>
                <a:cubicBezTo>
                  <a:pt x="5496488" y="160894"/>
                  <a:pt x="5497512" y="159734"/>
                  <a:pt x="5499559" y="159734"/>
                </a:cubicBezTo>
                <a:close/>
                <a:moveTo>
                  <a:pt x="3838947" y="154819"/>
                </a:moveTo>
                <a:cubicBezTo>
                  <a:pt x="3841950" y="154819"/>
                  <a:pt x="3847275" y="156252"/>
                  <a:pt x="3854920" y="159119"/>
                </a:cubicBezTo>
                <a:cubicBezTo>
                  <a:pt x="3862566" y="161986"/>
                  <a:pt x="3866388" y="165127"/>
                  <a:pt x="3866388" y="168540"/>
                </a:cubicBezTo>
                <a:cubicBezTo>
                  <a:pt x="3866388" y="171953"/>
                  <a:pt x="3865296" y="176117"/>
                  <a:pt x="3863112" y="181032"/>
                </a:cubicBezTo>
                <a:cubicBezTo>
                  <a:pt x="3860928" y="185947"/>
                  <a:pt x="3859699" y="192227"/>
                  <a:pt x="3859426" y="199872"/>
                </a:cubicBezTo>
                <a:cubicBezTo>
                  <a:pt x="3877993" y="197142"/>
                  <a:pt x="3893352" y="194275"/>
                  <a:pt x="3905503" y="191271"/>
                </a:cubicBezTo>
                <a:cubicBezTo>
                  <a:pt x="3917654" y="188268"/>
                  <a:pt x="3926869" y="186766"/>
                  <a:pt x="3933149" y="186766"/>
                </a:cubicBezTo>
                <a:cubicBezTo>
                  <a:pt x="3939429" y="186766"/>
                  <a:pt x="3945505" y="188268"/>
                  <a:pt x="3951375" y="191271"/>
                </a:cubicBezTo>
                <a:cubicBezTo>
                  <a:pt x="3957246" y="194275"/>
                  <a:pt x="3960181" y="197142"/>
                  <a:pt x="3960181" y="199872"/>
                </a:cubicBezTo>
                <a:cubicBezTo>
                  <a:pt x="3960181" y="202603"/>
                  <a:pt x="3958611" y="204787"/>
                  <a:pt x="3955471" y="206425"/>
                </a:cubicBezTo>
                <a:cubicBezTo>
                  <a:pt x="3952331" y="208064"/>
                  <a:pt x="3948030" y="208883"/>
                  <a:pt x="3942569" y="208883"/>
                </a:cubicBezTo>
                <a:cubicBezTo>
                  <a:pt x="3916084" y="209156"/>
                  <a:pt x="3888232" y="210794"/>
                  <a:pt x="3859016" y="213798"/>
                </a:cubicBezTo>
                <a:lnTo>
                  <a:pt x="3858607" y="216255"/>
                </a:lnTo>
                <a:cubicBezTo>
                  <a:pt x="3882635" y="238372"/>
                  <a:pt x="3901612" y="254619"/>
                  <a:pt x="3915537" y="264995"/>
                </a:cubicBezTo>
                <a:cubicBezTo>
                  <a:pt x="3929463" y="275370"/>
                  <a:pt x="3943798" y="283494"/>
                  <a:pt x="3958543" y="289364"/>
                </a:cubicBezTo>
                <a:cubicBezTo>
                  <a:pt x="3973288" y="295235"/>
                  <a:pt x="3993903" y="301174"/>
                  <a:pt x="4020389" y="307181"/>
                </a:cubicBezTo>
                <a:cubicBezTo>
                  <a:pt x="4027215" y="308819"/>
                  <a:pt x="4030628" y="311003"/>
                  <a:pt x="4030628" y="313734"/>
                </a:cubicBezTo>
                <a:cubicBezTo>
                  <a:pt x="4030628" y="315099"/>
                  <a:pt x="4029468" y="316191"/>
                  <a:pt x="4027147" y="317011"/>
                </a:cubicBezTo>
                <a:cubicBezTo>
                  <a:pt x="4024825" y="317830"/>
                  <a:pt x="4015200" y="319605"/>
                  <a:pt x="3998272" y="322335"/>
                </a:cubicBezTo>
                <a:cubicBezTo>
                  <a:pt x="3981343" y="325066"/>
                  <a:pt x="3969192" y="326431"/>
                  <a:pt x="3961819" y="326431"/>
                </a:cubicBezTo>
                <a:cubicBezTo>
                  <a:pt x="3954447" y="326431"/>
                  <a:pt x="3948167" y="325066"/>
                  <a:pt x="3942979" y="322335"/>
                </a:cubicBezTo>
                <a:cubicBezTo>
                  <a:pt x="3937791" y="319605"/>
                  <a:pt x="3923115" y="304450"/>
                  <a:pt x="3898950" y="276872"/>
                </a:cubicBezTo>
                <a:cubicBezTo>
                  <a:pt x="3874785" y="249294"/>
                  <a:pt x="3861337" y="233457"/>
                  <a:pt x="3858607" y="229362"/>
                </a:cubicBezTo>
                <a:cubicBezTo>
                  <a:pt x="3858333" y="242195"/>
                  <a:pt x="3858607" y="258441"/>
                  <a:pt x="3859426" y="278101"/>
                </a:cubicBezTo>
                <a:lnTo>
                  <a:pt x="3861474" y="333803"/>
                </a:lnTo>
                <a:cubicBezTo>
                  <a:pt x="3861474" y="347456"/>
                  <a:pt x="3859904" y="356671"/>
                  <a:pt x="3856763" y="361449"/>
                </a:cubicBezTo>
                <a:cubicBezTo>
                  <a:pt x="3853623" y="366228"/>
                  <a:pt x="3850552" y="368617"/>
                  <a:pt x="3847548" y="368617"/>
                </a:cubicBezTo>
                <a:cubicBezTo>
                  <a:pt x="3844545" y="368617"/>
                  <a:pt x="3841336" y="365750"/>
                  <a:pt x="3837923" y="360016"/>
                </a:cubicBezTo>
                <a:cubicBezTo>
                  <a:pt x="3834510" y="354282"/>
                  <a:pt x="3832803" y="348616"/>
                  <a:pt x="3832803" y="343019"/>
                </a:cubicBezTo>
                <a:cubicBezTo>
                  <a:pt x="3832803" y="337421"/>
                  <a:pt x="3833759" y="330390"/>
                  <a:pt x="3835670" y="321925"/>
                </a:cubicBezTo>
                <a:cubicBezTo>
                  <a:pt x="3840312" y="301174"/>
                  <a:pt x="3842769" y="269227"/>
                  <a:pt x="3843043" y="226085"/>
                </a:cubicBezTo>
                <a:cubicBezTo>
                  <a:pt x="3831029" y="247383"/>
                  <a:pt x="3816489" y="266155"/>
                  <a:pt x="3799423" y="282401"/>
                </a:cubicBezTo>
                <a:cubicBezTo>
                  <a:pt x="3782357" y="298648"/>
                  <a:pt x="3764473" y="311140"/>
                  <a:pt x="3745769" y="319878"/>
                </a:cubicBezTo>
                <a:cubicBezTo>
                  <a:pt x="3727065" y="328615"/>
                  <a:pt x="3714709" y="332984"/>
                  <a:pt x="3708702" y="332984"/>
                </a:cubicBezTo>
                <a:cubicBezTo>
                  <a:pt x="3706791" y="332984"/>
                  <a:pt x="3705835" y="332165"/>
                  <a:pt x="3705835" y="330527"/>
                </a:cubicBezTo>
                <a:cubicBezTo>
                  <a:pt x="3705835" y="328888"/>
                  <a:pt x="3708702" y="326294"/>
                  <a:pt x="3714436" y="322745"/>
                </a:cubicBezTo>
                <a:cubicBezTo>
                  <a:pt x="3760308" y="296805"/>
                  <a:pt x="3797853" y="261718"/>
                  <a:pt x="3827069" y="217484"/>
                </a:cubicBezTo>
                <a:cubicBezTo>
                  <a:pt x="3811505" y="219668"/>
                  <a:pt x="3799901" y="221580"/>
                  <a:pt x="3792255" y="223218"/>
                </a:cubicBezTo>
                <a:cubicBezTo>
                  <a:pt x="3784610" y="224856"/>
                  <a:pt x="3778535" y="225675"/>
                  <a:pt x="3774029" y="225675"/>
                </a:cubicBezTo>
                <a:cubicBezTo>
                  <a:pt x="3769524" y="225675"/>
                  <a:pt x="3764814" y="224447"/>
                  <a:pt x="3759899" y="221989"/>
                </a:cubicBezTo>
                <a:cubicBezTo>
                  <a:pt x="3754984" y="219532"/>
                  <a:pt x="3752527" y="217211"/>
                  <a:pt x="3752527" y="215026"/>
                </a:cubicBezTo>
                <a:cubicBezTo>
                  <a:pt x="3752527" y="212296"/>
                  <a:pt x="3757168" y="210658"/>
                  <a:pt x="3766452" y="210112"/>
                </a:cubicBezTo>
                <a:cubicBezTo>
                  <a:pt x="3788569" y="209019"/>
                  <a:pt x="3813963" y="206425"/>
                  <a:pt x="3842633" y="202330"/>
                </a:cubicBezTo>
                <a:cubicBezTo>
                  <a:pt x="3842087" y="188677"/>
                  <a:pt x="3840039" y="177209"/>
                  <a:pt x="3836490" y="167925"/>
                </a:cubicBezTo>
                <a:cubicBezTo>
                  <a:pt x="3835124" y="164103"/>
                  <a:pt x="3834442" y="160963"/>
                  <a:pt x="3834442" y="158505"/>
                </a:cubicBezTo>
                <a:cubicBezTo>
                  <a:pt x="3834442" y="156048"/>
                  <a:pt x="3835943" y="154819"/>
                  <a:pt x="3838947" y="154819"/>
                </a:cubicBezTo>
                <a:close/>
                <a:moveTo>
                  <a:pt x="2327206" y="151133"/>
                </a:moveTo>
                <a:cubicBezTo>
                  <a:pt x="2333759" y="151133"/>
                  <a:pt x="2338947" y="151952"/>
                  <a:pt x="2342769" y="153590"/>
                </a:cubicBezTo>
                <a:cubicBezTo>
                  <a:pt x="2346592" y="155228"/>
                  <a:pt x="2348503" y="157208"/>
                  <a:pt x="2348503" y="159529"/>
                </a:cubicBezTo>
                <a:cubicBezTo>
                  <a:pt x="2348503" y="161850"/>
                  <a:pt x="2346865" y="163830"/>
                  <a:pt x="2343589" y="165468"/>
                </a:cubicBezTo>
                <a:cubicBezTo>
                  <a:pt x="2340312" y="167106"/>
                  <a:pt x="2324339" y="169973"/>
                  <a:pt x="2295668" y="174069"/>
                </a:cubicBezTo>
                <a:cubicBezTo>
                  <a:pt x="2305498" y="179530"/>
                  <a:pt x="2311778" y="183626"/>
                  <a:pt x="2314509" y="186356"/>
                </a:cubicBezTo>
                <a:cubicBezTo>
                  <a:pt x="2317239" y="189087"/>
                  <a:pt x="2318604" y="192636"/>
                  <a:pt x="2318604" y="197005"/>
                </a:cubicBezTo>
                <a:lnTo>
                  <a:pt x="2318604" y="206016"/>
                </a:lnTo>
                <a:cubicBezTo>
                  <a:pt x="2354374" y="199736"/>
                  <a:pt x="2375603" y="196596"/>
                  <a:pt x="2382293" y="196596"/>
                </a:cubicBezTo>
                <a:cubicBezTo>
                  <a:pt x="2388983" y="196596"/>
                  <a:pt x="2396082" y="198916"/>
                  <a:pt x="2403591" y="203558"/>
                </a:cubicBezTo>
                <a:cubicBezTo>
                  <a:pt x="2411100" y="208200"/>
                  <a:pt x="2414855" y="212569"/>
                  <a:pt x="2414855" y="216665"/>
                </a:cubicBezTo>
                <a:cubicBezTo>
                  <a:pt x="2414855" y="220760"/>
                  <a:pt x="2410622" y="222808"/>
                  <a:pt x="2402158" y="222808"/>
                </a:cubicBezTo>
                <a:cubicBezTo>
                  <a:pt x="2398335" y="222808"/>
                  <a:pt x="2392601" y="222057"/>
                  <a:pt x="2384956" y="220556"/>
                </a:cubicBezTo>
                <a:cubicBezTo>
                  <a:pt x="2377310" y="219054"/>
                  <a:pt x="2367344" y="218303"/>
                  <a:pt x="2355057" y="218303"/>
                </a:cubicBezTo>
                <a:cubicBezTo>
                  <a:pt x="2342769" y="218303"/>
                  <a:pt x="2330619" y="218849"/>
                  <a:pt x="2318604" y="219941"/>
                </a:cubicBezTo>
                <a:cubicBezTo>
                  <a:pt x="2319151" y="243970"/>
                  <a:pt x="2320175" y="266360"/>
                  <a:pt x="2321676" y="287112"/>
                </a:cubicBezTo>
                <a:cubicBezTo>
                  <a:pt x="2323178" y="307863"/>
                  <a:pt x="2323929" y="319605"/>
                  <a:pt x="2323929" y="322335"/>
                </a:cubicBezTo>
                <a:cubicBezTo>
                  <a:pt x="2323929" y="332984"/>
                  <a:pt x="2321949" y="342814"/>
                  <a:pt x="2317990" y="351824"/>
                </a:cubicBezTo>
                <a:cubicBezTo>
                  <a:pt x="2314031" y="360835"/>
                  <a:pt x="2310959" y="367320"/>
                  <a:pt x="2308775" y="371279"/>
                </a:cubicBezTo>
                <a:cubicBezTo>
                  <a:pt x="2306590" y="375238"/>
                  <a:pt x="2303860" y="377218"/>
                  <a:pt x="2300583" y="377218"/>
                </a:cubicBezTo>
                <a:cubicBezTo>
                  <a:pt x="2297307" y="377218"/>
                  <a:pt x="2293962" y="374897"/>
                  <a:pt x="2290549" y="370255"/>
                </a:cubicBezTo>
                <a:cubicBezTo>
                  <a:pt x="2287135" y="365613"/>
                  <a:pt x="2282016" y="360152"/>
                  <a:pt x="2275190" y="353872"/>
                </a:cubicBezTo>
                <a:cubicBezTo>
                  <a:pt x="2268363" y="347592"/>
                  <a:pt x="2262629" y="342882"/>
                  <a:pt x="2257987" y="339742"/>
                </a:cubicBezTo>
                <a:cubicBezTo>
                  <a:pt x="2253346" y="336602"/>
                  <a:pt x="2251025" y="334281"/>
                  <a:pt x="2251025" y="332779"/>
                </a:cubicBezTo>
                <a:cubicBezTo>
                  <a:pt x="2251025" y="331277"/>
                  <a:pt x="2254438" y="331004"/>
                  <a:pt x="2261264" y="331960"/>
                </a:cubicBezTo>
                <a:cubicBezTo>
                  <a:pt x="2268090" y="332916"/>
                  <a:pt x="2275053" y="333394"/>
                  <a:pt x="2282152" y="333394"/>
                </a:cubicBezTo>
                <a:cubicBezTo>
                  <a:pt x="2289252" y="333394"/>
                  <a:pt x="2294098" y="331209"/>
                  <a:pt x="2296692" y="326840"/>
                </a:cubicBezTo>
                <a:cubicBezTo>
                  <a:pt x="2299286" y="322472"/>
                  <a:pt x="2300583" y="307727"/>
                  <a:pt x="2300583" y="282606"/>
                </a:cubicBezTo>
                <a:cubicBezTo>
                  <a:pt x="2300583" y="265677"/>
                  <a:pt x="2299764" y="245471"/>
                  <a:pt x="2298126" y="221989"/>
                </a:cubicBezTo>
                <a:cubicBezTo>
                  <a:pt x="2268090" y="225266"/>
                  <a:pt x="2236963" y="230454"/>
                  <a:pt x="2204743" y="237553"/>
                </a:cubicBezTo>
                <a:cubicBezTo>
                  <a:pt x="2199555" y="238645"/>
                  <a:pt x="2194367" y="239191"/>
                  <a:pt x="2189179" y="239191"/>
                </a:cubicBezTo>
                <a:cubicBezTo>
                  <a:pt x="2183991" y="239191"/>
                  <a:pt x="2178598" y="237690"/>
                  <a:pt x="2173001" y="234686"/>
                </a:cubicBezTo>
                <a:cubicBezTo>
                  <a:pt x="2167403" y="231682"/>
                  <a:pt x="2164604" y="229293"/>
                  <a:pt x="2164604" y="227518"/>
                </a:cubicBezTo>
                <a:cubicBezTo>
                  <a:pt x="2164604" y="225744"/>
                  <a:pt x="2169997" y="224583"/>
                  <a:pt x="2180783" y="224037"/>
                </a:cubicBezTo>
                <a:cubicBezTo>
                  <a:pt x="2191568" y="223491"/>
                  <a:pt x="2230273" y="218576"/>
                  <a:pt x="2296897" y="209292"/>
                </a:cubicBezTo>
                <a:cubicBezTo>
                  <a:pt x="2294713" y="192636"/>
                  <a:pt x="2291163" y="181305"/>
                  <a:pt x="2286248" y="175298"/>
                </a:cubicBezTo>
                <a:cubicBezTo>
                  <a:pt x="2268500" y="178301"/>
                  <a:pt x="2255393" y="179803"/>
                  <a:pt x="2246929" y="179803"/>
                </a:cubicBezTo>
                <a:cubicBezTo>
                  <a:pt x="2238464" y="179803"/>
                  <a:pt x="2232389" y="178779"/>
                  <a:pt x="2228703" y="176731"/>
                </a:cubicBezTo>
                <a:cubicBezTo>
                  <a:pt x="2225017" y="174683"/>
                  <a:pt x="2223174" y="173113"/>
                  <a:pt x="2223174" y="172021"/>
                </a:cubicBezTo>
                <a:cubicBezTo>
                  <a:pt x="2223174" y="170929"/>
                  <a:pt x="2226245" y="169973"/>
                  <a:pt x="2232389" y="169154"/>
                </a:cubicBezTo>
                <a:cubicBezTo>
                  <a:pt x="2238533" y="168335"/>
                  <a:pt x="2249591" y="166424"/>
                  <a:pt x="2265565" y="163420"/>
                </a:cubicBezTo>
                <a:cubicBezTo>
                  <a:pt x="2281538" y="160416"/>
                  <a:pt x="2294167" y="157618"/>
                  <a:pt x="2303450" y="155024"/>
                </a:cubicBezTo>
                <a:cubicBezTo>
                  <a:pt x="2312734" y="152430"/>
                  <a:pt x="2320652" y="151133"/>
                  <a:pt x="2327206" y="151133"/>
                </a:cubicBezTo>
                <a:close/>
                <a:moveTo>
                  <a:pt x="5089984" y="143760"/>
                </a:moveTo>
                <a:cubicBezTo>
                  <a:pt x="5095854" y="143760"/>
                  <a:pt x="5101042" y="144853"/>
                  <a:pt x="5105548" y="147037"/>
                </a:cubicBezTo>
                <a:cubicBezTo>
                  <a:pt x="5110053" y="149221"/>
                  <a:pt x="5112306" y="151406"/>
                  <a:pt x="5112306" y="153590"/>
                </a:cubicBezTo>
                <a:cubicBezTo>
                  <a:pt x="5112306" y="159324"/>
                  <a:pt x="5092510" y="165331"/>
                  <a:pt x="5052918" y="171611"/>
                </a:cubicBezTo>
                <a:cubicBezTo>
                  <a:pt x="5058652" y="175161"/>
                  <a:pt x="5061519" y="179803"/>
                  <a:pt x="5061519" y="185537"/>
                </a:cubicBezTo>
                <a:cubicBezTo>
                  <a:pt x="5061519" y="187175"/>
                  <a:pt x="5061314" y="189428"/>
                  <a:pt x="5060904" y="192295"/>
                </a:cubicBezTo>
                <a:cubicBezTo>
                  <a:pt x="5060494" y="195162"/>
                  <a:pt x="5060017" y="201647"/>
                  <a:pt x="5059470" y="211750"/>
                </a:cubicBezTo>
                <a:cubicBezTo>
                  <a:pt x="5081314" y="208746"/>
                  <a:pt x="5097084" y="206221"/>
                  <a:pt x="5106776" y="204173"/>
                </a:cubicBezTo>
                <a:cubicBezTo>
                  <a:pt x="5116470" y="202125"/>
                  <a:pt x="5125140" y="201101"/>
                  <a:pt x="5132785" y="201101"/>
                </a:cubicBezTo>
                <a:cubicBezTo>
                  <a:pt x="5145618" y="201101"/>
                  <a:pt x="5154560" y="203490"/>
                  <a:pt x="5159612" y="208268"/>
                </a:cubicBezTo>
                <a:cubicBezTo>
                  <a:pt x="5164663" y="213047"/>
                  <a:pt x="5167189" y="217211"/>
                  <a:pt x="5167189" y="220760"/>
                </a:cubicBezTo>
                <a:cubicBezTo>
                  <a:pt x="5167189" y="224310"/>
                  <a:pt x="5161591" y="226085"/>
                  <a:pt x="5150396" y="226085"/>
                </a:cubicBezTo>
                <a:lnTo>
                  <a:pt x="5113944" y="224856"/>
                </a:lnTo>
                <a:cubicBezTo>
                  <a:pt x="5098654" y="224856"/>
                  <a:pt x="5080496" y="225539"/>
                  <a:pt x="5059470" y="226904"/>
                </a:cubicBezTo>
                <a:cubicBezTo>
                  <a:pt x="5059470" y="248202"/>
                  <a:pt x="5059948" y="268271"/>
                  <a:pt x="5060904" y="287112"/>
                </a:cubicBezTo>
                <a:cubicBezTo>
                  <a:pt x="5061860" y="305952"/>
                  <a:pt x="5062338" y="315782"/>
                  <a:pt x="5062338" y="316601"/>
                </a:cubicBezTo>
                <a:cubicBezTo>
                  <a:pt x="5062338" y="332165"/>
                  <a:pt x="5058924" y="345203"/>
                  <a:pt x="5052098" y="355715"/>
                </a:cubicBezTo>
                <a:cubicBezTo>
                  <a:pt x="5045272" y="366228"/>
                  <a:pt x="5040016" y="371484"/>
                  <a:pt x="5036330" y="371484"/>
                </a:cubicBezTo>
                <a:cubicBezTo>
                  <a:pt x="5032644" y="371484"/>
                  <a:pt x="5029504" y="368822"/>
                  <a:pt x="5026909" y="363497"/>
                </a:cubicBezTo>
                <a:cubicBezTo>
                  <a:pt x="5024316" y="358173"/>
                  <a:pt x="5020630" y="352097"/>
                  <a:pt x="5015851" y="345271"/>
                </a:cubicBezTo>
                <a:cubicBezTo>
                  <a:pt x="5011072" y="338445"/>
                  <a:pt x="5006772" y="332711"/>
                  <a:pt x="5002950" y="328069"/>
                </a:cubicBezTo>
                <a:cubicBezTo>
                  <a:pt x="4999400" y="324519"/>
                  <a:pt x="4997625" y="322062"/>
                  <a:pt x="4997625" y="320697"/>
                </a:cubicBezTo>
                <a:cubicBezTo>
                  <a:pt x="4997625" y="319332"/>
                  <a:pt x="4998649" y="318649"/>
                  <a:pt x="5000697" y="318649"/>
                </a:cubicBezTo>
                <a:cubicBezTo>
                  <a:pt x="5002744" y="318649"/>
                  <a:pt x="5006908" y="319741"/>
                  <a:pt x="5013188" y="321925"/>
                </a:cubicBezTo>
                <a:cubicBezTo>
                  <a:pt x="5019469" y="324110"/>
                  <a:pt x="5024179" y="325202"/>
                  <a:pt x="5027319" y="325202"/>
                </a:cubicBezTo>
                <a:cubicBezTo>
                  <a:pt x="5030459" y="325202"/>
                  <a:pt x="5032712" y="323837"/>
                  <a:pt x="5034077" y="321106"/>
                </a:cubicBezTo>
                <a:cubicBezTo>
                  <a:pt x="5035442" y="318376"/>
                  <a:pt x="5036740" y="312232"/>
                  <a:pt x="5037968" y="302675"/>
                </a:cubicBezTo>
                <a:cubicBezTo>
                  <a:pt x="5039197" y="293119"/>
                  <a:pt x="5039812" y="281241"/>
                  <a:pt x="5039812" y="267042"/>
                </a:cubicBezTo>
                <a:cubicBezTo>
                  <a:pt x="5039812" y="252844"/>
                  <a:pt x="5039674" y="240010"/>
                  <a:pt x="5039402" y="228542"/>
                </a:cubicBezTo>
                <a:cubicBezTo>
                  <a:pt x="5004997" y="232092"/>
                  <a:pt x="4984314" y="234686"/>
                  <a:pt x="4977351" y="236324"/>
                </a:cubicBezTo>
                <a:cubicBezTo>
                  <a:pt x="4970388" y="237963"/>
                  <a:pt x="4964244" y="238782"/>
                  <a:pt x="4958920" y="238782"/>
                </a:cubicBezTo>
                <a:cubicBezTo>
                  <a:pt x="4953596" y="238782"/>
                  <a:pt x="4948340" y="236939"/>
                  <a:pt x="4943152" y="233252"/>
                </a:cubicBezTo>
                <a:cubicBezTo>
                  <a:pt x="4937964" y="229566"/>
                  <a:pt x="4935370" y="227041"/>
                  <a:pt x="4935370" y="225675"/>
                </a:cubicBezTo>
                <a:cubicBezTo>
                  <a:pt x="4935370" y="224310"/>
                  <a:pt x="4938646" y="223627"/>
                  <a:pt x="4945199" y="223627"/>
                </a:cubicBezTo>
                <a:cubicBezTo>
                  <a:pt x="4959398" y="223627"/>
                  <a:pt x="4990662" y="220624"/>
                  <a:pt x="5038992" y="214617"/>
                </a:cubicBezTo>
                <a:cubicBezTo>
                  <a:pt x="5037354" y="194684"/>
                  <a:pt x="5034350" y="181168"/>
                  <a:pt x="5029981" y="174069"/>
                </a:cubicBezTo>
                <a:cubicBezTo>
                  <a:pt x="5023428" y="174615"/>
                  <a:pt x="5017148" y="174888"/>
                  <a:pt x="5011141" y="174888"/>
                </a:cubicBezTo>
                <a:cubicBezTo>
                  <a:pt x="5005134" y="174888"/>
                  <a:pt x="4999400" y="173864"/>
                  <a:pt x="4993938" y="171816"/>
                </a:cubicBezTo>
                <a:cubicBezTo>
                  <a:pt x="4988478" y="169768"/>
                  <a:pt x="4985747" y="167720"/>
                  <a:pt x="4985747" y="165673"/>
                </a:cubicBezTo>
                <a:cubicBezTo>
                  <a:pt x="4985747" y="163625"/>
                  <a:pt x="4988750" y="162191"/>
                  <a:pt x="4994758" y="161372"/>
                </a:cubicBezTo>
                <a:cubicBezTo>
                  <a:pt x="5018240" y="158642"/>
                  <a:pt x="5042678" y="153863"/>
                  <a:pt x="5068072" y="147037"/>
                </a:cubicBezTo>
                <a:cubicBezTo>
                  <a:pt x="5076810" y="144853"/>
                  <a:pt x="5084114" y="143760"/>
                  <a:pt x="5089984" y="143760"/>
                </a:cubicBezTo>
                <a:close/>
                <a:moveTo>
                  <a:pt x="1902067" y="142941"/>
                </a:moveTo>
                <a:cubicBezTo>
                  <a:pt x="1914900" y="142941"/>
                  <a:pt x="1923979" y="145126"/>
                  <a:pt x="1929304" y="149494"/>
                </a:cubicBezTo>
                <a:cubicBezTo>
                  <a:pt x="1934628" y="153863"/>
                  <a:pt x="1937290" y="158642"/>
                  <a:pt x="1937290" y="163830"/>
                </a:cubicBezTo>
                <a:cubicBezTo>
                  <a:pt x="1937290" y="170110"/>
                  <a:pt x="1934014" y="173250"/>
                  <a:pt x="1927461" y="173250"/>
                </a:cubicBezTo>
                <a:cubicBezTo>
                  <a:pt x="1920907" y="173250"/>
                  <a:pt x="1912443" y="169632"/>
                  <a:pt x="1902067" y="162396"/>
                </a:cubicBezTo>
                <a:cubicBezTo>
                  <a:pt x="1891691" y="155160"/>
                  <a:pt x="1886503" y="150109"/>
                  <a:pt x="1886503" y="147242"/>
                </a:cubicBezTo>
                <a:cubicBezTo>
                  <a:pt x="1886503" y="144375"/>
                  <a:pt x="1891691" y="142941"/>
                  <a:pt x="1902067" y="142941"/>
                </a:cubicBezTo>
                <a:close/>
                <a:moveTo>
                  <a:pt x="1832030" y="133521"/>
                </a:moveTo>
                <a:cubicBezTo>
                  <a:pt x="1835306" y="133521"/>
                  <a:pt x="1841040" y="135228"/>
                  <a:pt x="1849232" y="138641"/>
                </a:cubicBezTo>
                <a:cubicBezTo>
                  <a:pt x="1857423" y="142054"/>
                  <a:pt x="1861519" y="145262"/>
                  <a:pt x="1861519" y="148266"/>
                </a:cubicBezTo>
                <a:cubicBezTo>
                  <a:pt x="1861519" y="151269"/>
                  <a:pt x="1860563" y="155570"/>
                  <a:pt x="1858652" y="161167"/>
                </a:cubicBezTo>
                <a:cubicBezTo>
                  <a:pt x="1856741" y="166765"/>
                  <a:pt x="1855239" y="175025"/>
                  <a:pt x="1854147" y="185947"/>
                </a:cubicBezTo>
                <a:cubicBezTo>
                  <a:pt x="1853055" y="196869"/>
                  <a:pt x="1852235" y="203695"/>
                  <a:pt x="1851689" y="206425"/>
                </a:cubicBezTo>
                <a:cubicBezTo>
                  <a:pt x="1864249" y="203695"/>
                  <a:pt x="1874625" y="201101"/>
                  <a:pt x="1882817" y="198643"/>
                </a:cubicBezTo>
                <a:cubicBezTo>
                  <a:pt x="1891008" y="196186"/>
                  <a:pt x="1899541" y="194957"/>
                  <a:pt x="1908415" y="194957"/>
                </a:cubicBezTo>
                <a:cubicBezTo>
                  <a:pt x="1917289" y="194957"/>
                  <a:pt x="1924184" y="196459"/>
                  <a:pt x="1929099" y="199463"/>
                </a:cubicBezTo>
                <a:cubicBezTo>
                  <a:pt x="1934014" y="202466"/>
                  <a:pt x="1936471" y="205333"/>
                  <a:pt x="1936471" y="208064"/>
                </a:cubicBezTo>
                <a:cubicBezTo>
                  <a:pt x="1936471" y="213798"/>
                  <a:pt x="1927188" y="216665"/>
                  <a:pt x="1908620" y="216665"/>
                </a:cubicBezTo>
                <a:cubicBezTo>
                  <a:pt x="1893329" y="216665"/>
                  <a:pt x="1873669" y="218166"/>
                  <a:pt x="1849641" y="221170"/>
                </a:cubicBezTo>
                <a:cubicBezTo>
                  <a:pt x="1849641" y="222535"/>
                  <a:pt x="1849368" y="224583"/>
                  <a:pt x="1848822" y="227314"/>
                </a:cubicBezTo>
                <a:cubicBezTo>
                  <a:pt x="1866843" y="251888"/>
                  <a:pt x="1882339" y="270592"/>
                  <a:pt x="1895309" y="283425"/>
                </a:cubicBezTo>
                <a:cubicBezTo>
                  <a:pt x="1908279" y="296259"/>
                  <a:pt x="1921454" y="305952"/>
                  <a:pt x="1934833" y="312505"/>
                </a:cubicBezTo>
                <a:cubicBezTo>
                  <a:pt x="1948212" y="319058"/>
                  <a:pt x="1965688" y="325339"/>
                  <a:pt x="1987258" y="331346"/>
                </a:cubicBezTo>
                <a:cubicBezTo>
                  <a:pt x="1996815" y="333803"/>
                  <a:pt x="2001594" y="336124"/>
                  <a:pt x="2001594" y="338308"/>
                </a:cubicBezTo>
                <a:cubicBezTo>
                  <a:pt x="2001594" y="339674"/>
                  <a:pt x="2000228" y="340698"/>
                  <a:pt x="1997498" y="341380"/>
                </a:cubicBezTo>
                <a:cubicBezTo>
                  <a:pt x="1994767" y="342063"/>
                  <a:pt x="1985620" y="343360"/>
                  <a:pt x="1970056" y="345271"/>
                </a:cubicBezTo>
                <a:cubicBezTo>
                  <a:pt x="1954493" y="347183"/>
                  <a:pt x="1942683" y="348138"/>
                  <a:pt x="1934628" y="348138"/>
                </a:cubicBezTo>
                <a:cubicBezTo>
                  <a:pt x="1926573" y="348138"/>
                  <a:pt x="1919747" y="346090"/>
                  <a:pt x="1914149" y="341995"/>
                </a:cubicBezTo>
                <a:cubicBezTo>
                  <a:pt x="1908552" y="337899"/>
                  <a:pt x="1900087" y="327728"/>
                  <a:pt x="1888756" y="311481"/>
                </a:cubicBezTo>
                <a:cubicBezTo>
                  <a:pt x="1877424" y="295235"/>
                  <a:pt x="1863294" y="271411"/>
                  <a:pt x="1846365" y="240010"/>
                </a:cubicBezTo>
                <a:cubicBezTo>
                  <a:pt x="1840904" y="264039"/>
                  <a:pt x="1833190" y="283016"/>
                  <a:pt x="1823224" y="296941"/>
                </a:cubicBezTo>
                <a:cubicBezTo>
                  <a:pt x="1813257" y="310867"/>
                  <a:pt x="1801311" y="321243"/>
                  <a:pt x="1787386" y="328069"/>
                </a:cubicBezTo>
                <a:cubicBezTo>
                  <a:pt x="1773460" y="334895"/>
                  <a:pt x="1763904" y="338308"/>
                  <a:pt x="1758716" y="338308"/>
                </a:cubicBezTo>
                <a:cubicBezTo>
                  <a:pt x="1757077" y="338308"/>
                  <a:pt x="1756258" y="337899"/>
                  <a:pt x="1756258" y="337080"/>
                </a:cubicBezTo>
                <a:cubicBezTo>
                  <a:pt x="1756258" y="335168"/>
                  <a:pt x="1759944" y="331619"/>
                  <a:pt x="1767317" y="326431"/>
                </a:cubicBezTo>
                <a:cubicBezTo>
                  <a:pt x="1786430" y="313324"/>
                  <a:pt x="1800834" y="298784"/>
                  <a:pt x="1810527" y="282811"/>
                </a:cubicBezTo>
                <a:cubicBezTo>
                  <a:pt x="1820220" y="266838"/>
                  <a:pt x="1826978" y="247246"/>
                  <a:pt x="1830801" y="224037"/>
                </a:cubicBezTo>
                <a:cubicBezTo>
                  <a:pt x="1824521" y="224856"/>
                  <a:pt x="1818514" y="225948"/>
                  <a:pt x="1812779" y="227314"/>
                </a:cubicBezTo>
                <a:cubicBezTo>
                  <a:pt x="1807045" y="228679"/>
                  <a:pt x="1801311" y="229362"/>
                  <a:pt x="1795577" y="229362"/>
                </a:cubicBezTo>
                <a:cubicBezTo>
                  <a:pt x="1789843" y="229362"/>
                  <a:pt x="1784655" y="228269"/>
                  <a:pt x="1780014" y="226085"/>
                </a:cubicBezTo>
                <a:cubicBezTo>
                  <a:pt x="1775372" y="223901"/>
                  <a:pt x="1773051" y="221853"/>
                  <a:pt x="1773051" y="219941"/>
                </a:cubicBezTo>
                <a:cubicBezTo>
                  <a:pt x="1773051" y="218030"/>
                  <a:pt x="1776532" y="217074"/>
                  <a:pt x="1783495" y="217074"/>
                </a:cubicBezTo>
                <a:cubicBezTo>
                  <a:pt x="1790458" y="217074"/>
                  <a:pt x="1806909" y="214753"/>
                  <a:pt x="1832849" y="210112"/>
                </a:cubicBezTo>
                <a:cubicBezTo>
                  <a:pt x="1834487" y="196459"/>
                  <a:pt x="1835306" y="183284"/>
                  <a:pt x="1835306" y="170588"/>
                </a:cubicBezTo>
                <a:cubicBezTo>
                  <a:pt x="1835306" y="157891"/>
                  <a:pt x="1833941" y="149767"/>
                  <a:pt x="1831210" y="146218"/>
                </a:cubicBezTo>
                <a:cubicBezTo>
                  <a:pt x="1828480" y="142668"/>
                  <a:pt x="1827115" y="139665"/>
                  <a:pt x="1827115" y="137207"/>
                </a:cubicBezTo>
                <a:cubicBezTo>
                  <a:pt x="1827115" y="134750"/>
                  <a:pt x="1828753" y="133521"/>
                  <a:pt x="1832030" y="133521"/>
                </a:cubicBezTo>
                <a:close/>
                <a:moveTo>
                  <a:pt x="4257533" y="132702"/>
                </a:moveTo>
                <a:cubicBezTo>
                  <a:pt x="4264086" y="132702"/>
                  <a:pt x="4270844" y="134135"/>
                  <a:pt x="4277807" y="137002"/>
                </a:cubicBezTo>
                <a:cubicBezTo>
                  <a:pt x="4284769" y="139869"/>
                  <a:pt x="4288251" y="144579"/>
                  <a:pt x="4288251" y="151133"/>
                </a:cubicBezTo>
                <a:cubicBezTo>
                  <a:pt x="4288251" y="154136"/>
                  <a:pt x="4287295" y="156594"/>
                  <a:pt x="4285384" y="158505"/>
                </a:cubicBezTo>
                <a:cubicBezTo>
                  <a:pt x="4283472" y="160416"/>
                  <a:pt x="4280879" y="161372"/>
                  <a:pt x="4277602" y="161372"/>
                </a:cubicBezTo>
                <a:cubicBezTo>
                  <a:pt x="4274325" y="161372"/>
                  <a:pt x="4269206" y="158164"/>
                  <a:pt x="4262243" y="151747"/>
                </a:cubicBezTo>
                <a:cubicBezTo>
                  <a:pt x="4255280" y="145330"/>
                  <a:pt x="4251799" y="140552"/>
                  <a:pt x="4251799" y="137412"/>
                </a:cubicBezTo>
                <a:cubicBezTo>
                  <a:pt x="4251799" y="134272"/>
                  <a:pt x="4253710" y="132702"/>
                  <a:pt x="4257533" y="132702"/>
                </a:cubicBezTo>
                <a:close/>
                <a:moveTo>
                  <a:pt x="1764654" y="129016"/>
                </a:moveTo>
                <a:cubicBezTo>
                  <a:pt x="1767795" y="129016"/>
                  <a:pt x="1772846" y="131473"/>
                  <a:pt x="1779809" y="136388"/>
                </a:cubicBezTo>
                <a:cubicBezTo>
                  <a:pt x="1786772" y="141303"/>
                  <a:pt x="1790253" y="145467"/>
                  <a:pt x="1790253" y="148880"/>
                </a:cubicBezTo>
                <a:cubicBezTo>
                  <a:pt x="1790253" y="152293"/>
                  <a:pt x="1788205" y="154546"/>
                  <a:pt x="1784109" y="155638"/>
                </a:cubicBezTo>
                <a:cubicBezTo>
                  <a:pt x="1782744" y="155911"/>
                  <a:pt x="1779536" y="157754"/>
                  <a:pt x="1774484" y="161167"/>
                </a:cubicBezTo>
                <a:cubicBezTo>
                  <a:pt x="1769433" y="164580"/>
                  <a:pt x="1764791" y="167994"/>
                  <a:pt x="1760559" y="171407"/>
                </a:cubicBezTo>
                <a:cubicBezTo>
                  <a:pt x="1756327" y="174820"/>
                  <a:pt x="1750524" y="178847"/>
                  <a:pt x="1743152" y="183489"/>
                </a:cubicBezTo>
                <a:cubicBezTo>
                  <a:pt x="1755166" y="204787"/>
                  <a:pt x="1761173" y="232911"/>
                  <a:pt x="1761173" y="267862"/>
                </a:cubicBezTo>
                <a:cubicBezTo>
                  <a:pt x="1761173" y="298443"/>
                  <a:pt x="1756327" y="321311"/>
                  <a:pt x="1746633" y="336465"/>
                </a:cubicBezTo>
                <a:cubicBezTo>
                  <a:pt x="1736940" y="351620"/>
                  <a:pt x="1729226" y="359197"/>
                  <a:pt x="1723492" y="359197"/>
                </a:cubicBezTo>
                <a:cubicBezTo>
                  <a:pt x="1720762" y="359197"/>
                  <a:pt x="1717621" y="356125"/>
                  <a:pt x="1714072" y="349981"/>
                </a:cubicBezTo>
                <a:cubicBezTo>
                  <a:pt x="1710522" y="343838"/>
                  <a:pt x="1706290" y="337967"/>
                  <a:pt x="1701375" y="332370"/>
                </a:cubicBezTo>
                <a:cubicBezTo>
                  <a:pt x="1696460" y="326772"/>
                  <a:pt x="1694003" y="323359"/>
                  <a:pt x="1694003" y="322130"/>
                </a:cubicBezTo>
                <a:cubicBezTo>
                  <a:pt x="1694003" y="320902"/>
                  <a:pt x="1695163" y="320287"/>
                  <a:pt x="1697484" y="320287"/>
                </a:cubicBezTo>
                <a:cubicBezTo>
                  <a:pt x="1699805" y="320287"/>
                  <a:pt x="1702672" y="320492"/>
                  <a:pt x="1706085" y="320902"/>
                </a:cubicBezTo>
                <a:cubicBezTo>
                  <a:pt x="1709498" y="321311"/>
                  <a:pt x="1712434" y="321516"/>
                  <a:pt x="1714891" y="321516"/>
                </a:cubicBezTo>
                <a:cubicBezTo>
                  <a:pt x="1721171" y="321516"/>
                  <a:pt x="1725950" y="319263"/>
                  <a:pt x="1729226" y="314758"/>
                </a:cubicBezTo>
                <a:cubicBezTo>
                  <a:pt x="1732503" y="310253"/>
                  <a:pt x="1735643" y="302129"/>
                  <a:pt x="1738646" y="290388"/>
                </a:cubicBezTo>
                <a:cubicBezTo>
                  <a:pt x="1741650" y="278647"/>
                  <a:pt x="1743152" y="267862"/>
                  <a:pt x="1743152" y="258032"/>
                </a:cubicBezTo>
                <a:cubicBezTo>
                  <a:pt x="1743152" y="248202"/>
                  <a:pt x="1742879" y="240147"/>
                  <a:pt x="1742333" y="233867"/>
                </a:cubicBezTo>
                <a:cubicBezTo>
                  <a:pt x="1733322" y="248065"/>
                  <a:pt x="1721990" y="261104"/>
                  <a:pt x="1708338" y="272981"/>
                </a:cubicBezTo>
                <a:cubicBezTo>
                  <a:pt x="1694685" y="284859"/>
                  <a:pt x="1681988" y="293801"/>
                  <a:pt x="1670247" y="299808"/>
                </a:cubicBezTo>
                <a:cubicBezTo>
                  <a:pt x="1658506" y="305816"/>
                  <a:pt x="1650724" y="308819"/>
                  <a:pt x="1646902" y="308819"/>
                </a:cubicBezTo>
                <a:cubicBezTo>
                  <a:pt x="1644990" y="308819"/>
                  <a:pt x="1644035" y="308136"/>
                  <a:pt x="1644035" y="306771"/>
                </a:cubicBezTo>
                <a:cubicBezTo>
                  <a:pt x="1644035" y="305406"/>
                  <a:pt x="1645673" y="303495"/>
                  <a:pt x="1648949" y="301037"/>
                </a:cubicBezTo>
                <a:cubicBezTo>
                  <a:pt x="1689088" y="271821"/>
                  <a:pt x="1719124" y="241239"/>
                  <a:pt x="1739056" y="209292"/>
                </a:cubicBezTo>
                <a:cubicBezTo>
                  <a:pt x="1737964" y="203831"/>
                  <a:pt x="1735507" y="197688"/>
                  <a:pt x="1731684" y="190861"/>
                </a:cubicBezTo>
                <a:cubicBezTo>
                  <a:pt x="1698645" y="210248"/>
                  <a:pt x="1678575" y="219941"/>
                  <a:pt x="1671476" y="219941"/>
                </a:cubicBezTo>
                <a:cubicBezTo>
                  <a:pt x="1669838" y="219941"/>
                  <a:pt x="1669019" y="219259"/>
                  <a:pt x="1669019" y="217893"/>
                </a:cubicBezTo>
                <a:cubicBezTo>
                  <a:pt x="1669019" y="216528"/>
                  <a:pt x="1670794" y="214753"/>
                  <a:pt x="1674343" y="212569"/>
                </a:cubicBezTo>
                <a:cubicBezTo>
                  <a:pt x="1695914" y="198370"/>
                  <a:pt x="1712024" y="187039"/>
                  <a:pt x="1722673" y="178574"/>
                </a:cubicBezTo>
                <a:cubicBezTo>
                  <a:pt x="1713116" y="167652"/>
                  <a:pt x="1703833" y="159188"/>
                  <a:pt x="1694822" y="153181"/>
                </a:cubicBezTo>
                <a:cubicBezTo>
                  <a:pt x="1692637" y="151815"/>
                  <a:pt x="1691545" y="150109"/>
                  <a:pt x="1691545" y="148061"/>
                </a:cubicBezTo>
                <a:cubicBezTo>
                  <a:pt x="1691545" y="146013"/>
                  <a:pt x="1692774" y="144989"/>
                  <a:pt x="1695231" y="144989"/>
                </a:cubicBezTo>
                <a:cubicBezTo>
                  <a:pt x="1702877" y="144989"/>
                  <a:pt x="1715437" y="153454"/>
                  <a:pt x="1732912" y="170383"/>
                </a:cubicBezTo>
                <a:cubicBezTo>
                  <a:pt x="1749295" y="156730"/>
                  <a:pt x="1757897" y="146423"/>
                  <a:pt x="1758716" y="139460"/>
                </a:cubicBezTo>
                <a:cubicBezTo>
                  <a:pt x="1759535" y="132497"/>
                  <a:pt x="1761514" y="129016"/>
                  <a:pt x="1764654" y="129016"/>
                </a:cubicBezTo>
                <a:close/>
                <a:moveTo>
                  <a:pt x="3975950" y="114681"/>
                </a:moveTo>
                <a:cubicBezTo>
                  <a:pt x="3980182" y="114681"/>
                  <a:pt x="3984346" y="115909"/>
                  <a:pt x="3988442" y="118367"/>
                </a:cubicBezTo>
                <a:lnTo>
                  <a:pt x="4003596" y="127787"/>
                </a:lnTo>
                <a:cubicBezTo>
                  <a:pt x="4009330" y="131337"/>
                  <a:pt x="4013835" y="134750"/>
                  <a:pt x="4017112" y="138026"/>
                </a:cubicBezTo>
                <a:cubicBezTo>
                  <a:pt x="4020389" y="141303"/>
                  <a:pt x="4022027" y="144238"/>
                  <a:pt x="4022027" y="146832"/>
                </a:cubicBezTo>
                <a:cubicBezTo>
                  <a:pt x="4022027" y="149426"/>
                  <a:pt x="4019160" y="151406"/>
                  <a:pt x="4013426" y="152771"/>
                </a:cubicBezTo>
                <a:cubicBezTo>
                  <a:pt x="3992128" y="158505"/>
                  <a:pt x="3975745" y="164649"/>
                  <a:pt x="3964277" y="171202"/>
                </a:cubicBezTo>
                <a:cubicBezTo>
                  <a:pt x="3962639" y="172294"/>
                  <a:pt x="3960932" y="172840"/>
                  <a:pt x="3959157" y="172840"/>
                </a:cubicBezTo>
                <a:cubicBezTo>
                  <a:pt x="3957382" y="172840"/>
                  <a:pt x="3956495" y="172089"/>
                  <a:pt x="3956495" y="170588"/>
                </a:cubicBezTo>
                <a:cubicBezTo>
                  <a:pt x="3956495" y="169086"/>
                  <a:pt x="3956905" y="167652"/>
                  <a:pt x="3957724" y="166287"/>
                </a:cubicBezTo>
                <a:cubicBezTo>
                  <a:pt x="3965369" y="153454"/>
                  <a:pt x="3969192" y="145262"/>
                  <a:pt x="3969192" y="141712"/>
                </a:cubicBezTo>
                <a:cubicBezTo>
                  <a:pt x="3969192" y="138163"/>
                  <a:pt x="3965232" y="136388"/>
                  <a:pt x="3957314" y="136388"/>
                </a:cubicBezTo>
                <a:cubicBezTo>
                  <a:pt x="3924821" y="136388"/>
                  <a:pt x="3885639" y="139665"/>
                  <a:pt x="3839766" y="146218"/>
                </a:cubicBezTo>
                <a:cubicBezTo>
                  <a:pt x="3793894" y="152771"/>
                  <a:pt x="3767340" y="156048"/>
                  <a:pt x="3760104" y="156048"/>
                </a:cubicBezTo>
                <a:cubicBezTo>
                  <a:pt x="3752868" y="156048"/>
                  <a:pt x="3747339" y="155775"/>
                  <a:pt x="3743516" y="155228"/>
                </a:cubicBezTo>
                <a:cubicBezTo>
                  <a:pt x="3739420" y="175161"/>
                  <a:pt x="3734778" y="189974"/>
                  <a:pt x="3729590" y="199667"/>
                </a:cubicBezTo>
                <a:cubicBezTo>
                  <a:pt x="3724402" y="209361"/>
                  <a:pt x="3718805" y="214207"/>
                  <a:pt x="3712798" y="214207"/>
                </a:cubicBezTo>
                <a:cubicBezTo>
                  <a:pt x="3706791" y="214207"/>
                  <a:pt x="3703787" y="209429"/>
                  <a:pt x="3703787" y="199872"/>
                </a:cubicBezTo>
                <a:cubicBezTo>
                  <a:pt x="3703787" y="195776"/>
                  <a:pt x="3704333" y="191612"/>
                  <a:pt x="3705425" y="187380"/>
                </a:cubicBezTo>
                <a:cubicBezTo>
                  <a:pt x="3706518" y="183148"/>
                  <a:pt x="3708156" y="179530"/>
                  <a:pt x="3710340" y="176526"/>
                </a:cubicBezTo>
                <a:cubicBezTo>
                  <a:pt x="3712525" y="173523"/>
                  <a:pt x="3715801" y="167720"/>
                  <a:pt x="3720170" y="159119"/>
                </a:cubicBezTo>
                <a:cubicBezTo>
                  <a:pt x="3724539" y="150518"/>
                  <a:pt x="3727406" y="143760"/>
                  <a:pt x="3728771" y="138845"/>
                </a:cubicBezTo>
                <a:cubicBezTo>
                  <a:pt x="3730136" y="133931"/>
                  <a:pt x="3732321" y="131473"/>
                  <a:pt x="3735325" y="131473"/>
                </a:cubicBezTo>
                <a:cubicBezTo>
                  <a:pt x="3738328" y="131473"/>
                  <a:pt x="3741332" y="135978"/>
                  <a:pt x="3744335" y="144989"/>
                </a:cubicBezTo>
                <a:cubicBezTo>
                  <a:pt x="3754438" y="144716"/>
                  <a:pt x="3791914" y="140484"/>
                  <a:pt x="3856763" y="132292"/>
                </a:cubicBezTo>
                <a:cubicBezTo>
                  <a:pt x="3921613" y="124101"/>
                  <a:pt x="3956631" y="119118"/>
                  <a:pt x="3961819" y="117343"/>
                </a:cubicBezTo>
                <a:cubicBezTo>
                  <a:pt x="3967007" y="115568"/>
                  <a:pt x="3971718" y="114681"/>
                  <a:pt x="3975950" y="114681"/>
                </a:cubicBezTo>
                <a:close/>
                <a:moveTo>
                  <a:pt x="2158461" y="102393"/>
                </a:moveTo>
                <a:cubicBezTo>
                  <a:pt x="2160918" y="102393"/>
                  <a:pt x="2165628" y="105260"/>
                  <a:pt x="2172591" y="110994"/>
                </a:cubicBezTo>
                <a:cubicBezTo>
                  <a:pt x="2179554" y="116728"/>
                  <a:pt x="2183035" y="121029"/>
                  <a:pt x="2183035" y="123896"/>
                </a:cubicBezTo>
                <a:cubicBezTo>
                  <a:pt x="2183035" y="126763"/>
                  <a:pt x="2181602" y="129493"/>
                  <a:pt x="2178735" y="132087"/>
                </a:cubicBezTo>
                <a:cubicBezTo>
                  <a:pt x="2175868" y="134681"/>
                  <a:pt x="2170202" y="141986"/>
                  <a:pt x="2161737" y="154000"/>
                </a:cubicBezTo>
                <a:cubicBezTo>
                  <a:pt x="2153273" y="166014"/>
                  <a:pt x="2145764" y="175980"/>
                  <a:pt x="2139211" y="183899"/>
                </a:cubicBezTo>
                <a:cubicBezTo>
                  <a:pt x="2143306" y="188541"/>
                  <a:pt x="2145354" y="196869"/>
                  <a:pt x="2145354" y="208883"/>
                </a:cubicBezTo>
                <a:lnTo>
                  <a:pt x="2144535" y="298170"/>
                </a:lnTo>
                <a:cubicBezTo>
                  <a:pt x="2144535" y="311277"/>
                  <a:pt x="2143170" y="323154"/>
                  <a:pt x="2140440" y="333803"/>
                </a:cubicBezTo>
                <a:cubicBezTo>
                  <a:pt x="2137709" y="344452"/>
                  <a:pt x="2134023" y="349777"/>
                  <a:pt x="2129381" y="349777"/>
                </a:cubicBezTo>
                <a:cubicBezTo>
                  <a:pt x="2126651" y="349777"/>
                  <a:pt x="2123920" y="347251"/>
                  <a:pt x="2121189" y="342199"/>
                </a:cubicBezTo>
                <a:cubicBezTo>
                  <a:pt x="2118459" y="337148"/>
                  <a:pt x="2117094" y="331141"/>
                  <a:pt x="2117094" y="324178"/>
                </a:cubicBezTo>
                <a:cubicBezTo>
                  <a:pt x="2117094" y="317215"/>
                  <a:pt x="2118254" y="311208"/>
                  <a:pt x="2120575" y="306157"/>
                </a:cubicBezTo>
                <a:cubicBezTo>
                  <a:pt x="2122896" y="301105"/>
                  <a:pt x="2125012" y="288955"/>
                  <a:pt x="2126923" y="269705"/>
                </a:cubicBezTo>
                <a:cubicBezTo>
                  <a:pt x="2128835" y="250455"/>
                  <a:pt x="2129791" y="234618"/>
                  <a:pt x="2129791" y="222194"/>
                </a:cubicBezTo>
                <a:cubicBezTo>
                  <a:pt x="2129791" y="209770"/>
                  <a:pt x="2129517" y="201101"/>
                  <a:pt x="2128971" y="196186"/>
                </a:cubicBezTo>
                <a:cubicBezTo>
                  <a:pt x="2109585" y="217484"/>
                  <a:pt x="2092110" y="233730"/>
                  <a:pt x="2076546" y="244925"/>
                </a:cubicBezTo>
                <a:cubicBezTo>
                  <a:pt x="2060982" y="256120"/>
                  <a:pt x="2050742" y="261718"/>
                  <a:pt x="2045828" y="261718"/>
                </a:cubicBezTo>
                <a:cubicBezTo>
                  <a:pt x="2044462" y="261718"/>
                  <a:pt x="2043780" y="261308"/>
                  <a:pt x="2043780" y="260489"/>
                </a:cubicBezTo>
                <a:cubicBezTo>
                  <a:pt x="2043780" y="258305"/>
                  <a:pt x="2046510" y="255028"/>
                  <a:pt x="2051971" y="250659"/>
                </a:cubicBezTo>
                <a:cubicBezTo>
                  <a:pt x="2081188" y="224447"/>
                  <a:pt x="2105626" y="197961"/>
                  <a:pt x="2125285" y="171202"/>
                </a:cubicBezTo>
                <a:cubicBezTo>
                  <a:pt x="2144945" y="144443"/>
                  <a:pt x="2154775" y="124374"/>
                  <a:pt x="2154775" y="110994"/>
                </a:cubicBezTo>
                <a:cubicBezTo>
                  <a:pt x="2154775" y="105260"/>
                  <a:pt x="2156003" y="102393"/>
                  <a:pt x="2158461" y="102393"/>
                </a:cubicBezTo>
                <a:close/>
                <a:moveTo>
                  <a:pt x="3080004" y="101984"/>
                </a:moveTo>
                <a:cubicBezTo>
                  <a:pt x="3084100" y="101984"/>
                  <a:pt x="3088128" y="102939"/>
                  <a:pt x="3092087" y="104851"/>
                </a:cubicBezTo>
                <a:cubicBezTo>
                  <a:pt x="3096046" y="106762"/>
                  <a:pt x="3098026" y="109151"/>
                  <a:pt x="3098026" y="112018"/>
                </a:cubicBezTo>
                <a:cubicBezTo>
                  <a:pt x="3098026" y="114885"/>
                  <a:pt x="3093657" y="117684"/>
                  <a:pt x="3084919" y="120415"/>
                </a:cubicBezTo>
                <a:cubicBezTo>
                  <a:pt x="3076182" y="123145"/>
                  <a:pt x="3056249" y="126831"/>
                  <a:pt x="3025121" y="131473"/>
                </a:cubicBezTo>
                <a:cubicBezTo>
                  <a:pt x="3031948" y="138026"/>
                  <a:pt x="3035361" y="143078"/>
                  <a:pt x="3035361" y="146627"/>
                </a:cubicBezTo>
                <a:cubicBezTo>
                  <a:pt x="3035361" y="149085"/>
                  <a:pt x="3032835" y="151337"/>
                  <a:pt x="3027784" y="153385"/>
                </a:cubicBezTo>
                <a:cubicBezTo>
                  <a:pt x="3022732" y="155433"/>
                  <a:pt x="3012834" y="160826"/>
                  <a:pt x="2998090" y="169564"/>
                </a:cubicBezTo>
                <a:cubicBezTo>
                  <a:pt x="3012015" y="177755"/>
                  <a:pt x="3023483" y="188814"/>
                  <a:pt x="3032494" y="202739"/>
                </a:cubicBezTo>
                <a:cubicBezTo>
                  <a:pt x="3032767" y="203285"/>
                  <a:pt x="3033245" y="204104"/>
                  <a:pt x="3033927" y="205197"/>
                </a:cubicBezTo>
                <a:cubicBezTo>
                  <a:pt x="3034610" y="206289"/>
                  <a:pt x="3035088" y="207108"/>
                  <a:pt x="3035361" y="207654"/>
                </a:cubicBezTo>
                <a:cubicBezTo>
                  <a:pt x="3071403" y="176526"/>
                  <a:pt x="3090107" y="154819"/>
                  <a:pt x="3091473" y="142532"/>
                </a:cubicBezTo>
                <a:cubicBezTo>
                  <a:pt x="3092019" y="137344"/>
                  <a:pt x="3094272" y="134750"/>
                  <a:pt x="3098231" y="134750"/>
                </a:cubicBezTo>
                <a:cubicBezTo>
                  <a:pt x="3102190" y="134750"/>
                  <a:pt x="3107583" y="137617"/>
                  <a:pt x="3114409" y="143351"/>
                </a:cubicBezTo>
                <a:cubicBezTo>
                  <a:pt x="3121235" y="149085"/>
                  <a:pt x="3124648" y="153317"/>
                  <a:pt x="3124648" y="156048"/>
                </a:cubicBezTo>
                <a:cubicBezTo>
                  <a:pt x="3124648" y="158778"/>
                  <a:pt x="3122873" y="160963"/>
                  <a:pt x="3119324" y="162601"/>
                </a:cubicBezTo>
                <a:cubicBezTo>
                  <a:pt x="3111678" y="166150"/>
                  <a:pt x="3090380" y="180486"/>
                  <a:pt x="3055430" y="205606"/>
                </a:cubicBezTo>
                <a:cubicBezTo>
                  <a:pt x="3061164" y="207244"/>
                  <a:pt x="3065396" y="208883"/>
                  <a:pt x="3068127" y="210521"/>
                </a:cubicBezTo>
                <a:cubicBezTo>
                  <a:pt x="3103623" y="233730"/>
                  <a:pt x="3130245" y="248953"/>
                  <a:pt x="3147994" y="256189"/>
                </a:cubicBezTo>
                <a:cubicBezTo>
                  <a:pt x="3165742" y="263425"/>
                  <a:pt x="3190863" y="269773"/>
                  <a:pt x="3223356" y="275234"/>
                </a:cubicBezTo>
                <a:cubicBezTo>
                  <a:pt x="3230182" y="276326"/>
                  <a:pt x="3233595" y="277964"/>
                  <a:pt x="3233595" y="280149"/>
                </a:cubicBezTo>
                <a:cubicBezTo>
                  <a:pt x="3233595" y="281514"/>
                  <a:pt x="3232366" y="282675"/>
                  <a:pt x="3229909" y="283630"/>
                </a:cubicBezTo>
                <a:cubicBezTo>
                  <a:pt x="3227451" y="284586"/>
                  <a:pt x="3216461" y="286702"/>
                  <a:pt x="3196938" y="289979"/>
                </a:cubicBezTo>
                <a:cubicBezTo>
                  <a:pt x="3177415" y="293255"/>
                  <a:pt x="3164718" y="294894"/>
                  <a:pt x="3158848" y="294894"/>
                </a:cubicBezTo>
                <a:cubicBezTo>
                  <a:pt x="3152977" y="294894"/>
                  <a:pt x="3147311" y="293119"/>
                  <a:pt x="3141850" y="289569"/>
                </a:cubicBezTo>
                <a:cubicBezTo>
                  <a:pt x="3136389" y="286019"/>
                  <a:pt x="3124716" y="275712"/>
                  <a:pt x="3106832" y="258646"/>
                </a:cubicBezTo>
                <a:cubicBezTo>
                  <a:pt x="3088947" y="241581"/>
                  <a:pt x="3076250" y="229976"/>
                  <a:pt x="3068741" y="223832"/>
                </a:cubicBezTo>
                <a:cubicBezTo>
                  <a:pt x="3061232" y="217689"/>
                  <a:pt x="3054474" y="213252"/>
                  <a:pt x="3048467" y="210521"/>
                </a:cubicBezTo>
                <a:cubicBezTo>
                  <a:pt x="3045737" y="212705"/>
                  <a:pt x="3043006" y="214617"/>
                  <a:pt x="3040276" y="216255"/>
                </a:cubicBezTo>
                <a:cubicBezTo>
                  <a:pt x="3053109" y="241922"/>
                  <a:pt x="3059526" y="266223"/>
                  <a:pt x="3059526" y="289159"/>
                </a:cubicBezTo>
                <a:cubicBezTo>
                  <a:pt x="3059526" y="303085"/>
                  <a:pt x="3058570" y="314621"/>
                  <a:pt x="3056659" y="323769"/>
                </a:cubicBezTo>
                <a:cubicBezTo>
                  <a:pt x="3054747" y="332916"/>
                  <a:pt x="3051061" y="341585"/>
                  <a:pt x="3045600" y="349777"/>
                </a:cubicBezTo>
                <a:cubicBezTo>
                  <a:pt x="3040139" y="357968"/>
                  <a:pt x="3035634" y="363361"/>
                  <a:pt x="3032084" y="365955"/>
                </a:cubicBezTo>
                <a:cubicBezTo>
                  <a:pt x="3028535" y="368549"/>
                  <a:pt x="3025258" y="369846"/>
                  <a:pt x="3022254" y="369846"/>
                </a:cubicBezTo>
                <a:cubicBezTo>
                  <a:pt x="3019251" y="369846"/>
                  <a:pt x="3016793" y="368481"/>
                  <a:pt x="3014882" y="365750"/>
                </a:cubicBezTo>
                <a:cubicBezTo>
                  <a:pt x="3008875" y="356193"/>
                  <a:pt x="2999182" y="346227"/>
                  <a:pt x="2985802" y="335851"/>
                </a:cubicBezTo>
                <a:cubicBezTo>
                  <a:pt x="2983891" y="334486"/>
                  <a:pt x="2982935" y="332916"/>
                  <a:pt x="2982935" y="331141"/>
                </a:cubicBezTo>
                <a:cubicBezTo>
                  <a:pt x="2982935" y="329366"/>
                  <a:pt x="2986075" y="328888"/>
                  <a:pt x="2992355" y="329707"/>
                </a:cubicBezTo>
                <a:cubicBezTo>
                  <a:pt x="2998635" y="330527"/>
                  <a:pt x="3005257" y="330936"/>
                  <a:pt x="3012220" y="330936"/>
                </a:cubicBezTo>
                <a:cubicBezTo>
                  <a:pt x="3019182" y="330936"/>
                  <a:pt x="3024371" y="329093"/>
                  <a:pt x="3027784" y="325407"/>
                </a:cubicBezTo>
                <a:cubicBezTo>
                  <a:pt x="3031197" y="321721"/>
                  <a:pt x="3033518" y="315167"/>
                  <a:pt x="3034746" y="305747"/>
                </a:cubicBezTo>
                <a:cubicBezTo>
                  <a:pt x="3035975" y="296327"/>
                  <a:pt x="3036590" y="286497"/>
                  <a:pt x="3036590" y="276258"/>
                </a:cubicBezTo>
                <a:cubicBezTo>
                  <a:pt x="3036590" y="266018"/>
                  <a:pt x="3034951" y="253800"/>
                  <a:pt x="3031674" y="239601"/>
                </a:cubicBezTo>
                <a:cubicBezTo>
                  <a:pt x="3010923" y="266087"/>
                  <a:pt x="2986758" y="285815"/>
                  <a:pt x="2959180" y="298784"/>
                </a:cubicBezTo>
                <a:cubicBezTo>
                  <a:pt x="2931602" y="311754"/>
                  <a:pt x="2912352" y="318239"/>
                  <a:pt x="2901430" y="318239"/>
                </a:cubicBezTo>
                <a:cubicBezTo>
                  <a:pt x="2898972" y="318239"/>
                  <a:pt x="2897744" y="317352"/>
                  <a:pt x="2897744" y="315577"/>
                </a:cubicBezTo>
                <a:cubicBezTo>
                  <a:pt x="2897744" y="313802"/>
                  <a:pt x="2899382" y="312232"/>
                  <a:pt x="2902659" y="310867"/>
                </a:cubicBezTo>
                <a:cubicBezTo>
                  <a:pt x="2924503" y="301310"/>
                  <a:pt x="2947234" y="288136"/>
                  <a:pt x="2970853" y="271343"/>
                </a:cubicBezTo>
                <a:cubicBezTo>
                  <a:pt x="2994472" y="254550"/>
                  <a:pt x="3013107" y="237963"/>
                  <a:pt x="3026760" y="221580"/>
                </a:cubicBezTo>
                <a:cubicBezTo>
                  <a:pt x="3023483" y="211750"/>
                  <a:pt x="3019114" y="203285"/>
                  <a:pt x="3013653" y="196186"/>
                </a:cubicBezTo>
                <a:cubicBezTo>
                  <a:pt x="2998363" y="218303"/>
                  <a:pt x="2981775" y="233799"/>
                  <a:pt x="2963890" y="242673"/>
                </a:cubicBezTo>
                <a:cubicBezTo>
                  <a:pt x="2946005" y="251547"/>
                  <a:pt x="2933786" y="255984"/>
                  <a:pt x="2927233" y="255984"/>
                </a:cubicBezTo>
                <a:cubicBezTo>
                  <a:pt x="2925048" y="255984"/>
                  <a:pt x="2923956" y="255301"/>
                  <a:pt x="2923956" y="253936"/>
                </a:cubicBezTo>
                <a:cubicBezTo>
                  <a:pt x="2923956" y="252571"/>
                  <a:pt x="2925458" y="250932"/>
                  <a:pt x="2928462" y="249021"/>
                </a:cubicBezTo>
                <a:cubicBezTo>
                  <a:pt x="2962047" y="230454"/>
                  <a:pt x="2986621" y="208337"/>
                  <a:pt x="3002185" y="182670"/>
                </a:cubicBezTo>
                <a:cubicBezTo>
                  <a:pt x="2997543" y="178574"/>
                  <a:pt x="2993857" y="175571"/>
                  <a:pt x="2991127" y="173659"/>
                </a:cubicBezTo>
                <a:cubicBezTo>
                  <a:pt x="2961364" y="190315"/>
                  <a:pt x="2938838" y="198643"/>
                  <a:pt x="2923547" y="198643"/>
                </a:cubicBezTo>
                <a:cubicBezTo>
                  <a:pt x="2919178" y="198643"/>
                  <a:pt x="2916994" y="197688"/>
                  <a:pt x="2916994" y="195776"/>
                </a:cubicBezTo>
                <a:cubicBezTo>
                  <a:pt x="2916994" y="193865"/>
                  <a:pt x="2918905" y="192227"/>
                  <a:pt x="2922728" y="190861"/>
                </a:cubicBezTo>
                <a:cubicBezTo>
                  <a:pt x="2945664" y="182124"/>
                  <a:pt x="2966689" y="171680"/>
                  <a:pt x="2985802" y="159529"/>
                </a:cubicBezTo>
                <a:cubicBezTo>
                  <a:pt x="3004916" y="147378"/>
                  <a:pt x="3014609" y="138436"/>
                  <a:pt x="3014882" y="132702"/>
                </a:cubicBezTo>
                <a:cubicBezTo>
                  <a:pt x="3009694" y="133248"/>
                  <a:pt x="3003346" y="133521"/>
                  <a:pt x="2995837" y="133521"/>
                </a:cubicBezTo>
                <a:cubicBezTo>
                  <a:pt x="2988328" y="133521"/>
                  <a:pt x="2981843" y="132497"/>
                  <a:pt x="2976382" y="130449"/>
                </a:cubicBezTo>
                <a:cubicBezTo>
                  <a:pt x="2970921" y="128401"/>
                  <a:pt x="2968191" y="126285"/>
                  <a:pt x="2968191" y="124101"/>
                </a:cubicBezTo>
                <a:cubicBezTo>
                  <a:pt x="2968191" y="121916"/>
                  <a:pt x="2971672" y="120551"/>
                  <a:pt x="2978635" y="120005"/>
                </a:cubicBezTo>
                <a:cubicBezTo>
                  <a:pt x="2985597" y="119459"/>
                  <a:pt x="2998772" y="117479"/>
                  <a:pt x="3018159" y="114066"/>
                </a:cubicBezTo>
                <a:cubicBezTo>
                  <a:pt x="3037545" y="110653"/>
                  <a:pt x="3051676" y="107786"/>
                  <a:pt x="3060550" y="105465"/>
                </a:cubicBezTo>
                <a:cubicBezTo>
                  <a:pt x="3069424" y="103144"/>
                  <a:pt x="3075909" y="101984"/>
                  <a:pt x="3080004" y="101984"/>
                </a:cubicBezTo>
                <a:close/>
                <a:moveTo>
                  <a:pt x="600437" y="100345"/>
                </a:moveTo>
                <a:cubicBezTo>
                  <a:pt x="614363" y="100345"/>
                  <a:pt x="621326" y="103212"/>
                  <a:pt x="621326" y="108946"/>
                </a:cubicBezTo>
                <a:cubicBezTo>
                  <a:pt x="621326" y="111950"/>
                  <a:pt x="619073" y="114476"/>
                  <a:pt x="614568" y="116524"/>
                </a:cubicBezTo>
                <a:cubicBezTo>
                  <a:pt x="610062" y="118571"/>
                  <a:pt x="598048" y="121507"/>
                  <a:pt x="578525" y="125329"/>
                </a:cubicBezTo>
                <a:cubicBezTo>
                  <a:pt x="559002" y="129152"/>
                  <a:pt x="543643" y="131064"/>
                  <a:pt x="532448" y="131064"/>
                </a:cubicBezTo>
                <a:cubicBezTo>
                  <a:pt x="521253" y="131064"/>
                  <a:pt x="511765" y="129630"/>
                  <a:pt x="503983" y="126763"/>
                </a:cubicBezTo>
                <a:cubicBezTo>
                  <a:pt x="496201" y="123896"/>
                  <a:pt x="492310" y="121643"/>
                  <a:pt x="492310" y="120005"/>
                </a:cubicBezTo>
                <a:cubicBezTo>
                  <a:pt x="492310" y="118367"/>
                  <a:pt x="495040" y="117274"/>
                  <a:pt x="500501" y="116728"/>
                </a:cubicBezTo>
                <a:cubicBezTo>
                  <a:pt x="520980" y="114544"/>
                  <a:pt x="540094" y="111267"/>
                  <a:pt x="557842" y="106899"/>
                </a:cubicBezTo>
                <a:cubicBezTo>
                  <a:pt x="575590" y="102530"/>
                  <a:pt x="589789" y="100345"/>
                  <a:pt x="600437" y="100345"/>
                </a:cubicBezTo>
                <a:close/>
                <a:moveTo>
                  <a:pt x="2670634" y="90925"/>
                </a:moveTo>
                <a:cubicBezTo>
                  <a:pt x="2677870" y="90925"/>
                  <a:pt x="2683126" y="91676"/>
                  <a:pt x="2686403" y="93178"/>
                </a:cubicBezTo>
                <a:cubicBezTo>
                  <a:pt x="2689679" y="94680"/>
                  <a:pt x="2691318" y="96454"/>
                  <a:pt x="2691318" y="98502"/>
                </a:cubicBezTo>
                <a:cubicBezTo>
                  <a:pt x="2691318" y="100550"/>
                  <a:pt x="2689475" y="102666"/>
                  <a:pt x="2685789" y="104851"/>
                </a:cubicBezTo>
                <a:cubicBezTo>
                  <a:pt x="2682102" y="107035"/>
                  <a:pt x="2673570" y="109561"/>
                  <a:pt x="2660190" y="112428"/>
                </a:cubicBezTo>
                <a:cubicBezTo>
                  <a:pt x="2646811" y="115295"/>
                  <a:pt x="2634660" y="117411"/>
                  <a:pt x="2623738" y="118776"/>
                </a:cubicBezTo>
                <a:cubicBezTo>
                  <a:pt x="2629472" y="122053"/>
                  <a:pt x="2633363" y="124579"/>
                  <a:pt x="2635411" y="126353"/>
                </a:cubicBezTo>
                <a:cubicBezTo>
                  <a:pt x="2637459" y="128128"/>
                  <a:pt x="2638482" y="129767"/>
                  <a:pt x="2638482" y="131268"/>
                </a:cubicBezTo>
                <a:cubicBezTo>
                  <a:pt x="2638482" y="132770"/>
                  <a:pt x="2638005" y="135364"/>
                  <a:pt x="2637049" y="139050"/>
                </a:cubicBezTo>
                <a:cubicBezTo>
                  <a:pt x="2636093" y="142736"/>
                  <a:pt x="2635343" y="149904"/>
                  <a:pt x="2634796" y="160553"/>
                </a:cubicBezTo>
                <a:cubicBezTo>
                  <a:pt x="2647084" y="156184"/>
                  <a:pt x="2655890" y="154000"/>
                  <a:pt x="2661214" y="154000"/>
                </a:cubicBezTo>
                <a:cubicBezTo>
                  <a:pt x="2666539" y="154000"/>
                  <a:pt x="2671317" y="154614"/>
                  <a:pt x="2675549" y="155843"/>
                </a:cubicBezTo>
                <a:cubicBezTo>
                  <a:pt x="2679781" y="157072"/>
                  <a:pt x="2681898" y="158778"/>
                  <a:pt x="2681898" y="160963"/>
                </a:cubicBezTo>
                <a:cubicBezTo>
                  <a:pt x="2681898" y="167789"/>
                  <a:pt x="2665787" y="173113"/>
                  <a:pt x="2633568" y="176936"/>
                </a:cubicBezTo>
                <a:lnTo>
                  <a:pt x="2629882" y="235096"/>
                </a:lnTo>
                <a:cubicBezTo>
                  <a:pt x="2639711" y="234276"/>
                  <a:pt x="2650702" y="232843"/>
                  <a:pt x="2662852" y="230795"/>
                </a:cubicBezTo>
                <a:cubicBezTo>
                  <a:pt x="2675003" y="228747"/>
                  <a:pt x="2684697" y="227723"/>
                  <a:pt x="2691932" y="227723"/>
                </a:cubicBezTo>
                <a:cubicBezTo>
                  <a:pt x="2699168" y="227723"/>
                  <a:pt x="2705585" y="229566"/>
                  <a:pt x="2711182" y="233252"/>
                </a:cubicBezTo>
                <a:cubicBezTo>
                  <a:pt x="2716780" y="236939"/>
                  <a:pt x="2719578" y="240147"/>
                  <a:pt x="2719578" y="242877"/>
                </a:cubicBezTo>
                <a:cubicBezTo>
                  <a:pt x="2719578" y="247519"/>
                  <a:pt x="2714391" y="249840"/>
                  <a:pt x="2704015" y="249840"/>
                </a:cubicBezTo>
                <a:cubicBezTo>
                  <a:pt x="2701011" y="249840"/>
                  <a:pt x="2696984" y="249499"/>
                  <a:pt x="2691932" y="248816"/>
                </a:cubicBezTo>
                <a:cubicBezTo>
                  <a:pt x="2686881" y="248134"/>
                  <a:pt x="2678621" y="247792"/>
                  <a:pt x="2667153" y="247792"/>
                </a:cubicBezTo>
                <a:cubicBezTo>
                  <a:pt x="2637390" y="247792"/>
                  <a:pt x="2611587" y="249977"/>
                  <a:pt x="2589743" y="254346"/>
                </a:cubicBezTo>
                <a:cubicBezTo>
                  <a:pt x="2576637" y="257076"/>
                  <a:pt x="2567968" y="258441"/>
                  <a:pt x="2563735" y="258441"/>
                </a:cubicBezTo>
                <a:cubicBezTo>
                  <a:pt x="2559503" y="258441"/>
                  <a:pt x="2554656" y="257076"/>
                  <a:pt x="2549195" y="254346"/>
                </a:cubicBezTo>
                <a:cubicBezTo>
                  <a:pt x="2543734" y="251615"/>
                  <a:pt x="2541004" y="249294"/>
                  <a:pt x="2541004" y="247383"/>
                </a:cubicBezTo>
                <a:cubicBezTo>
                  <a:pt x="2541004" y="245471"/>
                  <a:pt x="2545509" y="244311"/>
                  <a:pt x="2554520" y="243901"/>
                </a:cubicBezTo>
                <a:cubicBezTo>
                  <a:pt x="2563530" y="243492"/>
                  <a:pt x="2582780" y="241376"/>
                  <a:pt x="2612270" y="237553"/>
                </a:cubicBezTo>
                <a:lnTo>
                  <a:pt x="2615137" y="179393"/>
                </a:lnTo>
                <a:cubicBezTo>
                  <a:pt x="2604761" y="180486"/>
                  <a:pt x="2596365" y="181032"/>
                  <a:pt x="2589948" y="181032"/>
                </a:cubicBezTo>
                <a:cubicBezTo>
                  <a:pt x="2583531" y="181032"/>
                  <a:pt x="2578889" y="180417"/>
                  <a:pt x="2576022" y="179189"/>
                </a:cubicBezTo>
                <a:cubicBezTo>
                  <a:pt x="2573155" y="177960"/>
                  <a:pt x="2571722" y="176526"/>
                  <a:pt x="2571722" y="174888"/>
                </a:cubicBezTo>
                <a:cubicBezTo>
                  <a:pt x="2571722" y="173250"/>
                  <a:pt x="2573497" y="172294"/>
                  <a:pt x="2577046" y="172021"/>
                </a:cubicBezTo>
                <a:lnTo>
                  <a:pt x="2615546" y="165058"/>
                </a:lnTo>
                <a:cubicBezTo>
                  <a:pt x="2616638" y="146491"/>
                  <a:pt x="2615000" y="131610"/>
                  <a:pt x="2610632" y="120415"/>
                </a:cubicBezTo>
                <a:cubicBezTo>
                  <a:pt x="2602986" y="120961"/>
                  <a:pt x="2595546" y="121234"/>
                  <a:pt x="2588310" y="121234"/>
                </a:cubicBezTo>
                <a:cubicBezTo>
                  <a:pt x="2581074" y="121234"/>
                  <a:pt x="2575681" y="120278"/>
                  <a:pt x="2572132" y="118367"/>
                </a:cubicBezTo>
                <a:cubicBezTo>
                  <a:pt x="2568582" y="116455"/>
                  <a:pt x="2566807" y="114681"/>
                  <a:pt x="2566807" y="113042"/>
                </a:cubicBezTo>
                <a:cubicBezTo>
                  <a:pt x="2566807" y="111131"/>
                  <a:pt x="2569128" y="110039"/>
                  <a:pt x="2573770" y="109766"/>
                </a:cubicBezTo>
                <a:cubicBezTo>
                  <a:pt x="2578412" y="109493"/>
                  <a:pt x="2588992" y="107786"/>
                  <a:pt x="2605512" y="104646"/>
                </a:cubicBezTo>
                <a:cubicBezTo>
                  <a:pt x="2622031" y="101506"/>
                  <a:pt x="2632339" y="99253"/>
                  <a:pt x="2636435" y="97888"/>
                </a:cubicBezTo>
                <a:cubicBezTo>
                  <a:pt x="2651999" y="93246"/>
                  <a:pt x="2663398" y="90925"/>
                  <a:pt x="2670634" y="90925"/>
                </a:cubicBezTo>
                <a:close/>
                <a:moveTo>
                  <a:pt x="110381" y="90106"/>
                </a:moveTo>
                <a:cubicBezTo>
                  <a:pt x="114886" y="90106"/>
                  <a:pt x="121303" y="93041"/>
                  <a:pt x="129631" y="98912"/>
                </a:cubicBezTo>
                <a:cubicBezTo>
                  <a:pt x="137959" y="104782"/>
                  <a:pt x="142123" y="110175"/>
                  <a:pt x="142123" y="115090"/>
                </a:cubicBezTo>
                <a:cubicBezTo>
                  <a:pt x="142123" y="118094"/>
                  <a:pt x="140758" y="121302"/>
                  <a:pt x="138027" y="124715"/>
                </a:cubicBezTo>
                <a:cubicBezTo>
                  <a:pt x="135297" y="128128"/>
                  <a:pt x="126423" y="141986"/>
                  <a:pt x="111405" y="166287"/>
                </a:cubicBezTo>
                <a:cubicBezTo>
                  <a:pt x="96387" y="190588"/>
                  <a:pt x="81369" y="209975"/>
                  <a:pt x="66352" y="224447"/>
                </a:cubicBezTo>
                <a:cubicBezTo>
                  <a:pt x="51334" y="238918"/>
                  <a:pt x="37954" y="249362"/>
                  <a:pt x="26213" y="255779"/>
                </a:cubicBezTo>
                <a:cubicBezTo>
                  <a:pt x="14472" y="262196"/>
                  <a:pt x="6690" y="265404"/>
                  <a:pt x="2868" y="265404"/>
                </a:cubicBezTo>
                <a:cubicBezTo>
                  <a:pt x="956" y="265404"/>
                  <a:pt x="0" y="264517"/>
                  <a:pt x="0" y="262742"/>
                </a:cubicBezTo>
                <a:cubicBezTo>
                  <a:pt x="0" y="260967"/>
                  <a:pt x="1775" y="258578"/>
                  <a:pt x="5325" y="255574"/>
                </a:cubicBezTo>
                <a:cubicBezTo>
                  <a:pt x="37272" y="228815"/>
                  <a:pt x="61915" y="201374"/>
                  <a:pt x="79253" y="173250"/>
                </a:cubicBezTo>
                <a:cubicBezTo>
                  <a:pt x="96592" y="145126"/>
                  <a:pt x="105261" y="124374"/>
                  <a:pt x="105261" y="110994"/>
                </a:cubicBezTo>
                <a:cubicBezTo>
                  <a:pt x="105261" y="107718"/>
                  <a:pt x="104988" y="104919"/>
                  <a:pt x="104442" y="102598"/>
                </a:cubicBezTo>
                <a:cubicBezTo>
                  <a:pt x="103896" y="100277"/>
                  <a:pt x="103623" y="98571"/>
                  <a:pt x="103623" y="97478"/>
                </a:cubicBezTo>
                <a:cubicBezTo>
                  <a:pt x="103623" y="92563"/>
                  <a:pt x="105876" y="90106"/>
                  <a:pt x="110381" y="90106"/>
                </a:cubicBezTo>
                <a:close/>
                <a:moveTo>
                  <a:pt x="5397370" y="83553"/>
                </a:moveTo>
                <a:cubicBezTo>
                  <a:pt x="5404470" y="83553"/>
                  <a:pt x="5410408" y="84645"/>
                  <a:pt x="5415186" y="86829"/>
                </a:cubicBezTo>
                <a:cubicBezTo>
                  <a:pt x="5419965" y="89014"/>
                  <a:pt x="5422354" y="91198"/>
                  <a:pt x="5422354" y="93383"/>
                </a:cubicBezTo>
                <a:cubicBezTo>
                  <a:pt x="5422354" y="95567"/>
                  <a:pt x="5421398" y="97478"/>
                  <a:pt x="5419487" y="99117"/>
                </a:cubicBezTo>
                <a:cubicBezTo>
                  <a:pt x="5417576" y="100755"/>
                  <a:pt x="5409862" y="103349"/>
                  <a:pt x="5396346" y="106899"/>
                </a:cubicBezTo>
                <a:cubicBezTo>
                  <a:pt x="5382830" y="110448"/>
                  <a:pt x="5372522" y="112906"/>
                  <a:pt x="5365424" y="114271"/>
                </a:cubicBezTo>
                <a:cubicBezTo>
                  <a:pt x="5371430" y="116182"/>
                  <a:pt x="5376072" y="118094"/>
                  <a:pt x="5379349" y="120005"/>
                </a:cubicBezTo>
                <a:cubicBezTo>
                  <a:pt x="5382626" y="121916"/>
                  <a:pt x="5384264" y="124169"/>
                  <a:pt x="5384264" y="126763"/>
                </a:cubicBezTo>
                <a:cubicBezTo>
                  <a:pt x="5384264" y="129357"/>
                  <a:pt x="5383786" y="132497"/>
                  <a:pt x="5382830" y="136183"/>
                </a:cubicBezTo>
                <a:cubicBezTo>
                  <a:pt x="5381875" y="139869"/>
                  <a:pt x="5381260" y="144306"/>
                  <a:pt x="5380987" y="149494"/>
                </a:cubicBezTo>
                <a:lnTo>
                  <a:pt x="5378940" y="203558"/>
                </a:lnTo>
                <a:cubicBezTo>
                  <a:pt x="5405152" y="194821"/>
                  <a:pt x="5421944" y="190452"/>
                  <a:pt x="5429317" y="190452"/>
                </a:cubicBezTo>
                <a:cubicBezTo>
                  <a:pt x="5432048" y="190452"/>
                  <a:pt x="5433413" y="191135"/>
                  <a:pt x="5433413" y="192500"/>
                </a:cubicBezTo>
                <a:cubicBezTo>
                  <a:pt x="5433413" y="193865"/>
                  <a:pt x="5431365" y="195503"/>
                  <a:pt x="5427269" y="197415"/>
                </a:cubicBezTo>
                <a:lnTo>
                  <a:pt x="5372386" y="224037"/>
                </a:lnTo>
                <a:cubicBezTo>
                  <a:pt x="5355456" y="232229"/>
                  <a:pt x="5343102" y="238372"/>
                  <a:pt x="5335320" y="242468"/>
                </a:cubicBezTo>
                <a:cubicBezTo>
                  <a:pt x="5327538" y="246564"/>
                  <a:pt x="5322008" y="249772"/>
                  <a:pt x="5318732" y="252093"/>
                </a:cubicBezTo>
                <a:cubicBezTo>
                  <a:pt x="5315455" y="254414"/>
                  <a:pt x="5312246" y="255574"/>
                  <a:pt x="5309106" y="255574"/>
                </a:cubicBezTo>
                <a:cubicBezTo>
                  <a:pt x="5305966" y="255574"/>
                  <a:pt x="5301120" y="252434"/>
                  <a:pt x="5294566" y="246154"/>
                </a:cubicBezTo>
                <a:cubicBezTo>
                  <a:pt x="5288014" y="239874"/>
                  <a:pt x="5284737" y="234823"/>
                  <a:pt x="5284737" y="231000"/>
                </a:cubicBezTo>
                <a:cubicBezTo>
                  <a:pt x="5284737" y="227177"/>
                  <a:pt x="5288150" y="225266"/>
                  <a:pt x="5294976" y="225266"/>
                </a:cubicBezTo>
                <a:cubicBezTo>
                  <a:pt x="5311905" y="225266"/>
                  <a:pt x="5333340" y="220487"/>
                  <a:pt x="5359280" y="210931"/>
                </a:cubicBezTo>
                <a:cubicBezTo>
                  <a:pt x="5360099" y="185810"/>
                  <a:pt x="5360508" y="164717"/>
                  <a:pt x="5360508" y="147651"/>
                </a:cubicBezTo>
                <a:cubicBezTo>
                  <a:pt x="5360508" y="130586"/>
                  <a:pt x="5358734" y="120142"/>
                  <a:pt x="5355184" y="116319"/>
                </a:cubicBezTo>
                <a:cubicBezTo>
                  <a:pt x="5346720" y="117957"/>
                  <a:pt x="5338596" y="118776"/>
                  <a:pt x="5330814" y="118776"/>
                </a:cubicBezTo>
                <a:cubicBezTo>
                  <a:pt x="5323032" y="118776"/>
                  <a:pt x="5317434" y="117616"/>
                  <a:pt x="5314022" y="115295"/>
                </a:cubicBezTo>
                <a:cubicBezTo>
                  <a:pt x="5310608" y="112974"/>
                  <a:pt x="5308902" y="110926"/>
                  <a:pt x="5308902" y="109151"/>
                </a:cubicBezTo>
                <a:cubicBezTo>
                  <a:pt x="5308902" y="107376"/>
                  <a:pt x="5311564" y="106148"/>
                  <a:pt x="5316888" y="105465"/>
                </a:cubicBezTo>
                <a:cubicBezTo>
                  <a:pt x="5322214" y="104782"/>
                  <a:pt x="5331497" y="102598"/>
                  <a:pt x="5344740" y="98912"/>
                </a:cubicBezTo>
                <a:cubicBezTo>
                  <a:pt x="5357982" y="95226"/>
                  <a:pt x="5367062" y="92290"/>
                  <a:pt x="5371976" y="90106"/>
                </a:cubicBezTo>
                <a:cubicBezTo>
                  <a:pt x="5381806" y="85737"/>
                  <a:pt x="5390271" y="83553"/>
                  <a:pt x="5397370" y="83553"/>
                </a:cubicBezTo>
                <a:close/>
                <a:moveTo>
                  <a:pt x="3541186" y="81095"/>
                </a:moveTo>
                <a:cubicBezTo>
                  <a:pt x="3536544" y="81095"/>
                  <a:pt x="3528421" y="83212"/>
                  <a:pt x="3516816" y="87444"/>
                </a:cubicBezTo>
                <a:cubicBezTo>
                  <a:pt x="3505212" y="91676"/>
                  <a:pt x="3494085" y="95567"/>
                  <a:pt x="3483436" y="99117"/>
                </a:cubicBezTo>
                <a:cubicBezTo>
                  <a:pt x="3497088" y="108673"/>
                  <a:pt x="3503915" y="115500"/>
                  <a:pt x="3503915" y="119595"/>
                </a:cubicBezTo>
                <a:cubicBezTo>
                  <a:pt x="3503915" y="121234"/>
                  <a:pt x="3502413" y="124306"/>
                  <a:pt x="3499409" y="128811"/>
                </a:cubicBezTo>
                <a:cubicBezTo>
                  <a:pt x="3496406" y="133316"/>
                  <a:pt x="3493402" y="142190"/>
                  <a:pt x="3490398" y="155433"/>
                </a:cubicBezTo>
                <a:cubicBezTo>
                  <a:pt x="3487395" y="168676"/>
                  <a:pt x="3484255" y="179393"/>
                  <a:pt x="3480978" y="187585"/>
                </a:cubicBezTo>
                <a:cubicBezTo>
                  <a:pt x="3488624" y="192227"/>
                  <a:pt x="3496883" y="199667"/>
                  <a:pt x="3505758" y="209907"/>
                </a:cubicBezTo>
                <a:cubicBezTo>
                  <a:pt x="3514632" y="220146"/>
                  <a:pt x="3523711" y="230317"/>
                  <a:pt x="3532994" y="240420"/>
                </a:cubicBezTo>
                <a:cubicBezTo>
                  <a:pt x="3541459" y="222399"/>
                  <a:pt x="3545691" y="204651"/>
                  <a:pt x="3545691" y="187175"/>
                </a:cubicBezTo>
                <a:cubicBezTo>
                  <a:pt x="3545691" y="181714"/>
                  <a:pt x="3544599" y="177755"/>
                  <a:pt x="3542415" y="175298"/>
                </a:cubicBezTo>
                <a:cubicBezTo>
                  <a:pt x="3540230" y="172840"/>
                  <a:pt x="3536135" y="170861"/>
                  <a:pt x="3530127" y="169359"/>
                </a:cubicBezTo>
                <a:cubicBezTo>
                  <a:pt x="3524120" y="167857"/>
                  <a:pt x="3521117" y="166014"/>
                  <a:pt x="3521117" y="163830"/>
                </a:cubicBezTo>
                <a:cubicBezTo>
                  <a:pt x="3521117" y="161645"/>
                  <a:pt x="3523096" y="157686"/>
                  <a:pt x="3527056" y="151952"/>
                </a:cubicBezTo>
                <a:cubicBezTo>
                  <a:pt x="3531015" y="146218"/>
                  <a:pt x="3535520" y="136320"/>
                  <a:pt x="3540572" y="122258"/>
                </a:cubicBezTo>
                <a:cubicBezTo>
                  <a:pt x="3545623" y="108196"/>
                  <a:pt x="3548149" y="97342"/>
                  <a:pt x="3548149" y="89696"/>
                </a:cubicBezTo>
                <a:cubicBezTo>
                  <a:pt x="3548149" y="83962"/>
                  <a:pt x="3545828" y="81095"/>
                  <a:pt x="3541186" y="81095"/>
                </a:cubicBezTo>
                <a:close/>
                <a:moveTo>
                  <a:pt x="4751832" y="58159"/>
                </a:moveTo>
                <a:cubicBezTo>
                  <a:pt x="4731626" y="58159"/>
                  <a:pt x="4717633" y="68262"/>
                  <a:pt x="4709850" y="88468"/>
                </a:cubicBezTo>
                <a:cubicBezTo>
                  <a:pt x="4702069" y="108673"/>
                  <a:pt x="4698178" y="139938"/>
                  <a:pt x="4698178" y="182260"/>
                </a:cubicBezTo>
                <a:cubicBezTo>
                  <a:pt x="4698178" y="264722"/>
                  <a:pt x="4716063" y="305952"/>
                  <a:pt x="4751832" y="305952"/>
                </a:cubicBezTo>
                <a:cubicBezTo>
                  <a:pt x="4772038" y="305952"/>
                  <a:pt x="4786032" y="295917"/>
                  <a:pt x="4793814" y="275848"/>
                </a:cubicBezTo>
                <a:cubicBezTo>
                  <a:pt x="4801596" y="255779"/>
                  <a:pt x="4805486" y="224583"/>
                  <a:pt x="4805486" y="182260"/>
                </a:cubicBezTo>
                <a:cubicBezTo>
                  <a:pt x="4805486" y="139938"/>
                  <a:pt x="4801596" y="108673"/>
                  <a:pt x="4793814" y="88468"/>
                </a:cubicBezTo>
                <a:cubicBezTo>
                  <a:pt x="4786032" y="68262"/>
                  <a:pt x="4772038" y="58159"/>
                  <a:pt x="4751832" y="58159"/>
                </a:cubicBezTo>
                <a:close/>
                <a:moveTo>
                  <a:pt x="3555726" y="57340"/>
                </a:moveTo>
                <a:cubicBezTo>
                  <a:pt x="3560231" y="57340"/>
                  <a:pt x="3566784" y="59661"/>
                  <a:pt x="3575385" y="64303"/>
                </a:cubicBezTo>
                <a:cubicBezTo>
                  <a:pt x="3583986" y="68945"/>
                  <a:pt x="3588287" y="72904"/>
                  <a:pt x="3588287" y="76180"/>
                </a:cubicBezTo>
                <a:cubicBezTo>
                  <a:pt x="3588287" y="79457"/>
                  <a:pt x="3585488" y="83075"/>
                  <a:pt x="3579891" y="87034"/>
                </a:cubicBezTo>
                <a:cubicBezTo>
                  <a:pt x="3574293" y="90993"/>
                  <a:pt x="3559890" y="115090"/>
                  <a:pt x="3536681" y="159324"/>
                </a:cubicBezTo>
                <a:cubicBezTo>
                  <a:pt x="3544053" y="159324"/>
                  <a:pt x="3553405" y="161304"/>
                  <a:pt x="3564736" y="165263"/>
                </a:cubicBezTo>
                <a:cubicBezTo>
                  <a:pt x="3576068" y="169222"/>
                  <a:pt x="3581734" y="172840"/>
                  <a:pt x="3581734" y="176117"/>
                </a:cubicBezTo>
                <a:cubicBezTo>
                  <a:pt x="3581734" y="179393"/>
                  <a:pt x="3579686" y="183489"/>
                  <a:pt x="3575590" y="188404"/>
                </a:cubicBezTo>
                <a:cubicBezTo>
                  <a:pt x="3573406" y="190861"/>
                  <a:pt x="3570675" y="197688"/>
                  <a:pt x="3567399" y="208883"/>
                </a:cubicBezTo>
                <a:cubicBezTo>
                  <a:pt x="3563576" y="220351"/>
                  <a:pt x="3556476" y="235505"/>
                  <a:pt x="3546101" y="254346"/>
                </a:cubicBezTo>
                <a:cubicBezTo>
                  <a:pt x="3563030" y="270456"/>
                  <a:pt x="3579003" y="282333"/>
                  <a:pt x="3594021" y="289979"/>
                </a:cubicBezTo>
                <a:cubicBezTo>
                  <a:pt x="3609039" y="297624"/>
                  <a:pt x="3628835" y="304723"/>
                  <a:pt x="3653409" y="311277"/>
                </a:cubicBezTo>
                <a:cubicBezTo>
                  <a:pt x="3658051" y="312642"/>
                  <a:pt x="3660372" y="314212"/>
                  <a:pt x="3660372" y="315987"/>
                </a:cubicBezTo>
                <a:cubicBezTo>
                  <a:pt x="3660372" y="317761"/>
                  <a:pt x="3659417" y="319058"/>
                  <a:pt x="3657505" y="319878"/>
                </a:cubicBezTo>
                <a:cubicBezTo>
                  <a:pt x="3655594" y="320697"/>
                  <a:pt x="3646788" y="322199"/>
                  <a:pt x="3631088" y="324383"/>
                </a:cubicBezTo>
                <a:cubicBezTo>
                  <a:pt x="3615387" y="326567"/>
                  <a:pt x="3603236" y="327660"/>
                  <a:pt x="3594635" y="327660"/>
                </a:cubicBezTo>
                <a:cubicBezTo>
                  <a:pt x="3586034" y="327660"/>
                  <a:pt x="3579413" y="324656"/>
                  <a:pt x="3574771" y="318649"/>
                </a:cubicBezTo>
                <a:lnTo>
                  <a:pt x="3536271" y="267862"/>
                </a:lnTo>
                <a:cubicBezTo>
                  <a:pt x="3522072" y="282879"/>
                  <a:pt x="3505689" y="294347"/>
                  <a:pt x="3487122" y="302266"/>
                </a:cubicBezTo>
                <a:cubicBezTo>
                  <a:pt x="3468555" y="310184"/>
                  <a:pt x="3455175" y="314144"/>
                  <a:pt x="3446984" y="314144"/>
                </a:cubicBezTo>
                <a:cubicBezTo>
                  <a:pt x="3444526" y="314144"/>
                  <a:pt x="3443298" y="313461"/>
                  <a:pt x="3443298" y="312096"/>
                </a:cubicBezTo>
                <a:cubicBezTo>
                  <a:pt x="3443298" y="310730"/>
                  <a:pt x="3447393" y="308478"/>
                  <a:pt x="3455585" y="305338"/>
                </a:cubicBezTo>
                <a:cubicBezTo>
                  <a:pt x="3463776" y="302198"/>
                  <a:pt x="3474903" y="295713"/>
                  <a:pt x="3488965" y="285883"/>
                </a:cubicBezTo>
                <a:cubicBezTo>
                  <a:pt x="3503027" y="276053"/>
                  <a:pt x="3515109" y="265268"/>
                  <a:pt x="3525212" y="253526"/>
                </a:cubicBezTo>
                <a:lnTo>
                  <a:pt x="3506372" y="229362"/>
                </a:lnTo>
                <a:cubicBezTo>
                  <a:pt x="3499546" y="220624"/>
                  <a:pt x="3489579" y="210931"/>
                  <a:pt x="3476473" y="200282"/>
                </a:cubicBezTo>
                <a:cubicBezTo>
                  <a:pt x="3466917" y="226768"/>
                  <a:pt x="3455994" y="248748"/>
                  <a:pt x="3443707" y="266223"/>
                </a:cubicBezTo>
                <a:cubicBezTo>
                  <a:pt x="3431420" y="283698"/>
                  <a:pt x="3418518" y="297078"/>
                  <a:pt x="3405002" y="306362"/>
                </a:cubicBezTo>
                <a:cubicBezTo>
                  <a:pt x="3391486" y="315645"/>
                  <a:pt x="3382680" y="320287"/>
                  <a:pt x="3378585" y="320287"/>
                </a:cubicBezTo>
                <a:cubicBezTo>
                  <a:pt x="3377492" y="320287"/>
                  <a:pt x="3376946" y="319878"/>
                  <a:pt x="3376946" y="319058"/>
                </a:cubicBezTo>
                <a:cubicBezTo>
                  <a:pt x="3376946" y="316601"/>
                  <a:pt x="3380359" y="312642"/>
                  <a:pt x="3387186" y="307181"/>
                </a:cubicBezTo>
                <a:cubicBezTo>
                  <a:pt x="3402476" y="295167"/>
                  <a:pt x="3417699" y="276599"/>
                  <a:pt x="3432853" y="251479"/>
                </a:cubicBezTo>
                <a:cubicBezTo>
                  <a:pt x="3448007" y="226358"/>
                  <a:pt x="3458998" y="199326"/>
                  <a:pt x="3465824" y="170383"/>
                </a:cubicBezTo>
                <a:cubicBezTo>
                  <a:pt x="3472650" y="141439"/>
                  <a:pt x="3476064" y="120824"/>
                  <a:pt x="3476064" y="108537"/>
                </a:cubicBezTo>
                <a:cubicBezTo>
                  <a:pt x="3476064" y="105533"/>
                  <a:pt x="3475927" y="103076"/>
                  <a:pt x="3475654" y="101165"/>
                </a:cubicBezTo>
                <a:cubicBezTo>
                  <a:pt x="3467736" y="103349"/>
                  <a:pt x="3461728" y="104441"/>
                  <a:pt x="3457632" y="104441"/>
                </a:cubicBezTo>
                <a:cubicBezTo>
                  <a:pt x="3453537" y="104441"/>
                  <a:pt x="3449577" y="103144"/>
                  <a:pt x="3445755" y="100550"/>
                </a:cubicBezTo>
                <a:cubicBezTo>
                  <a:pt x="3441932" y="97956"/>
                  <a:pt x="3440021" y="95704"/>
                  <a:pt x="3440021" y="93792"/>
                </a:cubicBezTo>
                <a:cubicBezTo>
                  <a:pt x="3440021" y="91881"/>
                  <a:pt x="3444799" y="90447"/>
                  <a:pt x="3454356" y="89492"/>
                </a:cubicBezTo>
                <a:cubicBezTo>
                  <a:pt x="3463913" y="88536"/>
                  <a:pt x="3478726" y="85123"/>
                  <a:pt x="3498795" y="79252"/>
                </a:cubicBezTo>
                <a:cubicBezTo>
                  <a:pt x="3518864" y="73382"/>
                  <a:pt x="3532244" y="68262"/>
                  <a:pt x="3538933" y="63893"/>
                </a:cubicBezTo>
                <a:cubicBezTo>
                  <a:pt x="3545623" y="59524"/>
                  <a:pt x="3551220" y="57340"/>
                  <a:pt x="3555726" y="57340"/>
                </a:cubicBezTo>
                <a:close/>
                <a:moveTo>
                  <a:pt x="2707291" y="56111"/>
                </a:moveTo>
                <a:cubicBezTo>
                  <a:pt x="2681625" y="56111"/>
                  <a:pt x="2649404" y="59047"/>
                  <a:pt x="2610632" y="64917"/>
                </a:cubicBezTo>
                <a:cubicBezTo>
                  <a:pt x="2571858" y="70788"/>
                  <a:pt x="2544690" y="73450"/>
                  <a:pt x="2529126" y="72904"/>
                </a:cubicBezTo>
                <a:cubicBezTo>
                  <a:pt x="2529945" y="142259"/>
                  <a:pt x="2528444" y="216938"/>
                  <a:pt x="2524621" y="296941"/>
                </a:cubicBezTo>
                <a:cubicBezTo>
                  <a:pt x="2560117" y="296941"/>
                  <a:pt x="2603259" y="293255"/>
                  <a:pt x="2654046" y="285883"/>
                </a:cubicBezTo>
                <a:cubicBezTo>
                  <a:pt x="2670429" y="283698"/>
                  <a:pt x="2682102" y="282606"/>
                  <a:pt x="2689065" y="282606"/>
                </a:cubicBezTo>
                <a:cubicBezTo>
                  <a:pt x="2696028" y="282606"/>
                  <a:pt x="2701284" y="283698"/>
                  <a:pt x="2704834" y="285883"/>
                </a:cubicBezTo>
                <a:cubicBezTo>
                  <a:pt x="2708383" y="288067"/>
                  <a:pt x="2712343" y="291753"/>
                  <a:pt x="2716711" y="296941"/>
                </a:cubicBezTo>
                <a:cubicBezTo>
                  <a:pt x="2721080" y="302129"/>
                  <a:pt x="2724493" y="304723"/>
                  <a:pt x="2726951" y="304723"/>
                </a:cubicBezTo>
                <a:cubicBezTo>
                  <a:pt x="2729408" y="304723"/>
                  <a:pt x="2731320" y="302948"/>
                  <a:pt x="2732685" y="299399"/>
                </a:cubicBezTo>
                <a:cubicBezTo>
                  <a:pt x="2734050" y="295849"/>
                  <a:pt x="2735688" y="283562"/>
                  <a:pt x="2737600" y="262537"/>
                </a:cubicBezTo>
                <a:cubicBezTo>
                  <a:pt x="2739511" y="241512"/>
                  <a:pt x="2740467" y="221375"/>
                  <a:pt x="2740467" y="202125"/>
                </a:cubicBezTo>
                <a:cubicBezTo>
                  <a:pt x="2740467" y="182875"/>
                  <a:pt x="2739511" y="158710"/>
                  <a:pt x="2737600" y="129630"/>
                </a:cubicBezTo>
                <a:cubicBezTo>
                  <a:pt x="2735688" y="100550"/>
                  <a:pt x="2733982" y="82119"/>
                  <a:pt x="2732480" y="74337"/>
                </a:cubicBezTo>
                <a:cubicBezTo>
                  <a:pt x="2730978" y="66555"/>
                  <a:pt x="2728589" y="61572"/>
                  <a:pt x="2725313" y="59388"/>
                </a:cubicBezTo>
                <a:cubicBezTo>
                  <a:pt x="2722036" y="57203"/>
                  <a:pt x="2716029" y="56111"/>
                  <a:pt x="2707291" y="56111"/>
                </a:cubicBezTo>
                <a:close/>
                <a:moveTo>
                  <a:pt x="4751832" y="48739"/>
                </a:moveTo>
                <a:cubicBezTo>
                  <a:pt x="4774496" y="48739"/>
                  <a:pt x="4794087" y="61504"/>
                  <a:pt x="4810606" y="87034"/>
                </a:cubicBezTo>
                <a:cubicBezTo>
                  <a:pt x="4827126" y="112564"/>
                  <a:pt x="4835386" y="144306"/>
                  <a:pt x="4835386" y="182260"/>
                </a:cubicBezTo>
                <a:cubicBezTo>
                  <a:pt x="4835386" y="219941"/>
                  <a:pt x="4827126" y="251547"/>
                  <a:pt x="4810606" y="277077"/>
                </a:cubicBezTo>
                <a:cubicBezTo>
                  <a:pt x="4794087" y="302607"/>
                  <a:pt x="4774496" y="315372"/>
                  <a:pt x="4751832" y="315372"/>
                </a:cubicBezTo>
                <a:cubicBezTo>
                  <a:pt x="4729988" y="315372"/>
                  <a:pt x="4710602" y="302744"/>
                  <a:pt x="4693672" y="277487"/>
                </a:cubicBezTo>
                <a:cubicBezTo>
                  <a:pt x="4676744" y="252229"/>
                  <a:pt x="4668279" y="220487"/>
                  <a:pt x="4668279" y="182260"/>
                </a:cubicBezTo>
                <a:cubicBezTo>
                  <a:pt x="4668279" y="144306"/>
                  <a:pt x="4676539" y="112564"/>
                  <a:pt x="4693058" y="87034"/>
                </a:cubicBezTo>
                <a:cubicBezTo>
                  <a:pt x="4709578" y="61504"/>
                  <a:pt x="4729169" y="48739"/>
                  <a:pt x="4751832" y="48739"/>
                </a:cubicBezTo>
                <a:close/>
                <a:moveTo>
                  <a:pt x="4617444" y="45872"/>
                </a:moveTo>
                <a:lnTo>
                  <a:pt x="4623588" y="45872"/>
                </a:lnTo>
                <a:lnTo>
                  <a:pt x="4619902" y="77000"/>
                </a:lnTo>
                <a:lnTo>
                  <a:pt x="4562561" y="77000"/>
                </a:lnTo>
                <a:cubicBezTo>
                  <a:pt x="4541263" y="77000"/>
                  <a:pt x="4529522" y="77409"/>
                  <a:pt x="4527338" y="78228"/>
                </a:cubicBezTo>
                <a:lnTo>
                  <a:pt x="4522013" y="153181"/>
                </a:lnTo>
                <a:cubicBezTo>
                  <a:pt x="4534028" y="147447"/>
                  <a:pt x="4546314" y="144579"/>
                  <a:pt x="4558874" y="144579"/>
                </a:cubicBezTo>
                <a:cubicBezTo>
                  <a:pt x="4581265" y="144579"/>
                  <a:pt x="4600242" y="152225"/>
                  <a:pt x="4615806" y="167516"/>
                </a:cubicBezTo>
                <a:cubicBezTo>
                  <a:pt x="4631370" y="182807"/>
                  <a:pt x="4639152" y="202739"/>
                  <a:pt x="4639152" y="227314"/>
                </a:cubicBezTo>
                <a:cubicBezTo>
                  <a:pt x="4639152" y="254619"/>
                  <a:pt x="4629526" y="276121"/>
                  <a:pt x="4610276" y="291822"/>
                </a:cubicBezTo>
                <a:cubicBezTo>
                  <a:pt x="4591026" y="307522"/>
                  <a:pt x="4569114" y="315372"/>
                  <a:pt x="4544540" y="315372"/>
                </a:cubicBezTo>
                <a:cubicBezTo>
                  <a:pt x="4530887" y="315372"/>
                  <a:pt x="4518327" y="312983"/>
                  <a:pt x="4506858" y="308205"/>
                </a:cubicBezTo>
                <a:cubicBezTo>
                  <a:pt x="4495391" y="303426"/>
                  <a:pt x="4489656" y="298170"/>
                  <a:pt x="4489656" y="292436"/>
                </a:cubicBezTo>
                <a:cubicBezTo>
                  <a:pt x="4489656" y="289706"/>
                  <a:pt x="4490886" y="286907"/>
                  <a:pt x="4493343" y="284040"/>
                </a:cubicBezTo>
                <a:cubicBezTo>
                  <a:pt x="4495800" y="281173"/>
                  <a:pt x="4499214" y="279739"/>
                  <a:pt x="4503582" y="279739"/>
                </a:cubicBezTo>
                <a:cubicBezTo>
                  <a:pt x="4506586" y="279739"/>
                  <a:pt x="4509043" y="280422"/>
                  <a:pt x="4510954" y="281787"/>
                </a:cubicBezTo>
                <a:cubicBezTo>
                  <a:pt x="4530068" y="296259"/>
                  <a:pt x="4545496" y="303495"/>
                  <a:pt x="4557236" y="303495"/>
                </a:cubicBezTo>
                <a:cubicBezTo>
                  <a:pt x="4572528" y="303495"/>
                  <a:pt x="4586044" y="296873"/>
                  <a:pt x="4597784" y="283630"/>
                </a:cubicBezTo>
                <a:cubicBezTo>
                  <a:pt x="4609526" y="270387"/>
                  <a:pt x="4615396" y="254755"/>
                  <a:pt x="4615396" y="236734"/>
                </a:cubicBezTo>
                <a:cubicBezTo>
                  <a:pt x="4615396" y="217620"/>
                  <a:pt x="4609458" y="201715"/>
                  <a:pt x="4597580" y="189018"/>
                </a:cubicBezTo>
                <a:cubicBezTo>
                  <a:pt x="4585702" y="176322"/>
                  <a:pt x="4571026" y="169973"/>
                  <a:pt x="4553550" y="169973"/>
                </a:cubicBezTo>
                <a:cubicBezTo>
                  <a:pt x="4545905" y="169973"/>
                  <a:pt x="4538738" y="171202"/>
                  <a:pt x="4532048" y="173659"/>
                </a:cubicBezTo>
                <a:cubicBezTo>
                  <a:pt x="4525358" y="176117"/>
                  <a:pt x="4520512" y="179530"/>
                  <a:pt x="4517508" y="183899"/>
                </a:cubicBezTo>
                <a:lnTo>
                  <a:pt x="4510545" y="183899"/>
                </a:lnTo>
                <a:lnTo>
                  <a:pt x="4518327" y="52835"/>
                </a:lnTo>
                <a:lnTo>
                  <a:pt x="4562970" y="52835"/>
                </a:lnTo>
                <a:cubicBezTo>
                  <a:pt x="4583450" y="52835"/>
                  <a:pt x="4596966" y="52562"/>
                  <a:pt x="4603518" y="52016"/>
                </a:cubicBezTo>
                <a:cubicBezTo>
                  <a:pt x="4610072" y="51469"/>
                  <a:pt x="4614714" y="49422"/>
                  <a:pt x="4617444" y="45872"/>
                </a:cubicBezTo>
                <a:close/>
                <a:moveTo>
                  <a:pt x="3147175" y="43005"/>
                </a:moveTo>
                <a:cubicBezTo>
                  <a:pt x="3154001" y="43005"/>
                  <a:pt x="3164513" y="47578"/>
                  <a:pt x="3178712" y="56726"/>
                </a:cubicBezTo>
                <a:cubicBezTo>
                  <a:pt x="3192911" y="65873"/>
                  <a:pt x="3200010" y="72972"/>
                  <a:pt x="3200010" y="78024"/>
                </a:cubicBezTo>
                <a:cubicBezTo>
                  <a:pt x="3200010" y="83075"/>
                  <a:pt x="3196119" y="85805"/>
                  <a:pt x="3188337" y="86215"/>
                </a:cubicBezTo>
                <a:cubicBezTo>
                  <a:pt x="3180555" y="86625"/>
                  <a:pt x="3172159" y="88126"/>
                  <a:pt x="3163148" y="90720"/>
                </a:cubicBezTo>
                <a:cubicBezTo>
                  <a:pt x="3154138" y="93314"/>
                  <a:pt x="3147380" y="95908"/>
                  <a:pt x="3142874" y="98502"/>
                </a:cubicBezTo>
                <a:cubicBezTo>
                  <a:pt x="3138369" y="101096"/>
                  <a:pt x="3135229" y="102393"/>
                  <a:pt x="3133454" y="102393"/>
                </a:cubicBezTo>
                <a:cubicBezTo>
                  <a:pt x="3131679" y="102393"/>
                  <a:pt x="3130792" y="101642"/>
                  <a:pt x="3130792" y="100141"/>
                </a:cubicBezTo>
                <a:cubicBezTo>
                  <a:pt x="3130792" y="98639"/>
                  <a:pt x="3132976" y="94338"/>
                  <a:pt x="3137345" y="87239"/>
                </a:cubicBezTo>
                <a:cubicBezTo>
                  <a:pt x="3141714" y="80140"/>
                  <a:pt x="3143898" y="74542"/>
                  <a:pt x="3143898" y="70446"/>
                </a:cubicBezTo>
                <a:cubicBezTo>
                  <a:pt x="3143898" y="66351"/>
                  <a:pt x="3139939" y="64303"/>
                  <a:pt x="3132020" y="64303"/>
                </a:cubicBezTo>
                <a:cubicBezTo>
                  <a:pt x="3124102" y="64303"/>
                  <a:pt x="3107378" y="65668"/>
                  <a:pt x="3081848" y="68399"/>
                </a:cubicBezTo>
                <a:cubicBezTo>
                  <a:pt x="3056317" y="71129"/>
                  <a:pt x="3032699" y="74337"/>
                  <a:pt x="3010991" y="78024"/>
                </a:cubicBezTo>
                <a:cubicBezTo>
                  <a:pt x="2989284" y="81710"/>
                  <a:pt x="2973925" y="83553"/>
                  <a:pt x="2964914" y="83553"/>
                </a:cubicBezTo>
                <a:cubicBezTo>
                  <a:pt x="2955903" y="83553"/>
                  <a:pt x="2948394" y="82870"/>
                  <a:pt x="2942387" y="81505"/>
                </a:cubicBezTo>
                <a:cubicBezTo>
                  <a:pt x="2940203" y="91062"/>
                  <a:pt x="2935083" y="102052"/>
                  <a:pt x="2927028" y="114476"/>
                </a:cubicBezTo>
                <a:cubicBezTo>
                  <a:pt x="2918973" y="126899"/>
                  <a:pt x="2912079" y="133111"/>
                  <a:pt x="2906345" y="133111"/>
                </a:cubicBezTo>
                <a:cubicBezTo>
                  <a:pt x="2899792" y="133111"/>
                  <a:pt x="2896515" y="126968"/>
                  <a:pt x="2896515" y="114681"/>
                </a:cubicBezTo>
                <a:cubicBezTo>
                  <a:pt x="2896515" y="111131"/>
                  <a:pt x="2897402" y="107991"/>
                  <a:pt x="2899177" y="105260"/>
                </a:cubicBezTo>
                <a:cubicBezTo>
                  <a:pt x="2900952" y="102530"/>
                  <a:pt x="2903546" y="99526"/>
                  <a:pt x="2906959" y="96250"/>
                </a:cubicBezTo>
                <a:cubicBezTo>
                  <a:pt x="2910372" y="92973"/>
                  <a:pt x="2913853" y="87785"/>
                  <a:pt x="2917403" y="80686"/>
                </a:cubicBezTo>
                <a:cubicBezTo>
                  <a:pt x="2920953" y="73586"/>
                  <a:pt x="2923683" y="67375"/>
                  <a:pt x="2925595" y="62050"/>
                </a:cubicBezTo>
                <a:cubicBezTo>
                  <a:pt x="2927506" y="56726"/>
                  <a:pt x="2929691" y="54063"/>
                  <a:pt x="2932148" y="54063"/>
                </a:cubicBezTo>
                <a:cubicBezTo>
                  <a:pt x="2935697" y="54063"/>
                  <a:pt x="2939111" y="60207"/>
                  <a:pt x="2942387" y="72494"/>
                </a:cubicBezTo>
                <a:cubicBezTo>
                  <a:pt x="2950852" y="72494"/>
                  <a:pt x="2977064" y="69354"/>
                  <a:pt x="3021026" y="63074"/>
                </a:cubicBezTo>
                <a:lnTo>
                  <a:pt x="3107036" y="51196"/>
                </a:lnTo>
                <a:cubicBezTo>
                  <a:pt x="3120416" y="49012"/>
                  <a:pt x="3129905" y="47101"/>
                  <a:pt x="3135502" y="45462"/>
                </a:cubicBezTo>
                <a:cubicBezTo>
                  <a:pt x="3141099" y="43824"/>
                  <a:pt x="3144990" y="43005"/>
                  <a:pt x="3147175" y="43005"/>
                </a:cubicBezTo>
                <a:close/>
                <a:moveTo>
                  <a:pt x="2329663" y="42595"/>
                </a:moveTo>
                <a:cubicBezTo>
                  <a:pt x="2328025" y="42595"/>
                  <a:pt x="2319560" y="43346"/>
                  <a:pt x="2304269" y="44848"/>
                </a:cubicBezTo>
                <a:cubicBezTo>
                  <a:pt x="2288979" y="46350"/>
                  <a:pt x="2278330" y="47783"/>
                  <a:pt x="2272323" y="49149"/>
                </a:cubicBezTo>
                <a:cubicBezTo>
                  <a:pt x="2257851" y="51879"/>
                  <a:pt x="2246110" y="53108"/>
                  <a:pt x="2237099" y="52835"/>
                </a:cubicBezTo>
                <a:cubicBezTo>
                  <a:pt x="2240649" y="67033"/>
                  <a:pt x="2243106" y="77682"/>
                  <a:pt x="2244471" y="84782"/>
                </a:cubicBezTo>
                <a:cubicBezTo>
                  <a:pt x="2252663" y="83689"/>
                  <a:pt x="2263039" y="81164"/>
                  <a:pt x="2275599" y="77204"/>
                </a:cubicBezTo>
                <a:cubicBezTo>
                  <a:pt x="2288159" y="73245"/>
                  <a:pt x="2296419" y="71266"/>
                  <a:pt x="2300378" y="71266"/>
                </a:cubicBezTo>
                <a:cubicBezTo>
                  <a:pt x="2304338" y="71266"/>
                  <a:pt x="2307614" y="72153"/>
                  <a:pt x="2310208" y="73928"/>
                </a:cubicBezTo>
                <a:cubicBezTo>
                  <a:pt x="2312802" y="75703"/>
                  <a:pt x="2314099" y="77477"/>
                  <a:pt x="2314099" y="79252"/>
                </a:cubicBezTo>
                <a:cubicBezTo>
                  <a:pt x="2314099" y="81027"/>
                  <a:pt x="2313280" y="82392"/>
                  <a:pt x="2311642" y="83348"/>
                </a:cubicBezTo>
                <a:cubicBezTo>
                  <a:pt x="2310003" y="84304"/>
                  <a:pt x="2302290" y="86147"/>
                  <a:pt x="2288501" y="88877"/>
                </a:cubicBezTo>
                <a:cubicBezTo>
                  <a:pt x="2274712" y="91608"/>
                  <a:pt x="2264882" y="92973"/>
                  <a:pt x="2259011" y="92973"/>
                </a:cubicBezTo>
                <a:cubicBezTo>
                  <a:pt x="2253141" y="92973"/>
                  <a:pt x="2248704" y="92700"/>
                  <a:pt x="2245700" y="92154"/>
                </a:cubicBezTo>
                <a:cubicBezTo>
                  <a:pt x="2248431" y="105533"/>
                  <a:pt x="2250069" y="115500"/>
                  <a:pt x="2250615" y="122053"/>
                </a:cubicBezTo>
                <a:cubicBezTo>
                  <a:pt x="2257441" y="121780"/>
                  <a:pt x="2263653" y="120961"/>
                  <a:pt x="2269251" y="119595"/>
                </a:cubicBezTo>
                <a:cubicBezTo>
                  <a:pt x="2274848" y="118230"/>
                  <a:pt x="2281948" y="116865"/>
                  <a:pt x="2290549" y="115500"/>
                </a:cubicBezTo>
                <a:cubicBezTo>
                  <a:pt x="2299150" y="114134"/>
                  <a:pt x="2305225" y="113452"/>
                  <a:pt x="2308775" y="113452"/>
                </a:cubicBezTo>
                <a:lnTo>
                  <a:pt x="2313690" y="113861"/>
                </a:lnTo>
                <a:cubicBezTo>
                  <a:pt x="2316147" y="113861"/>
                  <a:pt x="2318536" y="111950"/>
                  <a:pt x="2320857" y="108127"/>
                </a:cubicBezTo>
                <a:cubicBezTo>
                  <a:pt x="2323178" y="104305"/>
                  <a:pt x="2326386" y="94475"/>
                  <a:pt x="2330482" y="78638"/>
                </a:cubicBezTo>
                <a:cubicBezTo>
                  <a:pt x="2334578" y="62801"/>
                  <a:pt x="2336626" y="53244"/>
                  <a:pt x="2336626" y="49968"/>
                </a:cubicBezTo>
                <a:cubicBezTo>
                  <a:pt x="2336626" y="48056"/>
                  <a:pt x="2335875" y="46350"/>
                  <a:pt x="2334373" y="44848"/>
                </a:cubicBezTo>
                <a:cubicBezTo>
                  <a:pt x="2332871" y="43346"/>
                  <a:pt x="2331301" y="42595"/>
                  <a:pt x="2329663" y="42595"/>
                </a:cubicBezTo>
                <a:close/>
                <a:moveTo>
                  <a:pt x="5586798" y="38909"/>
                </a:moveTo>
                <a:cubicBezTo>
                  <a:pt x="5595673" y="38909"/>
                  <a:pt x="5602908" y="40547"/>
                  <a:pt x="5608506" y="43824"/>
                </a:cubicBezTo>
                <a:cubicBezTo>
                  <a:pt x="5614104" y="47101"/>
                  <a:pt x="5616902" y="50104"/>
                  <a:pt x="5616902" y="52835"/>
                </a:cubicBezTo>
                <a:cubicBezTo>
                  <a:pt x="5616902" y="57477"/>
                  <a:pt x="5609804" y="60207"/>
                  <a:pt x="5595604" y="61026"/>
                </a:cubicBezTo>
                <a:lnTo>
                  <a:pt x="5557924" y="65122"/>
                </a:lnTo>
                <a:cubicBezTo>
                  <a:pt x="5536626" y="67579"/>
                  <a:pt x="5521198" y="69491"/>
                  <a:pt x="5511642" y="70856"/>
                </a:cubicBezTo>
                <a:cubicBezTo>
                  <a:pt x="5519833" y="74406"/>
                  <a:pt x="5523929" y="78228"/>
                  <a:pt x="5523929" y="82324"/>
                </a:cubicBezTo>
                <a:cubicBezTo>
                  <a:pt x="5523929" y="84508"/>
                  <a:pt x="5522564" y="86761"/>
                  <a:pt x="5519833" y="89082"/>
                </a:cubicBezTo>
                <a:cubicBezTo>
                  <a:pt x="5517102" y="91403"/>
                  <a:pt x="5507682" y="105124"/>
                  <a:pt x="5491572" y="130244"/>
                </a:cubicBezTo>
                <a:cubicBezTo>
                  <a:pt x="5513690" y="126149"/>
                  <a:pt x="5530892" y="121507"/>
                  <a:pt x="5543179" y="116319"/>
                </a:cubicBezTo>
                <a:cubicBezTo>
                  <a:pt x="5549458" y="113588"/>
                  <a:pt x="5554647" y="112223"/>
                  <a:pt x="5558742" y="112223"/>
                </a:cubicBezTo>
                <a:cubicBezTo>
                  <a:pt x="5562838" y="112223"/>
                  <a:pt x="5569460" y="114885"/>
                  <a:pt x="5578607" y="120210"/>
                </a:cubicBezTo>
                <a:cubicBezTo>
                  <a:pt x="5587754" y="125534"/>
                  <a:pt x="5592328" y="130381"/>
                  <a:pt x="5592328" y="134750"/>
                </a:cubicBezTo>
                <a:cubicBezTo>
                  <a:pt x="5592328" y="137207"/>
                  <a:pt x="5590826" y="140006"/>
                  <a:pt x="5587822" y="143146"/>
                </a:cubicBezTo>
                <a:cubicBezTo>
                  <a:pt x="5584819" y="146286"/>
                  <a:pt x="5583317" y="154819"/>
                  <a:pt x="5583317" y="168744"/>
                </a:cubicBezTo>
                <a:cubicBezTo>
                  <a:pt x="5583317" y="171202"/>
                  <a:pt x="5583795" y="179189"/>
                  <a:pt x="5584751" y="192705"/>
                </a:cubicBezTo>
                <a:cubicBezTo>
                  <a:pt x="5585706" y="206221"/>
                  <a:pt x="5586184" y="218986"/>
                  <a:pt x="5586184" y="231000"/>
                </a:cubicBezTo>
                <a:cubicBezTo>
                  <a:pt x="5586184" y="243014"/>
                  <a:pt x="5585024" y="252912"/>
                  <a:pt x="5582702" y="260694"/>
                </a:cubicBezTo>
                <a:cubicBezTo>
                  <a:pt x="5580382" y="268476"/>
                  <a:pt x="5577720" y="272367"/>
                  <a:pt x="5574716" y="272367"/>
                </a:cubicBezTo>
                <a:cubicBezTo>
                  <a:pt x="5571712" y="272367"/>
                  <a:pt x="5568232" y="269841"/>
                  <a:pt x="5564272" y="264790"/>
                </a:cubicBezTo>
                <a:cubicBezTo>
                  <a:pt x="5560312" y="259738"/>
                  <a:pt x="5558333" y="254414"/>
                  <a:pt x="5558333" y="248816"/>
                </a:cubicBezTo>
                <a:cubicBezTo>
                  <a:pt x="5558333" y="243219"/>
                  <a:pt x="5558879" y="237416"/>
                  <a:pt x="5559972" y="231409"/>
                </a:cubicBezTo>
                <a:cubicBezTo>
                  <a:pt x="5561064" y="225402"/>
                  <a:pt x="5561610" y="215982"/>
                  <a:pt x="5561610" y="203149"/>
                </a:cubicBezTo>
                <a:lnTo>
                  <a:pt x="5560790" y="176526"/>
                </a:lnTo>
                <a:cubicBezTo>
                  <a:pt x="5560518" y="156048"/>
                  <a:pt x="5559016" y="143692"/>
                  <a:pt x="5556285" y="139460"/>
                </a:cubicBezTo>
                <a:cubicBezTo>
                  <a:pt x="5553554" y="135228"/>
                  <a:pt x="5547957" y="133111"/>
                  <a:pt x="5539492" y="133111"/>
                </a:cubicBezTo>
                <a:cubicBezTo>
                  <a:pt x="5524748" y="133111"/>
                  <a:pt x="5499491" y="136934"/>
                  <a:pt x="5463722" y="144579"/>
                </a:cubicBezTo>
                <a:cubicBezTo>
                  <a:pt x="5464814" y="188541"/>
                  <a:pt x="5463858" y="220897"/>
                  <a:pt x="5460854" y="241649"/>
                </a:cubicBezTo>
                <a:cubicBezTo>
                  <a:pt x="5457851" y="262401"/>
                  <a:pt x="5453618" y="272776"/>
                  <a:pt x="5448158" y="272776"/>
                </a:cubicBezTo>
                <a:cubicBezTo>
                  <a:pt x="5445700" y="272776"/>
                  <a:pt x="5443174" y="270046"/>
                  <a:pt x="5440580" y="264585"/>
                </a:cubicBezTo>
                <a:cubicBezTo>
                  <a:pt x="5437986" y="259124"/>
                  <a:pt x="5436690" y="253868"/>
                  <a:pt x="5436690" y="248816"/>
                </a:cubicBezTo>
                <a:cubicBezTo>
                  <a:pt x="5436690" y="243765"/>
                  <a:pt x="5438464" y="237963"/>
                  <a:pt x="5442014" y="231409"/>
                </a:cubicBezTo>
                <a:cubicBezTo>
                  <a:pt x="5443106" y="228952"/>
                  <a:pt x="5444266" y="221648"/>
                  <a:pt x="5445496" y="209497"/>
                </a:cubicBezTo>
                <a:cubicBezTo>
                  <a:pt x="5446724" y="197346"/>
                  <a:pt x="5447338" y="184854"/>
                  <a:pt x="5447338" y="172021"/>
                </a:cubicBezTo>
                <a:cubicBezTo>
                  <a:pt x="5447338" y="159188"/>
                  <a:pt x="5445154" y="149085"/>
                  <a:pt x="5440785" y="141712"/>
                </a:cubicBezTo>
                <a:cubicBezTo>
                  <a:pt x="5438874" y="138436"/>
                  <a:pt x="5437918" y="136115"/>
                  <a:pt x="5437918" y="134750"/>
                </a:cubicBezTo>
                <a:cubicBezTo>
                  <a:pt x="5437918" y="133384"/>
                  <a:pt x="5439284" y="132702"/>
                  <a:pt x="5442014" y="132702"/>
                </a:cubicBezTo>
                <a:cubicBezTo>
                  <a:pt x="5444744" y="132702"/>
                  <a:pt x="5449659" y="133657"/>
                  <a:pt x="5456758" y="135569"/>
                </a:cubicBezTo>
                <a:lnTo>
                  <a:pt x="5479285" y="132292"/>
                </a:lnTo>
                <a:cubicBezTo>
                  <a:pt x="5489934" y="107172"/>
                  <a:pt x="5495258" y="89560"/>
                  <a:pt x="5495258" y="79457"/>
                </a:cubicBezTo>
                <a:cubicBezTo>
                  <a:pt x="5495258" y="77546"/>
                  <a:pt x="5495122" y="75771"/>
                  <a:pt x="5494848" y="74133"/>
                </a:cubicBezTo>
                <a:cubicBezTo>
                  <a:pt x="5476282" y="77682"/>
                  <a:pt x="5462834" y="79457"/>
                  <a:pt x="5454506" y="79457"/>
                </a:cubicBezTo>
                <a:cubicBezTo>
                  <a:pt x="5446178" y="79457"/>
                  <a:pt x="5439284" y="78024"/>
                  <a:pt x="5433822" y="75157"/>
                </a:cubicBezTo>
                <a:cubicBezTo>
                  <a:pt x="5428362" y="72289"/>
                  <a:pt x="5425631" y="69969"/>
                  <a:pt x="5425631" y="68194"/>
                </a:cubicBezTo>
                <a:cubicBezTo>
                  <a:pt x="5425631" y="66419"/>
                  <a:pt x="5428362" y="65258"/>
                  <a:pt x="5433822" y="64712"/>
                </a:cubicBezTo>
                <a:cubicBezTo>
                  <a:pt x="5463858" y="62528"/>
                  <a:pt x="5505634" y="55156"/>
                  <a:pt x="5559152" y="42595"/>
                </a:cubicBezTo>
                <a:cubicBezTo>
                  <a:pt x="5568708" y="40138"/>
                  <a:pt x="5577924" y="38909"/>
                  <a:pt x="5586798" y="38909"/>
                </a:cubicBezTo>
                <a:close/>
                <a:moveTo>
                  <a:pt x="2721217" y="34404"/>
                </a:moveTo>
                <a:cubicBezTo>
                  <a:pt x="2729408" y="34404"/>
                  <a:pt x="2739511" y="38158"/>
                  <a:pt x="2751525" y="45667"/>
                </a:cubicBezTo>
                <a:cubicBezTo>
                  <a:pt x="2763540" y="53176"/>
                  <a:pt x="2769547" y="59524"/>
                  <a:pt x="2769547" y="64712"/>
                </a:cubicBezTo>
                <a:cubicBezTo>
                  <a:pt x="2769547" y="66897"/>
                  <a:pt x="2767840" y="71197"/>
                  <a:pt x="2764427" y="77614"/>
                </a:cubicBezTo>
                <a:cubicBezTo>
                  <a:pt x="2761014" y="84031"/>
                  <a:pt x="2759307" y="94475"/>
                  <a:pt x="2759307" y="108946"/>
                </a:cubicBezTo>
                <a:cubicBezTo>
                  <a:pt x="2759307" y="109493"/>
                  <a:pt x="2760195" y="132019"/>
                  <a:pt x="2761969" y="176526"/>
                </a:cubicBezTo>
                <a:cubicBezTo>
                  <a:pt x="2763744" y="221034"/>
                  <a:pt x="2764632" y="253731"/>
                  <a:pt x="2764632" y="274620"/>
                </a:cubicBezTo>
                <a:cubicBezTo>
                  <a:pt x="2764632" y="295508"/>
                  <a:pt x="2763335" y="310730"/>
                  <a:pt x="2760741" y="320287"/>
                </a:cubicBezTo>
                <a:cubicBezTo>
                  <a:pt x="2758147" y="329844"/>
                  <a:pt x="2754461" y="338240"/>
                  <a:pt x="2749682" y="345476"/>
                </a:cubicBezTo>
                <a:cubicBezTo>
                  <a:pt x="2744904" y="352712"/>
                  <a:pt x="2741081" y="356330"/>
                  <a:pt x="2738214" y="356330"/>
                </a:cubicBezTo>
                <a:cubicBezTo>
                  <a:pt x="2735347" y="356330"/>
                  <a:pt x="2733026" y="353121"/>
                  <a:pt x="2731251" y="346705"/>
                </a:cubicBezTo>
                <a:cubicBezTo>
                  <a:pt x="2729476" y="340288"/>
                  <a:pt x="2726405" y="333667"/>
                  <a:pt x="2722036" y="326840"/>
                </a:cubicBezTo>
                <a:cubicBezTo>
                  <a:pt x="2717667" y="320014"/>
                  <a:pt x="2713571" y="314621"/>
                  <a:pt x="2709749" y="310662"/>
                </a:cubicBezTo>
                <a:cubicBezTo>
                  <a:pt x="2705926" y="306703"/>
                  <a:pt x="2702376" y="304245"/>
                  <a:pt x="2699100" y="303290"/>
                </a:cubicBezTo>
                <a:cubicBezTo>
                  <a:pt x="2695823" y="302334"/>
                  <a:pt x="2688860" y="301856"/>
                  <a:pt x="2678211" y="301856"/>
                </a:cubicBezTo>
                <a:cubicBezTo>
                  <a:pt x="2643807" y="301856"/>
                  <a:pt x="2610632" y="303768"/>
                  <a:pt x="2578685" y="307590"/>
                </a:cubicBezTo>
                <a:cubicBezTo>
                  <a:pt x="2570493" y="308683"/>
                  <a:pt x="2561960" y="309229"/>
                  <a:pt x="2553086" y="309229"/>
                </a:cubicBezTo>
                <a:cubicBezTo>
                  <a:pt x="2544212" y="309229"/>
                  <a:pt x="2534314" y="308136"/>
                  <a:pt x="2523392" y="305952"/>
                </a:cubicBezTo>
                <a:cubicBezTo>
                  <a:pt x="2519842" y="326977"/>
                  <a:pt x="2516156" y="337489"/>
                  <a:pt x="2512333" y="337489"/>
                </a:cubicBezTo>
                <a:cubicBezTo>
                  <a:pt x="2510149" y="337489"/>
                  <a:pt x="2507350" y="334008"/>
                  <a:pt x="2503937" y="327045"/>
                </a:cubicBezTo>
                <a:cubicBezTo>
                  <a:pt x="2500524" y="320082"/>
                  <a:pt x="2498817" y="312437"/>
                  <a:pt x="2498817" y="304109"/>
                </a:cubicBezTo>
                <a:cubicBezTo>
                  <a:pt x="2498817" y="295781"/>
                  <a:pt x="2499842" y="287453"/>
                  <a:pt x="2501889" y="279125"/>
                </a:cubicBezTo>
                <a:cubicBezTo>
                  <a:pt x="2503937" y="270797"/>
                  <a:pt x="2505985" y="254755"/>
                  <a:pt x="2508033" y="231000"/>
                </a:cubicBezTo>
                <a:cubicBezTo>
                  <a:pt x="2510081" y="207244"/>
                  <a:pt x="2511105" y="182602"/>
                  <a:pt x="2511105" y="157072"/>
                </a:cubicBezTo>
                <a:cubicBezTo>
                  <a:pt x="2511105" y="131541"/>
                  <a:pt x="2510217" y="111336"/>
                  <a:pt x="2508442" y="96454"/>
                </a:cubicBezTo>
                <a:cubicBezTo>
                  <a:pt x="2506668" y="81573"/>
                  <a:pt x="2504074" y="72016"/>
                  <a:pt x="2500661" y="67784"/>
                </a:cubicBezTo>
                <a:cubicBezTo>
                  <a:pt x="2497247" y="63552"/>
                  <a:pt x="2495541" y="60412"/>
                  <a:pt x="2495541" y="58364"/>
                </a:cubicBezTo>
                <a:cubicBezTo>
                  <a:pt x="2495541" y="56316"/>
                  <a:pt x="2497862" y="55292"/>
                  <a:pt x="2502504" y="55292"/>
                </a:cubicBezTo>
                <a:cubicBezTo>
                  <a:pt x="2507146" y="55292"/>
                  <a:pt x="2515200" y="57067"/>
                  <a:pt x="2526669" y="60617"/>
                </a:cubicBezTo>
                <a:cubicBezTo>
                  <a:pt x="2545782" y="60071"/>
                  <a:pt x="2565032" y="58296"/>
                  <a:pt x="2584419" y="55292"/>
                </a:cubicBezTo>
                <a:cubicBezTo>
                  <a:pt x="2609539" y="51196"/>
                  <a:pt x="2630769" y="48261"/>
                  <a:pt x="2648108" y="46486"/>
                </a:cubicBezTo>
                <a:cubicBezTo>
                  <a:pt x="2665446" y="44711"/>
                  <a:pt x="2679918" y="42800"/>
                  <a:pt x="2691523" y="40752"/>
                </a:cubicBezTo>
                <a:cubicBezTo>
                  <a:pt x="2703127" y="38704"/>
                  <a:pt x="2710226" y="37134"/>
                  <a:pt x="2712820" y="36042"/>
                </a:cubicBezTo>
                <a:cubicBezTo>
                  <a:pt x="2715414" y="34950"/>
                  <a:pt x="2718213" y="34404"/>
                  <a:pt x="2721217" y="34404"/>
                </a:cubicBezTo>
                <a:close/>
                <a:moveTo>
                  <a:pt x="3367526" y="31537"/>
                </a:moveTo>
                <a:cubicBezTo>
                  <a:pt x="3371622" y="31537"/>
                  <a:pt x="3377697" y="34813"/>
                  <a:pt x="3385752" y="41367"/>
                </a:cubicBezTo>
                <a:cubicBezTo>
                  <a:pt x="3393807" y="47920"/>
                  <a:pt x="3397835" y="52766"/>
                  <a:pt x="3397835" y="55907"/>
                </a:cubicBezTo>
                <a:cubicBezTo>
                  <a:pt x="3397835" y="59047"/>
                  <a:pt x="3395787" y="62460"/>
                  <a:pt x="3391691" y="66146"/>
                </a:cubicBezTo>
                <a:cubicBezTo>
                  <a:pt x="3387595" y="69832"/>
                  <a:pt x="3369983" y="97751"/>
                  <a:pt x="3338856" y="149904"/>
                </a:cubicBezTo>
                <a:cubicBezTo>
                  <a:pt x="3353874" y="148539"/>
                  <a:pt x="3369711" y="147993"/>
                  <a:pt x="3386366" y="148266"/>
                </a:cubicBezTo>
                <a:cubicBezTo>
                  <a:pt x="3396196" y="133794"/>
                  <a:pt x="3402340" y="124101"/>
                  <a:pt x="3404797" y="119186"/>
                </a:cubicBezTo>
                <a:cubicBezTo>
                  <a:pt x="3407255" y="114271"/>
                  <a:pt x="3408688" y="109220"/>
                  <a:pt x="3409098" y="104032"/>
                </a:cubicBezTo>
                <a:cubicBezTo>
                  <a:pt x="3409508" y="98844"/>
                  <a:pt x="3410873" y="96250"/>
                  <a:pt x="3413194" y="96250"/>
                </a:cubicBezTo>
                <a:cubicBezTo>
                  <a:pt x="3415515" y="96250"/>
                  <a:pt x="3419611" y="98366"/>
                  <a:pt x="3425481" y="102598"/>
                </a:cubicBezTo>
                <a:cubicBezTo>
                  <a:pt x="3431352" y="106830"/>
                  <a:pt x="3434287" y="110312"/>
                  <a:pt x="3434287" y="113042"/>
                </a:cubicBezTo>
                <a:cubicBezTo>
                  <a:pt x="3434287" y="115773"/>
                  <a:pt x="3432375" y="119322"/>
                  <a:pt x="3428553" y="123691"/>
                </a:cubicBezTo>
                <a:lnTo>
                  <a:pt x="3358925" y="206016"/>
                </a:lnTo>
                <a:cubicBezTo>
                  <a:pt x="3371758" y="201920"/>
                  <a:pt x="3385206" y="198439"/>
                  <a:pt x="3399268" y="195572"/>
                </a:cubicBezTo>
                <a:cubicBezTo>
                  <a:pt x="3413330" y="192705"/>
                  <a:pt x="3421863" y="191271"/>
                  <a:pt x="3424867" y="191271"/>
                </a:cubicBezTo>
                <a:cubicBezTo>
                  <a:pt x="3427870" y="191271"/>
                  <a:pt x="3429372" y="192227"/>
                  <a:pt x="3429372" y="194138"/>
                </a:cubicBezTo>
                <a:cubicBezTo>
                  <a:pt x="3429372" y="196049"/>
                  <a:pt x="3427597" y="197688"/>
                  <a:pt x="3424047" y="199053"/>
                </a:cubicBezTo>
                <a:cubicBezTo>
                  <a:pt x="3374625" y="216255"/>
                  <a:pt x="3347389" y="226904"/>
                  <a:pt x="3342337" y="231000"/>
                </a:cubicBezTo>
                <a:cubicBezTo>
                  <a:pt x="3337286" y="235096"/>
                  <a:pt x="3333190" y="237143"/>
                  <a:pt x="3330050" y="237143"/>
                </a:cubicBezTo>
                <a:cubicBezTo>
                  <a:pt x="3326910" y="237143"/>
                  <a:pt x="3324316" y="234891"/>
                  <a:pt x="3322268" y="230385"/>
                </a:cubicBezTo>
                <a:cubicBezTo>
                  <a:pt x="3320220" y="225880"/>
                  <a:pt x="3319196" y="222262"/>
                  <a:pt x="3319196" y="219532"/>
                </a:cubicBezTo>
                <a:cubicBezTo>
                  <a:pt x="3319196" y="216801"/>
                  <a:pt x="3320357" y="214617"/>
                  <a:pt x="3322678" y="212979"/>
                </a:cubicBezTo>
                <a:cubicBezTo>
                  <a:pt x="3324999" y="211340"/>
                  <a:pt x="3329572" y="209292"/>
                  <a:pt x="3336398" y="206835"/>
                </a:cubicBezTo>
                <a:cubicBezTo>
                  <a:pt x="3345955" y="202739"/>
                  <a:pt x="3360427" y="186493"/>
                  <a:pt x="3379813" y="158095"/>
                </a:cubicBezTo>
                <a:cubicBezTo>
                  <a:pt x="3361792" y="158369"/>
                  <a:pt x="3343498" y="163010"/>
                  <a:pt x="3324930" y="172021"/>
                </a:cubicBezTo>
                <a:cubicBezTo>
                  <a:pt x="3320289" y="174205"/>
                  <a:pt x="3316875" y="175298"/>
                  <a:pt x="3314691" y="175298"/>
                </a:cubicBezTo>
                <a:cubicBezTo>
                  <a:pt x="3310049" y="175298"/>
                  <a:pt x="3307728" y="170246"/>
                  <a:pt x="3307728" y="160143"/>
                </a:cubicBezTo>
                <a:cubicBezTo>
                  <a:pt x="3307728" y="156594"/>
                  <a:pt x="3308547" y="154000"/>
                  <a:pt x="3310186" y="152361"/>
                </a:cubicBezTo>
                <a:cubicBezTo>
                  <a:pt x="3311824" y="150723"/>
                  <a:pt x="3315032" y="148880"/>
                  <a:pt x="3319811" y="146832"/>
                </a:cubicBezTo>
                <a:cubicBezTo>
                  <a:pt x="3324589" y="144784"/>
                  <a:pt x="3328685" y="140825"/>
                  <a:pt x="3332098" y="134954"/>
                </a:cubicBezTo>
                <a:cubicBezTo>
                  <a:pt x="3335511" y="129084"/>
                  <a:pt x="3341791" y="116592"/>
                  <a:pt x="3350938" y="97478"/>
                </a:cubicBezTo>
                <a:cubicBezTo>
                  <a:pt x="3360085" y="78365"/>
                  <a:pt x="3364659" y="62664"/>
                  <a:pt x="3364659" y="50377"/>
                </a:cubicBezTo>
                <a:cubicBezTo>
                  <a:pt x="3364659" y="46828"/>
                  <a:pt x="3364113" y="44097"/>
                  <a:pt x="3363021" y="42186"/>
                </a:cubicBezTo>
                <a:cubicBezTo>
                  <a:pt x="3361928" y="40274"/>
                  <a:pt x="3361383" y="38500"/>
                  <a:pt x="3361383" y="36861"/>
                </a:cubicBezTo>
                <a:cubicBezTo>
                  <a:pt x="3361383" y="33312"/>
                  <a:pt x="3363430" y="31537"/>
                  <a:pt x="3367526" y="31537"/>
                </a:cubicBezTo>
                <a:close/>
                <a:moveTo>
                  <a:pt x="164855" y="31127"/>
                </a:moveTo>
                <a:cubicBezTo>
                  <a:pt x="169906" y="31127"/>
                  <a:pt x="176391" y="32629"/>
                  <a:pt x="184309" y="35633"/>
                </a:cubicBezTo>
                <a:cubicBezTo>
                  <a:pt x="192228" y="38636"/>
                  <a:pt x="199327" y="45189"/>
                  <a:pt x="205607" y="55292"/>
                </a:cubicBezTo>
                <a:cubicBezTo>
                  <a:pt x="228543" y="93792"/>
                  <a:pt x="251207" y="123691"/>
                  <a:pt x="273597" y="144989"/>
                </a:cubicBezTo>
                <a:cubicBezTo>
                  <a:pt x="295987" y="166287"/>
                  <a:pt x="327661" y="183762"/>
                  <a:pt x="368618" y="197415"/>
                </a:cubicBezTo>
                <a:cubicBezTo>
                  <a:pt x="375444" y="199599"/>
                  <a:pt x="378857" y="202057"/>
                  <a:pt x="378857" y="204787"/>
                </a:cubicBezTo>
                <a:cubicBezTo>
                  <a:pt x="378857" y="205606"/>
                  <a:pt x="377970" y="206494"/>
                  <a:pt x="376195" y="207449"/>
                </a:cubicBezTo>
                <a:cubicBezTo>
                  <a:pt x="374420" y="208405"/>
                  <a:pt x="366161" y="209224"/>
                  <a:pt x="351416" y="209907"/>
                </a:cubicBezTo>
                <a:cubicBezTo>
                  <a:pt x="336671" y="210589"/>
                  <a:pt x="324930" y="210931"/>
                  <a:pt x="316192" y="210931"/>
                </a:cubicBezTo>
                <a:cubicBezTo>
                  <a:pt x="307455" y="210931"/>
                  <a:pt x="300014" y="210112"/>
                  <a:pt x="293871" y="208473"/>
                </a:cubicBezTo>
                <a:cubicBezTo>
                  <a:pt x="287727" y="206835"/>
                  <a:pt x="282471" y="203968"/>
                  <a:pt x="278102" y="199872"/>
                </a:cubicBezTo>
                <a:cubicBezTo>
                  <a:pt x="273733" y="195776"/>
                  <a:pt x="263972" y="182533"/>
                  <a:pt x="248817" y="160143"/>
                </a:cubicBezTo>
                <a:cubicBezTo>
                  <a:pt x="233663" y="137753"/>
                  <a:pt x="220215" y="116728"/>
                  <a:pt x="208474" y="97069"/>
                </a:cubicBezTo>
                <a:cubicBezTo>
                  <a:pt x="189907" y="66214"/>
                  <a:pt x="175162" y="47920"/>
                  <a:pt x="164240" y="42186"/>
                </a:cubicBezTo>
                <a:cubicBezTo>
                  <a:pt x="159598" y="39455"/>
                  <a:pt x="157277" y="36930"/>
                  <a:pt x="157277" y="34609"/>
                </a:cubicBezTo>
                <a:cubicBezTo>
                  <a:pt x="157277" y="32288"/>
                  <a:pt x="159803" y="31127"/>
                  <a:pt x="164855" y="31127"/>
                </a:cubicBezTo>
                <a:close/>
                <a:moveTo>
                  <a:pt x="672932" y="27851"/>
                </a:moveTo>
                <a:cubicBezTo>
                  <a:pt x="677028" y="27851"/>
                  <a:pt x="685766" y="31264"/>
                  <a:pt x="699145" y="38090"/>
                </a:cubicBezTo>
                <a:cubicBezTo>
                  <a:pt x="712525" y="44916"/>
                  <a:pt x="719214" y="50923"/>
                  <a:pt x="719214" y="56111"/>
                </a:cubicBezTo>
                <a:cubicBezTo>
                  <a:pt x="719214" y="58842"/>
                  <a:pt x="717303" y="62938"/>
                  <a:pt x="713480" y="68399"/>
                </a:cubicBezTo>
                <a:cubicBezTo>
                  <a:pt x="706654" y="77955"/>
                  <a:pt x="703241" y="105124"/>
                  <a:pt x="703241" y="149904"/>
                </a:cubicBezTo>
                <a:lnTo>
                  <a:pt x="704879" y="237553"/>
                </a:lnTo>
                <a:cubicBezTo>
                  <a:pt x="704879" y="279330"/>
                  <a:pt x="702422" y="307181"/>
                  <a:pt x="697507" y="321106"/>
                </a:cubicBezTo>
                <a:cubicBezTo>
                  <a:pt x="692592" y="335032"/>
                  <a:pt x="686790" y="344793"/>
                  <a:pt x="680100" y="350391"/>
                </a:cubicBezTo>
                <a:cubicBezTo>
                  <a:pt x="673410" y="355988"/>
                  <a:pt x="668563" y="358787"/>
                  <a:pt x="665560" y="358787"/>
                </a:cubicBezTo>
                <a:cubicBezTo>
                  <a:pt x="662556" y="358787"/>
                  <a:pt x="659962" y="356330"/>
                  <a:pt x="657778" y="351415"/>
                </a:cubicBezTo>
                <a:cubicBezTo>
                  <a:pt x="651225" y="338308"/>
                  <a:pt x="641395" y="324519"/>
                  <a:pt x="628289" y="310048"/>
                </a:cubicBezTo>
                <a:cubicBezTo>
                  <a:pt x="624193" y="305679"/>
                  <a:pt x="622145" y="302812"/>
                  <a:pt x="622145" y="301447"/>
                </a:cubicBezTo>
                <a:cubicBezTo>
                  <a:pt x="622145" y="300081"/>
                  <a:pt x="622964" y="299399"/>
                  <a:pt x="624602" y="299399"/>
                </a:cubicBezTo>
                <a:cubicBezTo>
                  <a:pt x="626241" y="299399"/>
                  <a:pt x="628835" y="300081"/>
                  <a:pt x="632384" y="301447"/>
                </a:cubicBezTo>
                <a:cubicBezTo>
                  <a:pt x="644672" y="305816"/>
                  <a:pt x="652863" y="308000"/>
                  <a:pt x="656959" y="308000"/>
                </a:cubicBezTo>
                <a:cubicBezTo>
                  <a:pt x="661055" y="308000"/>
                  <a:pt x="663785" y="307659"/>
                  <a:pt x="665150" y="306976"/>
                </a:cubicBezTo>
                <a:cubicBezTo>
                  <a:pt x="666516" y="306293"/>
                  <a:pt x="667608" y="305201"/>
                  <a:pt x="668427" y="303699"/>
                </a:cubicBezTo>
                <a:cubicBezTo>
                  <a:pt x="669246" y="302198"/>
                  <a:pt x="670680" y="295781"/>
                  <a:pt x="672727" y="284449"/>
                </a:cubicBezTo>
                <a:cubicBezTo>
                  <a:pt x="674775" y="273118"/>
                  <a:pt x="676618" y="259056"/>
                  <a:pt x="678257" y="242263"/>
                </a:cubicBezTo>
                <a:cubicBezTo>
                  <a:pt x="679895" y="225471"/>
                  <a:pt x="681192" y="207859"/>
                  <a:pt x="682148" y="189428"/>
                </a:cubicBezTo>
                <a:cubicBezTo>
                  <a:pt x="683103" y="170997"/>
                  <a:pt x="683581" y="152498"/>
                  <a:pt x="683581" y="133931"/>
                </a:cubicBezTo>
                <a:cubicBezTo>
                  <a:pt x="683581" y="115363"/>
                  <a:pt x="682830" y="98502"/>
                  <a:pt x="681329" y="83348"/>
                </a:cubicBezTo>
                <a:cubicBezTo>
                  <a:pt x="679827" y="68194"/>
                  <a:pt x="677028" y="59524"/>
                  <a:pt x="672932" y="57340"/>
                </a:cubicBezTo>
                <a:cubicBezTo>
                  <a:pt x="668837" y="55156"/>
                  <a:pt x="662079" y="54063"/>
                  <a:pt x="652658" y="54063"/>
                </a:cubicBezTo>
                <a:cubicBezTo>
                  <a:pt x="643238" y="54063"/>
                  <a:pt x="628630" y="55429"/>
                  <a:pt x="608834" y="58159"/>
                </a:cubicBezTo>
                <a:cubicBezTo>
                  <a:pt x="589038" y="60890"/>
                  <a:pt x="573815" y="63415"/>
                  <a:pt x="563166" y="65736"/>
                </a:cubicBezTo>
                <a:cubicBezTo>
                  <a:pt x="552517" y="68057"/>
                  <a:pt x="546101" y="69218"/>
                  <a:pt x="543916" y="69218"/>
                </a:cubicBezTo>
                <a:cubicBezTo>
                  <a:pt x="538182" y="69218"/>
                  <a:pt x="532312" y="66760"/>
                  <a:pt x="526304" y="61845"/>
                </a:cubicBezTo>
                <a:cubicBezTo>
                  <a:pt x="520297" y="56930"/>
                  <a:pt x="517294" y="53722"/>
                  <a:pt x="517294" y="52220"/>
                </a:cubicBezTo>
                <a:cubicBezTo>
                  <a:pt x="517294" y="50719"/>
                  <a:pt x="518045" y="49899"/>
                  <a:pt x="519546" y="49763"/>
                </a:cubicBezTo>
                <a:cubicBezTo>
                  <a:pt x="521048" y="49626"/>
                  <a:pt x="525485" y="49558"/>
                  <a:pt x="532858" y="49558"/>
                </a:cubicBezTo>
                <a:cubicBezTo>
                  <a:pt x="553609" y="49558"/>
                  <a:pt x="578662" y="47305"/>
                  <a:pt x="608015" y="42800"/>
                </a:cubicBezTo>
                <a:cubicBezTo>
                  <a:pt x="637368" y="38295"/>
                  <a:pt x="655457" y="34131"/>
                  <a:pt x="662283" y="30308"/>
                </a:cubicBezTo>
                <a:cubicBezTo>
                  <a:pt x="665287" y="28670"/>
                  <a:pt x="668837" y="27851"/>
                  <a:pt x="672932" y="27851"/>
                </a:cubicBezTo>
                <a:close/>
                <a:moveTo>
                  <a:pt x="4187495" y="24984"/>
                </a:moveTo>
                <a:cubicBezTo>
                  <a:pt x="4192683" y="24984"/>
                  <a:pt x="4200329" y="28260"/>
                  <a:pt x="4210432" y="34813"/>
                </a:cubicBezTo>
                <a:cubicBezTo>
                  <a:pt x="4220535" y="41367"/>
                  <a:pt x="4225586" y="50377"/>
                  <a:pt x="4225586" y="61845"/>
                </a:cubicBezTo>
                <a:cubicBezTo>
                  <a:pt x="4225586" y="70310"/>
                  <a:pt x="4222719" y="74542"/>
                  <a:pt x="4216985" y="74542"/>
                </a:cubicBezTo>
                <a:cubicBezTo>
                  <a:pt x="4209339" y="74542"/>
                  <a:pt x="4201967" y="67716"/>
                  <a:pt x="4194868" y="54063"/>
                </a:cubicBezTo>
                <a:cubicBezTo>
                  <a:pt x="4187769" y="40411"/>
                  <a:pt x="4184219" y="31673"/>
                  <a:pt x="4184219" y="27851"/>
                </a:cubicBezTo>
                <a:cubicBezTo>
                  <a:pt x="4184219" y="25939"/>
                  <a:pt x="4185311" y="24984"/>
                  <a:pt x="4187495" y="24984"/>
                </a:cubicBezTo>
                <a:close/>
                <a:moveTo>
                  <a:pt x="2338264" y="22936"/>
                </a:moveTo>
                <a:cubicBezTo>
                  <a:pt x="2342087" y="22936"/>
                  <a:pt x="2349595" y="26690"/>
                  <a:pt x="2360791" y="34199"/>
                </a:cubicBezTo>
                <a:cubicBezTo>
                  <a:pt x="2371986" y="41708"/>
                  <a:pt x="2377583" y="47101"/>
                  <a:pt x="2377583" y="50377"/>
                </a:cubicBezTo>
                <a:cubicBezTo>
                  <a:pt x="2377583" y="53654"/>
                  <a:pt x="2376286" y="56316"/>
                  <a:pt x="2373692" y="58364"/>
                </a:cubicBezTo>
                <a:cubicBezTo>
                  <a:pt x="2371098" y="60412"/>
                  <a:pt x="2368231" y="63757"/>
                  <a:pt x="2365091" y="68399"/>
                </a:cubicBezTo>
                <a:cubicBezTo>
                  <a:pt x="2361951" y="73040"/>
                  <a:pt x="2359289" y="77887"/>
                  <a:pt x="2357105" y="82938"/>
                </a:cubicBezTo>
                <a:cubicBezTo>
                  <a:pt x="2354920" y="87990"/>
                  <a:pt x="2351712" y="94748"/>
                  <a:pt x="2347480" y="103212"/>
                </a:cubicBezTo>
                <a:cubicBezTo>
                  <a:pt x="2343247" y="111677"/>
                  <a:pt x="2339766" y="117821"/>
                  <a:pt x="2337035" y="121643"/>
                </a:cubicBezTo>
                <a:cubicBezTo>
                  <a:pt x="2334305" y="125466"/>
                  <a:pt x="2331779" y="127377"/>
                  <a:pt x="2329458" y="127377"/>
                </a:cubicBezTo>
                <a:cubicBezTo>
                  <a:pt x="2327137" y="127377"/>
                  <a:pt x="2324475" y="126695"/>
                  <a:pt x="2321472" y="125329"/>
                </a:cubicBezTo>
                <a:cubicBezTo>
                  <a:pt x="2320379" y="125056"/>
                  <a:pt x="2317581" y="124920"/>
                  <a:pt x="2313075" y="124920"/>
                </a:cubicBezTo>
                <a:cubicBezTo>
                  <a:pt x="2308570" y="124920"/>
                  <a:pt x="2301607" y="125534"/>
                  <a:pt x="2292187" y="126763"/>
                </a:cubicBezTo>
                <a:cubicBezTo>
                  <a:pt x="2282767" y="127992"/>
                  <a:pt x="2276009" y="129289"/>
                  <a:pt x="2271913" y="130654"/>
                </a:cubicBezTo>
                <a:cubicBezTo>
                  <a:pt x="2264814" y="132292"/>
                  <a:pt x="2257714" y="133111"/>
                  <a:pt x="2250615" y="133111"/>
                </a:cubicBezTo>
                <a:cubicBezTo>
                  <a:pt x="2250615" y="136388"/>
                  <a:pt x="2249250" y="138026"/>
                  <a:pt x="2246519" y="138026"/>
                </a:cubicBezTo>
                <a:cubicBezTo>
                  <a:pt x="2243789" y="138026"/>
                  <a:pt x="2241058" y="134545"/>
                  <a:pt x="2238328" y="127582"/>
                </a:cubicBezTo>
                <a:cubicBezTo>
                  <a:pt x="2235597" y="120619"/>
                  <a:pt x="2232662" y="110517"/>
                  <a:pt x="2229522" y="97274"/>
                </a:cubicBezTo>
                <a:cubicBezTo>
                  <a:pt x="2226382" y="84031"/>
                  <a:pt x="2223174" y="73518"/>
                  <a:pt x="2219897" y="65736"/>
                </a:cubicBezTo>
                <a:cubicBezTo>
                  <a:pt x="2216620" y="57954"/>
                  <a:pt x="2213822" y="52766"/>
                  <a:pt x="2211501" y="50172"/>
                </a:cubicBezTo>
                <a:cubicBezTo>
                  <a:pt x="2209180" y="47578"/>
                  <a:pt x="2208019" y="45258"/>
                  <a:pt x="2208019" y="43210"/>
                </a:cubicBezTo>
                <a:cubicBezTo>
                  <a:pt x="2208019" y="41162"/>
                  <a:pt x="2209658" y="40138"/>
                  <a:pt x="2212934" y="40138"/>
                </a:cubicBezTo>
                <a:cubicBezTo>
                  <a:pt x="2216211" y="40138"/>
                  <a:pt x="2220716" y="41503"/>
                  <a:pt x="2226450" y="44234"/>
                </a:cubicBezTo>
                <a:cubicBezTo>
                  <a:pt x="2248294" y="41503"/>
                  <a:pt x="2268363" y="38363"/>
                  <a:pt x="2286658" y="34813"/>
                </a:cubicBezTo>
                <a:cubicBezTo>
                  <a:pt x="2304952" y="31264"/>
                  <a:pt x="2317171" y="28397"/>
                  <a:pt x="2323315" y="26212"/>
                </a:cubicBezTo>
                <a:cubicBezTo>
                  <a:pt x="2329458" y="24028"/>
                  <a:pt x="2334441" y="22936"/>
                  <a:pt x="2338264" y="22936"/>
                </a:cubicBezTo>
                <a:close/>
                <a:moveTo>
                  <a:pt x="2159485" y="22526"/>
                </a:moveTo>
                <a:cubicBezTo>
                  <a:pt x="2162352" y="22526"/>
                  <a:pt x="2167471" y="25734"/>
                  <a:pt x="2174844" y="32151"/>
                </a:cubicBezTo>
                <a:cubicBezTo>
                  <a:pt x="2182216" y="38568"/>
                  <a:pt x="2185902" y="43551"/>
                  <a:pt x="2185902" y="47101"/>
                </a:cubicBezTo>
                <a:cubicBezTo>
                  <a:pt x="2185902" y="49558"/>
                  <a:pt x="2183240" y="52766"/>
                  <a:pt x="2177916" y="56726"/>
                </a:cubicBezTo>
                <a:cubicBezTo>
                  <a:pt x="2172591" y="60685"/>
                  <a:pt x="2163512" y="69081"/>
                  <a:pt x="2150679" y="81915"/>
                </a:cubicBezTo>
                <a:cubicBezTo>
                  <a:pt x="2143306" y="89014"/>
                  <a:pt x="2131907" y="97888"/>
                  <a:pt x="2116479" y="108537"/>
                </a:cubicBezTo>
                <a:cubicBezTo>
                  <a:pt x="2101052" y="119186"/>
                  <a:pt x="2090881" y="124510"/>
                  <a:pt x="2085966" y="124510"/>
                </a:cubicBezTo>
                <a:cubicBezTo>
                  <a:pt x="2084601" y="124510"/>
                  <a:pt x="2083918" y="123759"/>
                  <a:pt x="2083918" y="122258"/>
                </a:cubicBezTo>
                <a:cubicBezTo>
                  <a:pt x="2083918" y="120756"/>
                  <a:pt x="2086239" y="118094"/>
                  <a:pt x="2090881" y="114271"/>
                </a:cubicBezTo>
                <a:cubicBezTo>
                  <a:pt x="2105899" y="103076"/>
                  <a:pt x="2120097" y="88536"/>
                  <a:pt x="2133477" y="70651"/>
                </a:cubicBezTo>
                <a:cubicBezTo>
                  <a:pt x="2146856" y="52766"/>
                  <a:pt x="2153819" y="39728"/>
                  <a:pt x="2154365" y="31537"/>
                </a:cubicBezTo>
                <a:cubicBezTo>
                  <a:pt x="2154911" y="25530"/>
                  <a:pt x="2156618" y="22526"/>
                  <a:pt x="2159485" y="22526"/>
                </a:cubicBezTo>
                <a:close/>
                <a:moveTo>
                  <a:pt x="1463002" y="21707"/>
                </a:moveTo>
                <a:cubicBezTo>
                  <a:pt x="1466552" y="21707"/>
                  <a:pt x="1473720" y="25939"/>
                  <a:pt x="1484505" y="34404"/>
                </a:cubicBezTo>
                <a:cubicBezTo>
                  <a:pt x="1495291" y="42868"/>
                  <a:pt x="1500684" y="49012"/>
                  <a:pt x="1500684" y="52835"/>
                </a:cubicBezTo>
                <a:cubicBezTo>
                  <a:pt x="1500684" y="56657"/>
                  <a:pt x="1497270" y="58842"/>
                  <a:pt x="1490444" y="59388"/>
                </a:cubicBezTo>
                <a:cubicBezTo>
                  <a:pt x="1475973" y="60480"/>
                  <a:pt x="1460545" y="63757"/>
                  <a:pt x="1444162" y="69218"/>
                </a:cubicBezTo>
                <a:cubicBezTo>
                  <a:pt x="1414126" y="79047"/>
                  <a:pt x="1380405" y="88468"/>
                  <a:pt x="1342997" y="97478"/>
                </a:cubicBezTo>
                <a:cubicBezTo>
                  <a:pt x="1342724" y="115227"/>
                  <a:pt x="1341086" y="134067"/>
                  <a:pt x="1338082" y="154000"/>
                </a:cubicBezTo>
                <a:cubicBezTo>
                  <a:pt x="1369483" y="151269"/>
                  <a:pt x="1401293" y="147173"/>
                  <a:pt x="1433513" y="141712"/>
                </a:cubicBezTo>
                <a:cubicBezTo>
                  <a:pt x="1465733" y="136251"/>
                  <a:pt x="1490990" y="130927"/>
                  <a:pt x="1509284" y="125739"/>
                </a:cubicBezTo>
                <a:cubicBezTo>
                  <a:pt x="1516930" y="123555"/>
                  <a:pt x="1524712" y="122462"/>
                  <a:pt x="1532630" y="122462"/>
                </a:cubicBezTo>
                <a:cubicBezTo>
                  <a:pt x="1540549" y="122462"/>
                  <a:pt x="1548877" y="124920"/>
                  <a:pt x="1557614" y="129835"/>
                </a:cubicBezTo>
                <a:cubicBezTo>
                  <a:pt x="1566352" y="134750"/>
                  <a:pt x="1570721" y="138982"/>
                  <a:pt x="1570721" y="142532"/>
                </a:cubicBezTo>
                <a:cubicBezTo>
                  <a:pt x="1570721" y="147447"/>
                  <a:pt x="1564168" y="149904"/>
                  <a:pt x="1551061" y="149904"/>
                </a:cubicBezTo>
                <a:lnTo>
                  <a:pt x="1526896" y="149494"/>
                </a:lnTo>
                <a:cubicBezTo>
                  <a:pt x="1496315" y="149494"/>
                  <a:pt x="1453446" y="153727"/>
                  <a:pt x="1398290" y="162191"/>
                </a:cubicBezTo>
                <a:cubicBezTo>
                  <a:pt x="1368254" y="167106"/>
                  <a:pt x="1347639" y="169017"/>
                  <a:pt x="1336444" y="167925"/>
                </a:cubicBezTo>
                <a:cubicBezTo>
                  <a:pt x="1331529" y="198234"/>
                  <a:pt x="1322245" y="225402"/>
                  <a:pt x="1308593" y="249431"/>
                </a:cubicBezTo>
                <a:cubicBezTo>
                  <a:pt x="1294940" y="273459"/>
                  <a:pt x="1278899" y="293733"/>
                  <a:pt x="1260468" y="310253"/>
                </a:cubicBezTo>
                <a:cubicBezTo>
                  <a:pt x="1242037" y="326772"/>
                  <a:pt x="1230500" y="335032"/>
                  <a:pt x="1225859" y="335032"/>
                </a:cubicBezTo>
                <a:cubicBezTo>
                  <a:pt x="1224220" y="335032"/>
                  <a:pt x="1223401" y="334076"/>
                  <a:pt x="1223401" y="332165"/>
                </a:cubicBezTo>
                <a:cubicBezTo>
                  <a:pt x="1223401" y="330254"/>
                  <a:pt x="1225176" y="327660"/>
                  <a:pt x="1228726" y="324383"/>
                </a:cubicBezTo>
                <a:cubicBezTo>
                  <a:pt x="1262038" y="292709"/>
                  <a:pt x="1285247" y="258987"/>
                  <a:pt x="1298353" y="223218"/>
                </a:cubicBezTo>
                <a:cubicBezTo>
                  <a:pt x="1311460" y="187448"/>
                  <a:pt x="1318013" y="154273"/>
                  <a:pt x="1318013" y="123691"/>
                </a:cubicBezTo>
                <a:cubicBezTo>
                  <a:pt x="1318013" y="107035"/>
                  <a:pt x="1316101" y="94475"/>
                  <a:pt x="1312279" y="86010"/>
                </a:cubicBezTo>
                <a:cubicBezTo>
                  <a:pt x="1310368" y="81915"/>
                  <a:pt x="1309412" y="78570"/>
                  <a:pt x="1309412" y="75976"/>
                </a:cubicBezTo>
                <a:cubicBezTo>
                  <a:pt x="1309412" y="73382"/>
                  <a:pt x="1311050" y="72085"/>
                  <a:pt x="1314327" y="72085"/>
                </a:cubicBezTo>
                <a:cubicBezTo>
                  <a:pt x="1317603" y="72085"/>
                  <a:pt x="1323337" y="73655"/>
                  <a:pt x="1331529" y="76795"/>
                </a:cubicBezTo>
                <a:cubicBezTo>
                  <a:pt x="1339720" y="79935"/>
                  <a:pt x="1343680" y="83143"/>
                  <a:pt x="1343407" y="86420"/>
                </a:cubicBezTo>
                <a:cubicBezTo>
                  <a:pt x="1372896" y="77955"/>
                  <a:pt x="1398221" y="67375"/>
                  <a:pt x="1419383" y="54678"/>
                </a:cubicBezTo>
                <a:cubicBezTo>
                  <a:pt x="1440544" y="41981"/>
                  <a:pt x="1452217" y="33312"/>
                  <a:pt x="1454401" y="28670"/>
                </a:cubicBezTo>
                <a:cubicBezTo>
                  <a:pt x="1456586" y="24028"/>
                  <a:pt x="1459453" y="21707"/>
                  <a:pt x="1463002" y="21707"/>
                </a:cubicBezTo>
                <a:close/>
                <a:moveTo>
                  <a:pt x="4252413" y="15973"/>
                </a:moveTo>
                <a:cubicBezTo>
                  <a:pt x="4256099" y="15973"/>
                  <a:pt x="4262721" y="18772"/>
                  <a:pt x="4272277" y="24369"/>
                </a:cubicBezTo>
                <a:cubicBezTo>
                  <a:pt x="4281834" y="29967"/>
                  <a:pt x="4286613" y="36861"/>
                  <a:pt x="4286613" y="45053"/>
                </a:cubicBezTo>
                <a:cubicBezTo>
                  <a:pt x="4286613" y="49149"/>
                  <a:pt x="4285588" y="53039"/>
                  <a:pt x="4283541" y="56726"/>
                </a:cubicBezTo>
                <a:cubicBezTo>
                  <a:pt x="4281493" y="60412"/>
                  <a:pt x="4278285" y="62255"/>
                  <a:pt x="4273916" y="62255"/>
                </a:cubicBezTo>
                <a:cubicBezTo>
                  <a:pt x="4269547" y="62255"/>
                  <a:pt x="4263949" y="55907"/>
                  <a:pt x="4257123" y="43210"/>
                </a:cubicBezTo>
                <a:cubicBezTo>
                  <a:pt x="4250297" y="30513"/>
                  <a:pt x="4246884" y="22663"/>
                  <a:pt x="4246884" y="19659"/>
                </a:cubicBezTo>
                <a:cubicBezTo>
                  <a:pt x="4246884" y="17202"/>
                  <a:pt x="4248727" y="15973"/>
                  <a:pt x="4252413" y="15973"/>
                </a:cubicBezTo>
                <a:close/>
                <a:moveTo>
                  <a:pt x="1855990" y="14335"/>
                </a:moveTo>
                <a:cubicBezTo>
                  <a:pt x="1859403" y="14335"/>
                  <a:pt x="1865888" y="16656"/>
                  <a:pt x="1875444" y="21297"/>
                </a:cubicBezTo>
                <a:cubicBezTo>
                  <a:pt x="1885001" y="25939"/>
                  <a:pt x="1889780" y="30172"/>
                  <a:pt x="1889780" y="33994"/>
                </a:cubicBezTo>
                <a:cubicBezTo>
                  <a:pt x="1889780" y="36179"/>
                  <a:pt x="1888824" y="38773"/>
                  <a:pt x="1886913" y="41776"/>
                </a:cubicBezTo>
                <a:cubicBezTo>
                  <a:pt x="1882544" y="47783"/>
                  <a:pt x="1877629" y="57613"/>
                  <a:pt x="1872168" y="71266"/>
                </a:cubicBezTo>
                <a:cubicBezTo>
                  <a:pt x="1889643" y="69081"/>
                  <a:pt x="1902067" y="67102"/>
                  <a:pt x="1909439" y="65327"/>
                </a:cubicBezTo>
                <a:cubicBezTo>
                  <a:pt x="1916811" y="63552"/>
                  <a:pt x="1924320" y="62664"/>
                  <a:pt x="1931966" y="62664"/>
                </a:cubicBezTo>
                <a:cubicBezTo>
                  <a:pt x="1939611" y="62664"/>
                  <a:pt x="1946847" y="64508"/>
                  <a:pt x="1953673" y="68194"/>
                </a:cubicBezTo>
                <a:cubicBezTo>
                  <a:pt x="1960500" y="71880"/>
                  <a:pt x="1963913" y="75634"/>
                  <a:pt x="1963913" y="79457"/>
                </a:cubicBezTo>
                <a:cubicBezTo>
                  <a:pt x="1963913" y="84645"/>
                  <a:pt x="1958452" y="87239"/>
                  <a:pt x="1947530" y="87239"/>
                </a:cubicBezTo>
                <a:cubicBezTo>
                  <a:pt x="1945345" y="87239"/>
                  <a:pt x="1942205" y="87034"/>
                  <a:pt x="1938110" y="86625"/>
                </a:cubicBezTo>
                <a:cubicBezTo>
                  <a:pt x="1934014" y="86215"/>
                  <a:pt x="1924457" y="86010"/>
                  <a:pt x="1909439" y="86010"/>
                </a:cubicBezTo>
                <a:cubicBezTo>
                  <a:pt x="1894422" y="86010"/>
                  <a:pt x="1879813" y="86283"/>
                  <a:pt x="1865615" y="86829"/>
                </a:cubicBezTo>
                <a:cubicBezTo>
                  <a:pt x="1852235" y="113042"/>
                  <a:pt x="1842405" y="126149"/>
                  <a:pt x="1836125" y="126149"/>
                </a:cubicBezTo>
                <a:cubicBezTo>
                  <a:pt x="1834214" y="126149"/>
                  <a:pt x="1833258" y="124852"/>
                  <a:pt x="1833258" y="122258"/>
                </a:cubicBezTo>
                <a:cubicBezTo>
                  <a:pt x="1833258" y="119664"/>
                  <a:pt x="1834214" y="116046"/>
                  <a:pt x="1836125" y="111404"/>
                </a:cubicBezTo>
                <a:lnTo>
                  <a:pt x="1844317" y="88058"/>
                </a:lnTo>
                <a:cubicBezTo>
                  <a:pt x="1827115" y="89150"/>
                  <a:pt x="1805134" y="91198"/>
                  <a:pt x="1778375" y="94202"/>
                </a:cubicBezTo>
                <a:cubicBezTo>
                  <a:pt x="1778648" y="97751"/>
                  <a:pt x="1778785" y="101642"/>
                  <a:pt x="1778785" y="105875"/>
                </a:cubicBezTo>
                <a:cubicBezTo>
                  <a:pt x="1778785" y="110107"/>
                  <a:pt x="1778239" y="113998"/>
                  <a:pt x="1777146" y="117548"/>
                </a:cubicBezTo>
                <a:cubicBezTo>
                  <a:pt x="1776054" y="121097"/>
                  <a:pt x="1774621" y="122872"/>
                  <a:pt x="1772846" y="122872"/>
                </a:cubicBezTo>
                <a:cubicBezTo>
                  <a:pt x="1771071" y="122872"/>
                  <a:pt x="1768955" y="120961"/>
                  <a:pt x="1766498" y="117138"/>
                </a:cubicBezTo>
                <a:cubicBezTo>
                  <a:pt x="1764040" y="113315"/>
                  <a:pt x="1761992" y="106352"/>
                  <a:pt x="1760354" y="96250"/>
                </a:cubicBezTo>
                <a:cubicBezTo>
                  <a:pt x="1741241" y="98707"/>
                  <a:pt x="1726496" y="101165"/>
                  <a:pt x="1716120" y="103622"/>
                </a:cubicBezTo>
                <a:cubicBezTo>
                  <a:pt x="1705744" y="106079"/>
                  <a:pt x="1697894" y="107308"/>
                  <a:pt x="1692569" y="107308"/>
                </a:cubicBezTo>
                <a:cubicBezTo>
                  <a:pt x="1687245" y="107308"/>
                  <a:pt x="1681988" y="105192"/>
                  <a:pt x="1676801" y="100960"/>
                </a:cubicBezTo>
                <a:cubicBezTo>
                  <a:pt x="1671613" y="96727"/>
                  <a:pt x="1669019" y="93860"/>
                  <a:pt x="1669019" y="92359"/>
                </a:cubicBezTo>
                <a:cubicBezTo>
                  <a:pt x="1669019" y="90857"/>
                  <a:pt x="1670111" y="89901"/>
                  <a:pt x="1672295" y="89492"/>
                </a:cubicBezTo>
                <a:cubicBezTo>
                  <a:pt x="1674480" y="89082"/>
                  <a:pt x="1680487" y="88877"/>
                  <a:pt x="1690317" y="88877"/>
                </a:cubicBezTo>
                <a:cubicBezTo>
                  <a:pt x="1700146" y="88877"/>
                  <a:pt x="1722810" y="87376"/>
                  <a:pt x="1758306" y="84372"/>
                </a:cubicBezTo>
                <a:cubicBezTo>
                  <a:pt x="1754757" y="65805"/>
                  <a:pt x="1749295" y="52562"/>
                  <a:pt x="1741923" y="44643"/>
                </a:cubicBezTo>
                <a:cubicBezTo>
                  <a:pt x="1738919" y="41094"/>
                  <a:pt x="1737418" y="37953"/>
                  <a:pt x="1737418" y="35223"/>
                </a:cubicBezTo>
                <a:cubicBezTo>
                  <a:pt x="1737418" y="32492"/>
                  <a:pt x="1739397" y="31127"/>
                  <a:pt x="1743357" y="31127"/>
                </a:cubicBezTo>
                <a:cubicBezTo>
                  <a:pt x="1747316" y="31127"/>
                  <a:pt x="1753801" y="32561"/>
                  <a:pt x="1762811" y="35428"/>
                </a:cubicBezTo>
                <a:cubicBezTo>
                  <a:pt x="1771822" y="38295"/>
                  <a:pt x="1776327" y="42459"/>
                  <a:pt x="1776327" y="47920"/>
                </a:cubicBezTo>
                <a:lnTo>
                  <a:pt x="1775508" y="58159"/>
                </a:lnTo>
                <a:cubicBezTo>
                  <a:pt x="1775508" y="65532"/>
                  <a:pt x="1775918" y="73723"/>
                  <a:pt x="1776737" y="82734"/>
                </a:cubicBezTo>
                <a:lnTo>
                  <a:pt x="1848412" y="74542"/>
                </a:lnTo>
                <a:cubicBezTo>
                  <a:pt x="1852781" y="60617"/>
                  <a:pt x="1854966" y="50241"/>
                  <a:pt x="1854966" y="43414"/>
                </a:cubicBezTo>
                <a:cubicBezTo>
                  <a:pt x="1854966" y="36588"/>
                  <a:pt x="1854283" y="31196"/>
                  <a:pt x="1852918" y="27236"/>
                </a:cubicBezTo>
                <a:cubicBezTo>
                  <a:pt x="1851553" y="23277"/>
                  <a:pt x="1850870" y="20137"/>
                  <a:pt x="1850870" y="17816"/>
                </a:cubicBezTo>
                <a:cubicBezTo>
                  <a:pt x="1850870" y="15495"/>
                  <a:pt x="1852576" y="14335"/>
                  <a:pt x="1855990" y="14335"/>
                </a:cubicBezTo>
                <a:close/>
                <a:moveTo>
                  <a:pt x="3896697" y="9829"/>
                </a:moveTo>
                <a:cubicBezTo>
                  <a:pt x="3901339" y="9829"/>
                  <a:pt x="3908029" y="11809"/>
                  <a:pt x="3916766" y="15768"/>
                </a:cubicBezTo>
                <a:cubicBezTo>
                  <a:pt x="3925504" y="19727"/>
                  <a:pt x="3929873" y="23618"/>
                  <a:pt x="3929873" y="27441"/>
                </a:cubicBezTo>
                <a:cubicBezTo>
                  <a:pt x="3929873" y="29079"/>
                  <a:pt x="3928508" y="32015"/>
                  <a:pt x="3925777" y="36247"/>
                </a:cubicBezTo>
                <a:cubicBezTo>
                  <a:pt x="3923046" y="40479"/>
                  <a:pt x="3919497" y="48329"/>
                  <a:pt x="3915128" y="59797"/>
                </a:cubicBezTo>
                <a:cubicBezTo>
                  <a:pt x="3926869" y="57340"/>
                  <a:pt x="3934924" y="55565"/>
                  <a:pt x="3939293" y="54473"/>
                </a:cubicBezTo>
                <a:cubicBezTo>
                  <a:pt x="3943662" y="53381"/>
                  <a:pt x="3949123" y="52835"/>
                  <a:pt x="3955676" y="52835"/>
                </a:cubicBezTo>
                <a:cubicBezTo>
                  <a:pt x="3962229" y="52835"/>
                  <a:pt x="3968168" y="54746"/>
                  <a:pt x="3973492" y="58569"/>
                </a:cubicBezTo>
                <a:cubicBezTo>
                  <a:pt x="3978817" y="62391"/>
                  <a:pt x="3981479" y="65668"/>
                  <a:pt x="3981479" y="68399"/>
                </a:cubicBezTo>
                <a:cubicBezTo>
                  <a:pt x="3981479" y="72494"/>
                  <a:pt x="3976974" y="74542"/>
                  <a:pt x="3967963" y="74542"/>
                </a:cubicBezTo>
                <a:cubicBezTo>
                  <a:pt x="3949396" y="74542"/>
                  <a:pt x="3929599" y="74952"/>
                  <a:pt x="3908575" y="75771"/>
                </a:cubicBezTo>
                <a:cubicBezTo>
                  <a:pt x="3901475" y="94065"/>
                  <a:pt x="3894990" y="106421"/>
                  <a:pt x="3889120" y="112837"/>
                </a:cubicBezTo>
                <a:cubicBezTo>
                  <a:pt x="3883250" y="119254"/>
                  <a:pt x="3879290" y="122462"/>
                  <a:pt x="3877242" y="122462"/>
                </a:cubicBezTo>
                <a:cubicBezTo>
                  <a:pt x="3875194" y="122462"/>
                  <a:pt x="3874170" y="121370"/>
                  <a:pt x="3874170" y="119186"/>
                </a:cubicBezTo>
                <a:cubicBezTo>
                  <a:pt x="3874170" y="117001"/>
                  <a:pt x="3874990" y="114134"/>
                  <a:pt x="3876628" y="110585"/>
                </a:cubicBezTo>
                <a:cubicBezTo>
                  <a:pt x="3881543" y="101301"/>
                  <a:pt x="3885912" y="89970"/>
                  <a:pt x="3889734" y="76590"/>
                </a:cubicBezTo>
                <a:cubicBezTo>
                  <a:pt x="3869529" y="77682"/>
                  <a:pt x="3848777" y="80413"/>
                  <a:pt x="3827479" y="84782"/>
                </a:cubicBezTo>
                <a:lnTo>
                  <a:pt x="3829936" y="113042"/>
                </a:lnTo>
                <a:cubicBezTo>
                  <a:pt x="3829936" y="117957"/>
                  <a:pt x="3829117" y="121438"/>
                  <a:pt x="3827479" y="123486"/>
                </a:cubicBezTo>
                <a:cubicBezTo>
                  <a:pt x="3825841" y="125534"/>
                  <a:pt x="3824134" y="126558"/>
                  <a:pt x="3822359" y="126558"/>
                </a:cubicBezTo>
                <a:cubicBezTo>
                  <a:pt x="3820584" y="126558"/>
                  <a:pt x="3818673" y="124579"/>
                  <a:pt x="3816625" y="120619"/>
                </a:cubicBezTo>
                <a:cubicBezTo>
                  <a:pt x="3814577" y="116660"/>
                  <a:pt x="3813144" y="111540"/>
                  <a:pt x="3812324" y="105260"/>
                </a:cubicBezTo>
                <a:lnTo>
                  <a:pt x="3809458" y="87649"/>
                </a:lnTo>
                <a:cubicBezTo>
                  <a:pt x="3795259" y="89833"/>
                  <a:pt x="3784678" y="91540"/>
                  <a:pt x="3777716" y="92768"/>
                </a:cubicBezTo>
                <a:cubicBezTo>
                  <a:pt x="3770753" y="93997"/>
                  <a:pt x="3765155" y="94611"/>
                  <a:pt x="3760923" y="94611"/>
                </a:cubicBezTo>
                <a:cubicBezTo>
                  <a:pt x="3756691" y="94611"/>
                  <a:pt x="3751776" y="93178"/>
                  <a:pt x="3746178" y="90311"/>
                </a:cubicBezTo>
                <a:cubicBezTo>
                  <a:pt x="3740581" y="87444"/>
                  <a:pt x="3737782" y="84986"/>
                  <a:pt x="3737782" y="82938"/>
                </a:cubicBezTo>
                <a:cubicBezTo>
                  <a:pt x="3737782" y="80891"/>
                  <a:pt x="3742697" y="79594"/>
                  <a:pt x="3752527" y="79047"/>
                </a:cubicBezTo>
                <a:cubicBezTo>
                  <a:pt x="3764814" y="78501"/>
                  <a:pt x="3782972" y="76863"/>
                  <a:pt x="3807000" y="74133"/>
                </a:cubicBezTo>
                <a:cubicBezTo>
                  <a:pt x="3805362" y="66214"/>
                  <a:pt x="3803314" y="60002"/>
                  <a:pt x="3800857" y="55497"/>
                </a:cubicBezTo>
                <a:cubicBezTo>
                  <a:pt x="3798399" y="50992"/>
                  <a:pt x="3794849" y="45872"/>
                  <a:pt x="3790208" y="40138"/>
                </a:cubicBezTo>
                <a:cubicBezTo>
                  <a:pt x="3787477" y="36588"/>
                  <a:pt x="3786112" y="33653"/>
                  <a:pt x="3786112" y="31332"/>
                </a:cubicBezTo>
                <a:cubicBezTo>
                  <a:pt x="3786112" y="29011"/>
                  <a:pt x="3788501" y="27851"/>
                  <a:pt x="3793279" y="27851"/>
                </a:cubicBezTo>
                <a:cubicBezTo>
                  <a:pt x="3798058" y="27851"/>
                  <a:pt x="3804679" y="29421"/>
                  <a:pt x="3813144" y="32561"/>
                </a:cubicBezTo>
                <a:cubicBezTo>
                  <a:pt x="3821609" y="35701"/>
                  <a:pt x="3825841" y="41025"/>
                  <a:pt x="3825841" y="48534"/>
                </a:cubicBezTo>
                <a:cubicBezTo>
                  <a:pt x="3825841" y="56043"/>
                  <a:pt x="3826114" y="63757"/>
                  <a:pt x="3826660" y="71675"/>
                </a:cubicBezTo>
                <a:cubicBezTo>
                  <a:pt x="3864614" y="67306"/>
                  <a:pt x="3886731" y="64576"/>
                  <a:pt x="3893011" y="63484"/>
                </a:cubicBezTo>
                <a:cubicBezTo>
                  <a:pt x="3895195" y="53381"/>
                  <a:pt x="3896287" y="44916"/>
                  <a:pt x="3896287" y="38090"/>
                </a:cubicBezTo>
                <a:cubicBezTo>
                  <a:pt x="3896287" y="31264"/>
                  <a:pt x="3895195" y="26144"/>
                  <a:pt x="3893011" y="22731"/>
                </a:cubicBezTo>
                <a:cubicBezTo>
                  <a:pt x="3890827" y="19318"/>
                  <a:pt x="3889734" y="16314"/>
                  <a:pt x="3889734" y="13720"/>
                </a:cubicBezTo>
                <a:cubicBezTo>
                  <a:pt x="3889734" y="11126"/>
                  <a:pt x="3892055" y="9829"/>
                  <a:pt x="3896697" y="9829"/>
                </a:cubicBezTo>
                <a:close/>
                <a:moveTo>
                  <a:pt x="5045136" y="7372"/>
                </a:moveTo>
                <a:cubicBezTo>
                  <a:pt x="5049778" y="7372"/>
                  <a:pt x="5055921" y="9966"/>
                  <a:pt x="5063566" y="15154"/>
                </a:cubicBezTo>
                <a:cubicBezTo>
                  <a:pt x="5071212" y="20342"/>
                  <a:pt x="5075035" y="24438"/>
                  <a:pt x="5075035" y="27441"/>
                </a:cubicBezTo>
                <a:cubicBezTo>
                  <a:pt x="5075035" y="30445"/>
                  <a:pt x="5073532" y="33585"/>
                  <a:pt x="5070529" y="36861"/>
                </a:cubicBezTo>
                <a:lnTo>
                  <a:pt x="5059880" y="51606"/>
                </a:lnTo>
                <a:cubicBezTo>
                  <a:pt x="5085001" y="79184"/>
                  <a:pt x="5107391" y="100755"/>
                  <a:pt x="5127051" y="116319"/>
                </a:cubicBezTo>
                <a:cubicBezTo>
                  <a:pt x="5146710" y="131883"/>
                  <a:pt x="5165004" y="143556"/>
                  <a:pt x="5181934" y="151337"/>
                </a:cubicBezTo>
                <a:cubicBezTo>
                  <a:pt x="5198862" y="159119"/>
                  <a:pt x="5218659" y="166014"/>
                  <a:pt x="5241322" y="172021"/>
                </a:cubicBezTo>
                <a:cubicBezTo>
                  <a:pt x="5249514" y="174205"/>
                  <a:pt x="5253610" y="176799"/>
                  <a:pt x="5253610" y="179803"/>
                </a:cubicBezTo>
                <a:cubicBezTo>
                  <a:pt x="5253610" y="181168"/>
                  <a:pt x="5252586" y="182260"/>
                  <a:pt x="5250538" y="183080"/>
                </a:cubicBezTo>
                <a:cubicBezTo>
                  <a:pt x="5248490" y="183899"/>
                  <a:pt x="5241186" y="184786"/>
                  <a:pt x="5228626" y="185742"/>
                </a:cubicBezTo>
                <a:cubicBezTo>
                  <a:pt x="5216065" y="186697"/>
                  <a:pt x="5205211" y="187175"/>
                  <a:pt x="5196064" y="187175"/>
                </a:cubicBezTo>
                <a:cubicBezTo>
                  <a:pt x="5186917" y="187175"/>
                  <a:pt x="5179204" y="186493"/>
                  <a:pt x="5172923" y="185127"/>
                </a:cubicBezTo>
                <a:cubicBezTo>
                  <a:pt x="5166643" y="183762"/>
                  <a:pt x="5161045" y="181168"/>
                  <a:pt x="5156130" y="177346"/>
                </a:cubicBezTo>
                <a:cubicBezTo>
                  <a:pt x="5151216" y="173523"/>
                  <a:pt x="5137426" y="159461"/>
                  <a:pt x="5114763" y="135159"/>
                </a:cubicBezTo>
                <a:cubicBezTo>
                  <a:pt x="5092100" y="110858"/>
                  <a:pt x="5071485" y="86556"/>
                  <a:pt x="5052918" y="62255"/>
                </a:cubicBezTo>
                <a:cubicBezTo>
                  <a:pt x="5036262" y="89014"/>
                  <a:pt x="5021312" y="110243"/>
                  <a:pt x="5008069" y="125944"/>
                </a:cubicBezTo>
                <a:cubicBezTo>
                  <a:pt x="4994826" y="141644"/>
                  <a:pt x="4979262" y="156457"/>
                  <a:pt x="4961378" y="170383"/>
                </a:cubicBezTo>
                <a:cubicBezTo>
                  <a:pt x="4943493" y="184308"/>
                  <a:pt x="4927178" y="194889"/>
                  <a:pt x="4912433" y="202125"/>
                </a:cubicBezTo>
                <a:cubicBezTo>
                  <a:pt x="4897688" y="209361"/>
                  <a:pt x="4889292" y="212979"/>
                  <a:pt x="4887244" y="212979"/>
                </a:cubicBezTo>
                <a:cubicBezTo>
                  <a:pt x="4885196" y="212979"/>
                  <a:pt x="4884172" y="212159"/>
                  <a:pt x="4884172" y="210521"/>
                </a:cubicBezTo>
                <a:cubicBezTo>
                  <a:pt x="4884172" y="208883"/>
                  <a:pt x="4886220" y="206562"/>
                  <a:pt x="4890316" y="203558"/>
                </a:cubicBezTo>
                <a:cubicBezTo>
                  <a:pt x="4938100" y="170519"/>
                  <a:pt x="4974416" y="136525"/>
                  <a:pt x="4999264" y="101574"/>
                </a:cubicBezTo>
                <a:cubicBezTo>
                  <a:pt x="5024110" y="66624"/>
                  <a:pt x="5036535" y="42049"/>
                  <a:pt x="5036535" y="27851"/>
                </a:cubicBezTo>
                <a:cubicBezTo>
                  <a:pt x="5036535" y="26212"/>
                  <a:pt x="5036398" y="24642"/>
                  <a:pt x="5036125" y="23141"/>
                </a:cubicBezTo>
                <a:cubicBezTo>
                  <a:pt x="5035852" y="21639"/>
                  <a:pt x="5035715" y="20069"/>
                  <a:pt x="5035715" y="18430"/>
                </a:cubicBezTo>
                <a:cubicBezTo>
                  <a:pt x="5035715" y="11058"/>
                  <a:pt x="5038856" y="7372"/>
                  <a:pt x="5045136" y="7372"/>
                </a:cubicBezTo>
                <a:close/>
                <a:moveTo>
                  <a:pt x="3022254" y="7372"/>
                </a:moveTo>
                <a:cubicBezTo>
                  <a:pt x="3033996" y="7372"/>
                  <a:pt x="3043211" y="9898"/>
                  <a:pt x="3049901" y="14949"/>
                </a:cubicBezTo>
                <a:cubicBezTo>
                  <a:pt x="3056590" y="20000"/>
                  <a:pt x="3059935" y="26895"/>
                  <a:pt x="3059935" y="35633"/>
                </a:cubicBezTo>
                <a:cubicBezTo>
                  <a:pt x="3059935" y="40001"/>
                  <a:pt x="3058775" y="43346"/>
                  <a:pt x="3056454" y="45667"/>
                </a:cubicBezTo>
                <a:cubicBezTo>
                  <a:pt x="3054133" y="47988"/>
                  <a:pt x="3050856" y="49149"/>
                  <a:pt x="3046624" y="49149"/>
                </a:cubicBezTo>
                <a:cubicBezTo>
                  <a:pt x="3042392" y="49149"/>
                  <a:pt x="3034337" y="43414"/>
                  <a:pt x="3022459" y="31946"/>
                </a:cubicBezTo>
                <a:cubicBezTo>
                  <a:pt x="3010582" y="20478"/>
                  <a:pt x="3004643" y="13652"/>
                  <a:pt x="3004643" y="11468"/>
                </a:cubicBezTo>
                <a:cubicBezTo>
                  <a:pt x="3004643" y="8737"/>
                  <a:pt x="3010513" y="7372"/>
                  <a:pt x="3022254" y="7372"/>
                </a:cubicBezTo>
                <a:close/>
                <a:moveTo>
                  <a:pt x="984209" y="4914"/>
                </a:moveTo>
                <a:cubicBezTo>
                  <a:pt x="988851" y="4914"/>
                  <a:pt x="996223" y="6894"/>
                  <a:pt x="1006326" y="10853"/>
                </a:cubicBezTo>
                <a:cubicBezTo>
                  <a:pt x="1016429" y="14812"/>
                  <a:pt x="1021481" y="18499"/>
                  <a:pt x="1021481" y="21912"/>
                </a:cubicBezTo>
                <a:cubicBezTo>
                  <a:pt x="1021481" y="25325"/>
                  <a:pt x="1020388" y="29011"/>
                  <a:pt x="1018204" y="32970"/>
                </a:cubicBezTo>
                <a:cubicBezTo>
                  <a:pt x="1016020" y="36930"/>
                  <a:pt x="1014313" y="45940"/>
                  <a:pt x="1013084" y="60002"/>
                </a:cubicBezTo>
                <a:cubicBezTo>
                  <a:pt x="1011856" y="74064"/>
                  <a:pt x="1010559" y="86966"/>
                  <a:pt x="1009193" y="98707"/>
                </a:cubicBezTo>
                <a:lnTo>
                  <a:pt x="1028443" y="92154"/>
                </a:lnTo>
                <a:cubicBezTo>
                  <a:pt x="1042096" y="86966"/>
                  <a:pt x="1052130" y="84372"/>
                  <a:pt x="1058547" y="84372"/>
                </a:cubicBezTo>
                <a:cubicBezTo>
                  <a:pt x="1064964" y="84372"/>
                  <a:pt x="1070630" y="85328"/>
                  <a:pt x="1075544" y="87239"/>
                </a:cubicBezTo>
                <a:cubicBezTo>
                  <a:pt x="1080459" y="89150"/>
                  <a:pt x="1082917" y="91266"/>
                  <a:pt x="1082917" y="93587"/>
                </a:cubicBezTo>
                <a:cubicBezTo>
                  <a:pt x="1082917" y="95908"/>
                  <a:pt x="1080118" y="98502"/>
                  <a:pt x="1074521" y="101369"/>
                </a:cubicBezTo>
                <a:cubicBezTo>
                  <a:pt x="1068923" y="104236"/>
                  <a:pt x="1046738" y="109766"/>
                  <a:pt x="1007965" y="117957"/>
                </a:cubicBezTo>
                <a:lnTo>
                  <a:pt x="1004278" y="170383"/>
                </a:lnTo>
                <a:cubicBezTo>
                  <a:pt x="1037591" y="163010"/>
                  <a:pt x="1058615" y="158437"/>
                  <a:pt x="1067353" y="156662"/>
                </a:cubicBezTo>
                <a:cubicBezTo>
                  <a:pt x="1076091" y="154887"/>
                  <a:pt x="1083668" y="154000"/>
                  <a:pt x="1090084" y="154000"/>
                </a:cubicBezTo>
                <a:cubicBezTo>
                  <a:pt x="1096501" y="154000"/>
                  <a:pt x="1103191" y="155433"/>
                  <a:pt x="1110154" y="158300"/>
                </a:cubicBezTo>
                <a:cubicBezTo>
                  <a:pt x="1117116" y="161167"/>
                  <a:pt x="1120598" y="164376"/>
                  <a:pt x="1120598" y="167925"/>
                </a:cubicBezTo>
                <a:cubicBezTo>
                  <a:pt x="1120598" y="170110"/>
                  <a:pt x="1118823" y="172362"/>
                  <a:pt x="1115273" y="174683"/>
                </a:cubicBezTo>
                <a:cubicBezTo>
                  <a:pt x="1111724" y="177004"/>
                  <a:pt x="1100119" y="178165"/>
                  <a:pt x="1080459" y="178165"/>
                </a:cubicBezTo>
                <a:cubicBezTo>
                  <a:pt x="1060800" y="178165"/>
                  <a:pt x="1038273" y="179939"/>
                  <a:pt x="1012880" y="183489"/>
                </a:cubicBezTo>
                <a:cubicBezTo>
                  <a:pt x="1019706" y="189223"/>
                  <a:pt x="1024552" y="193728"/>
                  <a:pt x="1027419" y="197005"/>
                </a:cubicBezTo>
                <a:cubicBezTo>
                  <a:pt x="1030286" y="200282"/>
                  <a:pt x="1031720" y="203422"/>
                  <a:pt x="1031720" y="206425"/>
                </a:cubicBezTo>
                <a:cubicBezTo>
                  <a:pt x="1031720" y="209429"/>
                  <a:pt x="1030082" y="214480"/>
                  <a:pt x="1026805" y="221580"/>
                </a:cubicBezTo>
                <a:cubicBezTo>
                  <a:pt x="1022982" y="228679"/>
                  <a:pt x="1021071" y="244106"/>
                  <a:pt x="1021071" y="267862"/>
                </a:cubicBezTo>
                <a:cubicBezTo>
                  <a:pt x="1021071" y="289433"/>
                  <a:pt x="1025440" y="303358"/>
                  <a:pt x="1034177" y="309638"/>
                </a:cubicBezTo>
                <a:cubicBezTo>
                  <a:pt x="1042915" y="315918"/>
                  <a:pt x="1057114" y="319058"/>
                  <a:pt x="1076773" y="319058"/>
                </a:cubicBezTo>
                <a:cubicBezTo>
                  <a:pt x="1096433" y="319058"/>
                  <a:pt x="1111655" y="317761"/>
                  <a:pt x="1122441" y="315167"/>
                </a:cubicBezTo>
                <a:cubicBezTo>
                  <a:pt x="1133226" y="312574"/>
                  <a:pt x="1141008" y="307522"/>
                  <a:pt x="1145787" y="300013"/>
                </a:cubicBezTo>
                <a:cubicBezTo>
                  <a:pt x="1150565" y="292504"/>
                  <a:pt x="1154592" y="279603"/>
                  <a:pt x="1157869" y="261308"/>
                </a:cubicBezTo>
                <a:cubicBezTo>
                  <a:pt x="1159507" y="252844"/>
                  <a:pt x="1161487" y="248612"/>
                  <a:pt x="1163808" y="248612"/>
                </a:cubicBezTo>
                <a:cubicBezTo>
                  <a:pt x="1166129" y="248612"/>
                  <a:pt x="1167767" y="253117"/>
                  <a:pt x="1168723" y="262128"/>
                </a:cubicBezTo>
                <a:cubicBezTo>
                  <a:pt x="1169678" y="271138"/>
                  <a:pt x="1171044" y="279671"/>
                  <a:pt x="1172819" y="287726"/>
                </a:cubicBezTo>
                <a:cubicBezTo>
                  <a:pt x="1174593" y="295781"/>
                  <a:pt x="1176300" y="301378"/>
                  <a:pt x="1177938" y="304519"/>
                </a:cubicBezTo>
                <a:cubicBezTo>
                  <a:pt x="1179577" y="307659"/>
                  <a:pt x="1180396" y="310730"/>
                  <a:pt x="1180396" y="313734"/>
                </a:cubicBezTo>
                <a:cubicBezTo>
                  <a:pt x="1180396" y="321925"/>
                  <a:pt x="1172887" y="329503"/>
                  <a:pt x="1157869" y="336465"/>
                </a:cubicBezTo>
                <a:cubicBezTo>
                  <a:pt x="1142851" y="343428"/>
                  <a:pt x="1124011" y="346910"/>
                  <a:pt x="1101348" y="346910"/>
                </a:cubicBezTo>
                <a:cubicBezTo>
                  <a:pt x="1078685" y="346910"/>
                  <a:pt x="1061687" y="345203"/>
                  <a:pt x="1050356" y="341790"/>
                </a:cubicBezTo>
                <a:cubicBezTo>
                  <a:pt x="1039024" y="338377"/>
                  <a:pt x="1029740" y="333325"/>
                  <a:pt x="1022505" y="326636"/>
                </a:cubicBezTo>
                <a:cubicBezTo>
                  <a:pt x="1015269" y="319946"/>
                  <a:pt x="1010354" y="312232"/>
                  <a:pt x="1007760" y="303495"/>
                </a:cubicBezTo>
                <a:cubicBezTo>
                  <a:pt x="1005166" y="294757"/>
                  <a:pt x="1003869" y="282606"/>
                  <a:pt x="1003869" y="267042"/>
                </a:cubicBezTo>
                <a:cubicBezTo>
                  <a:pt x="1003869" y="251479"/>
                  <a:pt x="1004210" y="239260"/>
                  <a:pt x="1004893" y="230385"/>
                </a:cubicBezTo>
                <a:cubicBezTo>
                  <a:pt x="1005575" y="221511"/>
                  <a:pt x="1005917" y="215299"/>
                  <a:pt x="1005917" y="211750"/>
                </a:cubicBezTo>
                <a:cubicBezTo>
                  <a:pt x="1005917" y="201647"/>
                  <a:pt x="1004688" y="192773"/>
                  <a:pt x="1002231" y="185127"/>
                </a:cubicBezTo>
                <a:lnTo>
                  <a:pt x="959635" y="192909"/>
                </a:lnTo>
                <a:cubicBezTo>
                  <a:pt x="965369" y="196732"/>
                  <a:pt x="969601" y="199872"/>
                  <a:pt x="972332" y="202330"/>
                </a:cubicBezTo>
                <a:cubicBezTo>
                  <a:pt x="975062" y="204787"/>
                  <a:pt x="976427" y="207313"/>
                  <a:pt x="976427" y="209907"/>
                </a:cubicBezTo>
                <a:cubicBezTo>
                  <a:pt x="976427" y="212501"/>
                  <a:pt x="975062" y="215846"/>
                  <a:pt x="972332" y="219941"/>
                </a:cubicBezTo>
                <a:lnTo>
                  <a:pt x="955539" y="246973"/>
                </a:lnTo>
                <a:cubicBezTo>
                  <a:pt x="947074" y="261172"/>
                  <a:pt x="937176" y="273459"/>
                  <a:pt x="925845" y="283835"/>
                </a:cubicBezTo>
                <a:cubicBezTo>
                  <a:pt x="914513" y="294211"/>
                  <a:pt x="902567" y="302948"/>
                  <a:pt x="890007" y="310048"/>
                </a:cubicBezTo>
                <a:cubicBezTo>
                  <a:pt x="877447" y="317147"/>
                  <a:pt x="865637" y="322540"/>
                  <a:pt x="854579" y="326226"/>
                </a:cubicBezTo>
                <a:cubicBezTo>
                  <a:pt x="843520" y="329912"/>
                  <a:pt x="836284" y="331755"/>
                  <a:pt x="832871" y="331755"/>
                </a:cubicBezTo>
                <a:cubicBezTo>
                  <a:pt x="829458" y="331755"/>
                  <a:pt x="827752" y="330663"/>
                  <a:pt x="827752" y="328479"/>
                </a:cubicBezTo>
                <a:cubicBezTo>
                  <a:pt x="827752" y="326294"/>
                  <a:pt x="830346" y="323837"/>
                  <a:pt x="835534" y="321106"/>
                </a:cubicBezTo>
                <a:cubicBezTo>
                  <a:pt x="853282" y="312642"/>
                  <a:pt x="871371" y="301310"/>
                  <a:pt x="889802" y="287112"/>
                </a:cubicBezTo>
                <a:cubicBezTo>
                  <a:pt x="908233" y="272913"/>
                  <a:pt x="922773" y="257144"/>
                  <a:pt x="933422" y="239806"/>
                </a:cubicBezTo>
                <a:cubicBezTo>
                  <a:pt x="944071" y="222467"/>
                  <a:pt x="949395" y="209156"/>
                  <a:pt x="949395" y="199872"/>
                </a:cubicBezTo>
                <a:cubicBezTo>
                  <a:pt x="949395" y="198234"/>
                  <a:pt x="949259" y="196732"/>
                  <a:pt x="948986" y="195367"/>
                </a:cubicBezTo>
                <a:cubicBezTo>
                  <a:pt x="923592" y="199736"/>
                  <a:pt x="907892" y="203558"/>
                  <a:pt x="901885" y="206835"/>
                </a:cubicBezTo>
                <a:cubicBezTo>
                  <a:pt x="897243" y="208746"/>
                  <a:pt x="891714" y="209702"/>
                  <a:pt x="885297" y="209702"/>
                </a:cubicBezTo>
                <a:cubicBezTo>
                  <a:pt x="878880" y="209702"/>
                  <a:pt x="872327" y="208064"/>
                  <a:pt x="865637" y="204787"/>
                </a:cubicBezTo>
                <a:cubicBezTo>
                  <a:pt x="858948" y="201510"/>
                  <a:pt x="855603" y="198780"/>
                  <a:pt x="855603" y="196596"/>
                </a:cubicBezTo>
                <a:cubicBezTo>
                  <a:pt x="855603" y="194411"/>
                  <a:pt x="862429" y="192773"/>
                  <a:pt x="876081" y="191681"/>
                </a:cubicBezTo>
                <a:cubicBezTo>
                  <a:pt x="898199" y="190042"/>
                  <a:pt x="934787" y="184035"/>
                  <a:pt x="985848" y="173659"/>
                </a:cubicBezTo>
                <a:cubicBezTo>
                  <a:pt x="986394" y="163283"/>
                  <a:pt x="986940" y="146354"/>
                  <a:pt x="987486" y="122872"/>
                </a:cubicBezTo>
                <a:cubicBezTo>
                  <a:pt x="972195" y="126149"/>
                  <a:pt x="961068" y="127787"/>
                  <a:pt x="954105" y="127787"/>
                </a:cubicBezTo>
                <a:cubicBezTo>
                  <a:pt x="947143" y="127787"/>
                  <a:pt x="939975" y="127104"/>
                  <a:pt x="932603" y="125739"/>
                </a:cubicBezTo>
                <a:cubicBezTo>
                  <a:pt x="926596" y="136115"/>
                  <a:pt x="919360" y="145740"/>
                  <a:pt x="910895" y="154614"/>
                </a:cubicBezTo>
                <a:cubicBezTo>
                  <a:pt x="902431" y="163488"/>
                  <a:pt x="896287" y="167925"/>
                  <a:pt x="892465" y="167925"/>
                </a:cubicBezTo>
                <a:cubicBezTo>
                  <a:pt x="890553" y="167925"/>
                  <a:pt x="889597" y="166970"/>
                  <a:pt x="889597" y="165058"/>
                </a:cubicBezTo>
                <a:cubicBezTo>
                  <a:pt x="889597" y="163147"/>
                  <a:pt x="890553" y="160689"/>
                  <a:pt x="892465" y="157686"/>
                </a:cubicBezTo>
                <a:cubicBezTo>
                  <a:pt x="902840" y="142395"/>
                  <a:pt x="910691" y="128196"/>
                  <a:pt x="916015" y="115090"/>
                </a:cubicBezTo>
                <a:cubicBezTo>
                  <a:pt x="921339" y="101984"/>
                  <a:pt x="924002" y="91471"/>
                  <a:pt x="924002" y="83553"/>
                </a:cubicBezTo>
                <a:cubicBezTo>
                  <a:pt x="924002" y="81641"/>
                  <a:pt x="923660" y="79252"/>
                  <a:pt x="922978" y="76385"/>
                </a:cubicBezTo>
                <a:cubicBezTo>
                  <a:pt x="922295" y="73518"/>
                  <a:pt x="921954" y="70583"/>
                  <a:pt x="921954" y="67579"/>
                </a:cubicBezTo>
                <a:cubicBezTo>
                  <a:pt x="921954" y="64576"/>
                  <a:pt x="923456" y="63074"/>
                  <a:pt x="926459" y="63074"/>
                </a:cubicBezTo>
                <a:cubicBezTo>
                  <a:pt x="929463" y="63074"/>
                  <a:pt x="935129" y="65054"/>
                  <a:pt x="943457" y="69013"/>
                </a:cubicBezTo>
                <a:cubicBezTo>
                  <a:pt x="951785" y="72972"/>
                  <a:pt x="955949" y="76590"/>
                  <a:pt x="955949" y="79867"/>
                </a:cubicBezTo>
                <a:cubicBezTo>
                  <a:pt x="955949" y="83143"/>
                  <a:pt x="954174" y="87922"/>
                  <a:pt x="950624" y="94202"/>
                </a:cubicBezTo>
                <a:lnTo>
                  <a:pt x="937518" y="117138"/>
                </a:lnTo>
                <a:cubicBezTo>
                  <a:pt x="946255" y="116592"/>
                  <a:pt x="963184" y="112769"/>
                  <a:pt x="988305" y="105670"/>
                </a:cubicBezTo>
                <a:lnTo>
                  <a:pt x="989124" y="63893"/>
                </a:lnTo>
                <a:cubicBezTo>
                  <a:pt x="989124" y="54883"/>
                  <a:pt x="988441" y="46008"/>
                  <a:pt x="987076" y="37271"/>
                </a:cubicBezTo>
                <a:cubicBezTo>
                  <a:pt x="985711" y="28533"/>
                  <a:pt x="983731" y="22594"/>
                  <a:pt x="981137" y="19454"/>
                </a:cubicBezTo>
                <a:cubicBezTo>
                  <a:pt x="978544" y="16314"/>
                  <a:pt x="977246" y="13106"/>
                  <a:pt x="977246" y="9829"/>
                </a:cubicBezTo>
                <a:cubicBezTo>
                  <a:pt x="977246" y="6553"/>
                  <a:pt x="979567" y="4914"/>
                  <a:pt x="984209" y="4914"/>
                </a:cubicBezTo>
                <a:close/>
                <a:moveTo>
                  <a:pt x="4339448" y="0"/>
                </a:moveTo>
                <a:cubicBezTo>
                  <a:pt x="4342724" y="0"/>
                  <a:pt x="4348322" y="3276"/>
                  <a:pt x="4356240" y="9829"/>
                </a:cubicBezTo>
                <a:cubicBezTo>
                  <a:pt x="4364158" y="16383"/>
                  <a:pt x="4368118" y="21297"/>
                  <a:pt x="4368118" y="24574"/>
                </a:cubicBezTo>
                <a:cubicBezTo>
                  <a:pt x="4368118" y="27851"/>
                  <a:pt x="4366752" y="30445"/>
                  <a:pt x="4364022" y="32356"/>
                </a:cubicBezTo>
                <a:cubicBezTo>
                  <a:pt x="4345182" y="46828"/>
                  <a:pt x="4328526" y="63484"/>
                  <a:pt x="4314054" y="82324"/>
                </a:cubicBezTo>
                <a:cubicBezTo>
                  <a:pt x="4355830" y="76044"/>
                  <a:pt x="4379176" y="72904"/>
                  <a:pt x="4384091" y="72904"/>
                </a:cubicBezTo>
                <a:cubicBezTo>
                  <a:pt x="4392282" y="72904"/>
                  <a:pt x="4399860" y="74952"/>
                  <a:pt x="4406822" y="79047"/>
                </a:cubicBezTo>
                <a:cubicBezTo>
                  <a:pt x="4413786" y="83143"/>
                  <a:pt x="4417267" y="86829"/>
                  <a:pt x="4417267" y="90106"/>
                </a:cubicBezTo>
                <a:cubicBezTo>
                  <a:pt x="4417267" y="93929"/>
                  <a:pt x="4412488" y="95840"/>
                  <a:pt x="4402932" y="95840"/>
                </a:cubicBezTo>
                <a:cubicBezTo>
                  <a:pt x="4399655" y="95840"/>
                  <a:pt x="4396447" y="95635"/>
                  <a:pt x="4393306" y="95226"/>
                </a:cubicBezTo>
                <a:cubicBezTo>
                  <a:pt x="4390166" y="94816"/>
                  <a:pt x="4382521" y="94611"/>
                  <a:pt x="4370370" y="94611"/>
                </a:cubicBezTo>
                <a:cubicBezTo>
                  <a:pt x="4358220" y="94611"/>
                  <a:pt x="4337126" y="95567"/>
                  <a:pt x="4307091" y="97478"/>
                </a:cubicBezTo>
                <a:cubicBezTo>
                  <a:pt x="4337400" y="131064"/>
                  <a:pt x="4363749" y="156457"/>
                  <a:pt x="4386139" y="173659"/>
                </a:cubicBezTo>
                <a:cubicBezTo>
                  <a:pt x="4408530" y="190861"/>
                  <a:pt x="4435288" y="204377"/>
                  <a:pt x="4466416" y="214207"/>
                </a:cubicBezTo>
                <a:cubicBezTo>
                  <a:pt x="4473515" y="216392"/>
                  <a:pt x="4477064" y="218986"/>
                  <a:pt x="4477064" y="221989"/>
                </a:cubicBezTo>
                <a:cubicBezTo>
                  <a:pt x="4477064" y="222808"/>
                  <a:pt x="4476246" y="223696"/>
                  <a:pt x="4474607" y="224651"/>
                </a:cubicBezTo>
                <a:cubicBezTo>
                  <a:pt x="4472969" y="225607"/>
                  <a:pt x="4466074" y="226290"/>
                  <a:pt x="4453924" y="226699"/>
                </a:cubicBezTo>
                <a:cubicBezTo>
                  <a:pt x="4441773" y="227109"/>
                  <a:pt x="4431328" y="227314"/>
                  <a:pt x="4422591" y="227314"/>
                </a:cubicBezTo>
                <a:cubicBezTo>
                  <a:pt x="4413854" y="227314"/>
                  <a:pt x="4406618" y="226221"/>
                  <a:pt x="4400884" y="224037"/>
                </a:cubicBezTo>
                <a:cubicBezTo>
                  <a:pt x="4395150" y="221853"/>
                  <a:pt x="4389211" y="217484"/>
                  <a:pt x="4383067" y="210931"/>
                </a:cubicBezTo>
                <a:cubicBezTo>
                  <a:pt x="4376924" y="204377"/>
                  <a:pt x="4364636" y="189155"/>
                  <a:pt x="4346206" y="165263"/>
                </a:cubicBezTo>
                <a:cubicBezTo>
                  <a:pt x="4327774" y="141371"/>
                  <a:pt x="4311050" y="119049"/>
                  <a:pt x="4296033" y="98298"/>
                </a:cubicBezTo>
                <a:cubicBezTo>
                  <a:pt x="4266270" y="101028"/>
                  <a:pt x="4241013" y="103895"/>
                  <a:pt x="4220261" y="106899"/>
                </a:cubicBezTo>
                <a:cubicBezTo>
                  <a:pt x="4229818" y="112633"/>
                  <a:pt x="4234597" y="117274"/>
                  <a:pt x="4234597" y="120824"/>
                </a:cubicBezTo>
                <a:cubicBezTo>
                  <a:pt x="4234597" y="126012"/>
                  <a:pt x="4223265" y="142327"/>
                  <a:pt x="4200602" y="169768"/>
                </a:cubicBezTo>
                <a:cubicBezTo>
                  <a:pt x="4177939" y="197210"/>
                  <a:pt x="4156163" y="217347"/>
                  <a:pt x="4135275" y="230181"/>
                </a:cubicBezTo>
                <a:cubicBezTo>
                  <a:pt x="4114386" y="243014"/>
                  <a:pt x="4100802" y="249431"/>
                  <a:pt x="4094522" y="249431"/>
                </a:cubicBezTo>
                <a:cubicBezTo>
                  <a:pt x="4092337" y="249431"/>
                  <a:pt x="4091245" y="248612"/>
                  <a:pt x="4091245" y="246973"/>
                </a:cubicBezTo>
                <a:cubicBezTo>
                  <a:pt x="4091245" y="245335"/>
                  <a:pt x="4093020" y="243560"/>
                  <a:pt x="4096570" y="241649"/>
                </a:cubicBezTo>
                <a:cubicBezTo>
                  <a:pt x="4120052" y="226631"/>
                  <a:pt x="4140258" y="209565"/>
                  <a:pt x="4157187" y="190452"/>
                </a:cubicBezTo>
                <a:cubicBezTo>
                  <a:pt x="4174116" y="171338"/>
                  <a:pt x="4187222" y="155024"/>
                  <a:pt x="4196506" y="141508"/>
                </a:cubicBezTo>
                <a:cubicBezTo>
                  <a:pt x="4205790" y="127992"/>
                  <a:pt x="4210022" y="117001"/>
                  <a:pt x="4209203" y="108537"/>
                </a:cubicBezTo>
                <a:cubicBezTo>
                  <a:pt x="4186813" y="112906"/>
                  <a:pt x="4172751" y="115841"/>
                  <a:pt x="4167017" y="117343"/>
                </a:cubicBezTo>
                <a:cubicBezTo>
                  <a:pt x="4161283" y="118845"/>
                  <a:pt x="4155617" y="119595"/>
                  <a:pt x="4150019" y="119595"/>
                </a:cubicBezTo>
                <a:cubicBezTo>
                  <a:pt x="4144421" y="119595"/>
                  <a:pt x="4138824" y="117548"/>
                  <a:pt x="4133227" y="113452"/>
                </a:cubicBezTo>
                <a:cubicBezTo>
                  <a:pt x="4127629" y="109356"/>
                  <a:pt x="4124831" y="106489"/>
                  <a:pt x="4124831" y="104851"/>
                </a:cubicBezTo>
                <a:cubicBezTo>
                  <a:pt x="4124831" y="103212"/>
                  <a:pt x="4127971" y="102393"/>
                  <a:pt x="4134251" y="102393"/>
                </a:cubicBezTo>
                <a:cubicBezTo>
                  <a:pt x="4148176" y="102393"/>
                  <a:pt x="4202923" y="96250"/>
                  <a:pt x="4298490" y="83962"/>
                </a:cubicBezTo>
                <a:cubicBezTo>
                  <a:pt x="4306954" y="71675"/>
                  <a:pt x="4313849" y="60821"/>
                  <a:pt x="4319174" y="51401"/>
                </a:cubicBezTo>
                <a:cubicBezTo>
                  <a:pt x="4324498" y="41981"/>
                  <a:pt x="4328389" y="34131"/>
                  <a:pt x="4330846" y="27851"/>
                </a:cubicBezTo>
                <a:cubicBezTo>
                  <a:pt x="4333304" y="21570"/>
                  <a:pt x="4334532" y="17202"/>
                  <a:pt x="4334532" y="14744"/>
                </a:cubicBezTo>
                <a:lnTo>
                  <a:pt x="4334532" y="8601"/>
                </a:lnTo>
                <a:cubicBezTo>
                  <a:pt x="4334532" y="2867"/>
                  <a:pt x="4336171" y="0"/>
                  <a:pt x="4339448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36DAA82-28DD-4FA5-8DC4-52702C039DCE}"/>
              </a:ext>
            </a:extLst>
          </p:cNvPr>
          <p:cNvSpPr/>
          <p:nvPr/>
        </p:nvSpPr>
        <p:spPr>
          <a:xfrm>
            <a:off x="3738338" y="2324994"/>
            <a:ext cx="51889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全国电子商务不缺钱挑战赛福建省特等奖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7136EF5-6D3E-454E-ACA7-FEEF1663DA80}"/>
              </a:ext>
            </a:extLst>
          </p:cNvPr>
          <p:cNvSpPr/>
          <p:nvPr/>
        </p:nvSpPr>
        <p:spPr>
          <a:xfrm>
            <a:off x="3723772" y="2704182"/>
            <a:ext cx="38395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福建省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2017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年度吹牛先进单位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5FE9BFF-1B3B-4E19-92D8-3A2C311ED0B0}"/>
              </a:ext>
            </a:extLst>
          </p:cNvPr>
          <p:cNvSpPr/>
          <p:nvPr/>
        </p:nvSpPr>
        <p:spPr>
          <a:xfrm>
            <a:off x="3738338" y="3083370"/>
            <a:ext cx="43609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向天歌品牌荣获中国驰名商标称号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AC108C4-5BF2-4E32-B89C-269EB2DA307C}"/>
              </a:ext>
            </a:extLst>
          </p:cNvPr>
          <p:cNvSpPr/>
          <p:nvPr/>
        </p:nvSpPr>
        <p:spPr>
          <a:xfrm>
            <a:off x="3738338" y="3462558"/>
            <a:ext cx="46676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2017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年度福建省优秀创意贪玩型企业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308C6A8-E796-4CE9-89E7-B652BA38BB82}"/>
              </a:ext>
            </a:extLst>
          </p:cNvPr>
          <p:cNvSpPr/>
          <p:nvPr/>
        </p:nvSpPr>
        <p:spPr>
          <a:xfrm>
            <a:off x="3723772" y="4220934"/>
            <a:ext cx="38089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连续三年福建企业颜值最高奖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5E1B74F-7F9A-48DE-8F84-2774DCCF8753}"/>
              </a:ext>
            </a:extLst>
          </p:cNvPr>
          <p:cNvSpPr/>
          <p:nvPr/>
        </p:nvSpPr>
        <p:spPr>
          <a:xfrm>
            <a:off x="3723772" y="4600122"/>
            <a:ext cx="37284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国家首批“比驰名还出名”企业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C1ADCE3F-5E14-4323-A1E7-88541B890DBE}"/>
              </a:ext>
            </a:extLst>
          </p:cNvPr>
          <p:cNvSpPr/>
          <p:nvPr/>
        </p:nvSpPr>
        <p:spPr>
          <a:xfrm>
            <a:off x="3723771" y="5358498"/>
            <a:ext cx="29808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厦门市不高新典型企业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3741539-52FE-47BD-8053-30AAAE1DC46C}"/>
              </a:ext>
            </a:extLst>
          </p:cNvPr>
          <p:cNvSpPr/>
          <p:nvPr/>
        </p:nvSpPr>
        <p:spPr>
          <a:xfrm>
            <a:off x="3723772" y="4979310"/>
            <a:ext cx="3427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国家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PPT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标准主笔起草企业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166B832-F235-459A-A3FD-9936B2856418}"/>
              </a:ext>
            </a:extLst>
          </p:cNvPr>
          <p:cNvSpPr/>
          <p:nvPr/>
        </p:nvSpPr>
        <p:spPr>
          <a:xfrm>
            <a:off x="3723772" y="5737688"/>
            <a:ext cx="23483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“未来中华老字号”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D0503E1-F446-41AE-BA59-15FC51BF3FF6}"/>
              </a:ext>
            </a:extLst>
          </p:cNvPr>
          <p:cNvSpPr/>
          <p:nvPr/>
        </p:nvSpPr>
        <p:spPr>
          <a:xfrm>
            <a:off x="3723772" y="3841746"/>
            <a:ext cx="38089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福建省质量诚信爆表品牌企业</a:t>
            </a:r>
          </a:p>
        </p:txBody>
      </p:sp>
    </p:spTree>
    <p:extLst>
      <p:ext uri="{BB962C8B-B14F-4D97-AF65-F5344CB8AC3E}">
        <p14:creationId xmlns:p14="http://schemas.microsoft.com/office/powerpoint/2010/main" val="2905655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8" y="2698871"/>
            <a:ext cx="5460675" cy="3071630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01ECB83-2606-48E7-A696-C283D742CF96}"/>
              </a:ext>
            </a:extLst>
          </p:cNvPr>
          <p:cNvGrpSpPr/>
          <p:nvPr/>
        </p:nvGrpSpPr>
        <p:grpSpPr>
          <a:xfrm>
            <a:off x="2686230" y="1314450"/>
            <a:ext cx="838200" cy="838200"/>
            <a:chOff x="3048000" y="1314450"/>
            <a:chExt cx="838200" cy="83820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6A8FA6D-B185-4349-84C2-B05790329E1D}"/>
                </a:ext>
              </a:extLst>
            </p:cNvPr>
            <p:cNvSpPr/>
            <p:nvPr/>
          </p:nvSpPr>
          <p:spPr>
            <a:xfrm>
              <a:off x="3048000" y="1314450"/>
              <a:ext cx="838200" cy="838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36B7706-CF11-46DF-B89B-D09FE2D15424}"/>
                </a:ext>
              </a:extLst>
            </p:cNvPr>
            <p:cNvSpPr txBox="1"/>
            <p:nvPr/>
          </p:nvSpPr>
          <p:spPr>
            <a:xfrm>
              <a:off x="322897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83C3517-95AE-4C1E-9F84-675B6FB0306F}"/>
              </a:ext>
            </a:extLst>
          </p:cNvPr>
          <p:cNvGrpSpPr/>
          <p:nvPr/>
        </p:nvGrpSpPr>
        <p:grpSpPr>
          <a:xfrm>
            <a:off x="8704723" y="1314450"/>
            <a:ext cx="838200" cy="838200"/>
            <a:chOff x="8426450" y="1314450"/>
            <a:chExt cx="838200" cy="838200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AA0B28A-F3EC-45A1-B43C-567B6B38630B}"/>
                </a:ext>
              </a:extLst>
            </p:cNvPr>
            <p:cNvSpPr/>
            <p:nvPr/>
          </p:nvSpPr>
          <p:spPr>
            <a:xfrm>
              <a:off x="8426450" y="1314450"/>
              <a:ext cx="838200" cy="8382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F619284-6577-4B1F-AB76-61147CE727B2}"/>
                </a:ext>
              </a:extLst>
            </p:cNvPr>
            <p:cNvSpPr txBox="1"/>
            <p:nvPr/>
          </p:nvSpPr>
          <p:spPr>
            <a:xfrm>
              <a:off x="860742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后</a:t>
              </a: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1FF2A24-B4E7-4F2A-91D5-22C537CF5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84" y="2698872"/>
            <a:ext cx="5460672" cy="3071628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8419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2260E"/>
            </a:gs>
            <a:gs pos="100000">
              <a:srgbClr val="0C030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B3CF16B7-D5E2-474D-BDC5-6F68339E2C02}"/>
              </a:ext>
            </a:extLst>
          </p:cNvPr>
          <p:cNvCxnSpPr>
            <a:cxnSpLocks/>
          </p:cNvCxnSpPr>
          <p:nvPr/>
        </p:nvCxnSpPr>
        <p:spPr>
          <a:xfrm>
            <a:off x="3645364" y="2734836"/>
            <a:ext cx="1798960" cy="0"/>
          </a:xfrm>
          <a:prstGeom prst="line">
            <a:avLst/>
          </a:prstGeom>
          <a:ln>
            <a:solidFill>
              <a:srgbClr val="6844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A850517E-904E-415B-8FB0-BC55542BCBA0}"/>
              </a:ext>
            </a:extLst>
          </p:cNvPr>
          <p:cNvCxnSpPr>
            <a:cxnSpLocks/>
          </p:cNvCxnSpPr>
          <p:nvPr/>
        </p:nvCxnSpPr>
        <p:spPr>
          <a:xfrm>
            <a:off x="6719897" y="2734836"/>
            <a:ext cx="1674803" cy="0"/>
          </a:xfrm>
          <a:prstGeom prst="line">
            <a:avLst/>
          </a:prstGeom>
          <a:ln>
            <a:solidFill>
              <a:srgbClr val="6844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3569164" y="4639707"/>
            <a:ext cx="4952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447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全国电子商务不缺钱挑战赛福建省特等奖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572592" y="4088994"/>
            <a:ext cx="1063158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7B447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B447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向天歌</a:t>
            </a:r>
          </a:p>
        </p:txBody>
      </p:sp>
      <p:sp>
        <p:nvSpPr>
          <p:cNvPr id="16" name="直角三角形 15"/>
          <p:cNvSpPr/>
          <p:nvPr/>
        </p:nvSpPr>
        <p:spPr>
          <a:xfrm flipH="1">
            <a:off x="9038419" y="4580861"/>
            <a:ext cx="3417448" cy="2601339"/>
          </a:xfrm>
          <a:prstGeom prst="rtTriangle">
            <a:avLst/>
          </a:prstGeom>
          <a:solidFill>
            <a:srgbClr val="5F3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直角三角形 16"/>
          <p:cNvSpPr/>
          <p:nvPr/>
        </p:nvSpPr>
        <p:spPr>
          <a:xfrm rot="16200000">
            <a:off x="9448750" y="4160668"/>
            <a:ext cx="1913544" cy="4104121"/>
          </a:xfrm>
          <a:prstGeom prst="rtTriangle">
            <a:avLst/>
          </a:prstGeom>
          <a:solidFill>
            <a:srgbClr val="FDF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直角三角形 18"/>
          <p:cNvSpPr/>
          <p:nvPr/>
        </p:nvSpPr>
        <p:spPr>
          <a:xfrm rot="16200000">
            <a:off x="9795648" y="4522481"/>
            <a:ext cx="1216325" cy="4104121"/>
          </a:xfrm>
          <a:prstGeom prst="rtTriangle">
            <a:avLst/>
          </a:prstGeom>
          <a:solidFill>
            <a:srgbClr val="F1B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直角三角形 19"/>
          <p:cNvSpPr/>
          <p:nvPr/>
        </p:nvSpPr>
        <p:spPr>
          <a:xfrm rot="16200000">
            <a:off x="10079567" y="4813832"/>
            <a:ext cx="645065" cy="4104121"/>
          </a:xfrm>
          <a:prstGeom prst="rtTriangle">
            <a:avLst/>
          </a:prstGeom>
          <a:solidFill>
            <a:srgbClr val="EBA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直角三角形 29">
            <a:extLst>
              <a:ext uri="{FF2B5EF4-FFF2-40B4-BE49-F238E27FC236}">
                <a16:creationId xmlns:a16="http://schemas.microsoft.com/office/drawing/2014/main" id="{2D72F6CB-6A0C-4F58-B591-9389C0B4238D}"/>
              </a:ext>
            </a:extLst>
          </p:cNvPr>
          <p:cNvSpPr/>
          <p:nvPr/>
        </p:nvSpPr>
        <p:spPr>
          <a:xfrm rot="10800000" flipH="1">
            <a:off x="-811515" y="-248624"/>
            <a:ext cx="4194049" cy="2307313"/>
          </a:xfrm>
          <a:prstGeom prst="rtTriangle">
            <a:avLst/>
          </a:prstGeom>
          <a:solidFill>
            <a:srgbClr val="5F3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直角三角形 30">
            <a:extLst>
              <a:ext uri="{FF2B5EF4-FFF2-40B4-BE49-F238E27FC236}">
                <a16:creationId xmlns:a16="http://schemas.microsoft.com/office/drawing/2014/main" id="{D42C12EA-FA5E-4EC7-BBE9-2CBF41980612}"/>
              </a:ext>
            </a:extLst>
          </p:cNvPr>
          <p:cNvSpPr/>
          <p:nvPr/>
        </p:nvSpPr>
        <p:spPr>
          <a:xfrm rot="5400000">
            <a:off x="856134" y="-1918377"/>
            <a:ext cx="1697259" cy="5036765"/>
          </a:xfrm>
          <a:prstGeom prst="rtTriangle">
            <a:avLst/>
          </a:prstGeom>
          <a:solidFill>
            <a:srgbClr val="FDF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直角三角形 31">
            <a:extLst>
              <a:ext uri="{FF2B5EF4-FFF2-40B4-BE49-F238E27FC236}">
                <a16:creationId xmlns:a16="http://schemas.microsoft.com/office/drawing/2014/main" id="{EE94C2AF-84AB-49A4-9BD4-9B6C929C7FD9}"/>
              </a:ext>
            </a:extLst>
          </p:cNvPr>
          <p:cNvSpPr/>
          <p:nvPr/>
        </p:nvSpPr>
        <p:spPr>
          <a:xfrm rot="5400000">
            <a:off x="1167439" y="-2239295"/>
            <a:ext cx="1078845" cy="5036765"/>
          </a:xfrm>
          <a:prstGeom prst="rtTriangle">
            <a:avLst/>
          </a:prstGeom>
          <a:solidFill>
            <a:srgbClr val="F1B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直角三角形 32">
            <a:extLst>
              <a:ext uri="{FF2B5EF4-FFF2-40B4-BE49-F238E27FC236}">
                <a16:creationId xmlns:a16="http://schemas.microsoft.com/office/drawing/2014/main" id="{99D305DB-AEF2-443D-8B9F-3D5B74E17CAD}"/>
              </a:ext>
            </a:extLst>
          </p:cNvPr>
          <p:cNvSpPr/>
          <p:nvPr/>
        </p:nvSpPr>
        <p:spPr>
          <a:xfrm rot="5400000">
            <a:off x="1422886" y="-2497714"/>
            <a:ext cx="572154" cy="5036765"/>
          </a:xfrm>
          <a:prstGeom prst="rtTriangle">
            <a:avLst/>
          </a:prstGeom>
          <a:solidFill>
            <a:srgbClr val="EBA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F2E7097-2D12-4001-845E-1C875B32C379}"/>
              </a:ext>
            </a:extLst>
          </p:cNvPr>
          <p:cNvSpPr txBox="1"/>
          <p:nvPr/>
        </p:nvSpPr>
        <p:spPr>
          <a:xfrm flipH="1">
            <a:off x="3737450" y="3122213"/>
            <a:ext cx="1337309" cy="652839"/>
          </a:xfrm>
          <a:custGeom>
            <a:avLst/>
            <a:gdLst/>
            <a:ahLst/>
            <a:cxnLst/>
            <a:rect l="l" t="t" r="r" b="b"/>
            <a:pathLst>
              <a:path w="1337309" h="652839">
                <a:moveTo>
                  <a:pt x="427939" y="510150"/>
                </a:moveTo>
                <a:lnTo>
                  <a:pt x="427939" y="586359"/>
                </a:lnTo>
                <a:lnTo>
                  <a:pt x="227685" y="586359"/>
                </a:lnTo>
                <a:lnTo>
                  <a:pt x="227685" y="510150"/>
                </a:lnTo>
                <a:close/>
                <a:moveTo>
                  <a:pt x="193395" y="448436"/>
                </a:moveTo>
                <a:lnTo>
                  <a:pt x="110413" y="509467"/>
                </a:lnTo>
                <a:cubicBezTo>
                  <a:pt x="112114" y="511925"/>
                  <a:pt x="114714" y="514213"/>
                  <a:pt x="118214" y="516329"/>
                </a:cubicBezTo>
                <a:cubicBezTo>
                  <a:pt x="121715" y="518446"/>
                  <a:pt x="126201" y="520048"/>
                  <a:pt x="131673" y="521135"/>
                </a:cubicBezTo>
                <a:lnTo>
                  <a:pt x="131673" y="628793"/>
                </a:lnTo>
                <a:cubicBezTo>
                  <a:pt x="132304" y="630783"/>
                  <a:pt x="136986" y="633433"/>
                  <a:pt x="145719" y="636743"/>
                </a:cubicBezTo>
                <a:cubicBezTo>
                  <a:pt x="154453" y="640054"/>
                  <a:pt x="164824" y="643060"/>
                  <a:pt x="176834" y="645761"/>
                </a:cubicBezTo>
                <a:cubicBezTo>
                  <a:pt x="188844" y="648461"/>
                  <a:pt x="200080" y="649892"/>
                  <a:pt x="210540" y="650053"/>
                </a:cubicBezTo>
                <a:lnTo>
                  <a:pt x="227685" y="650053"/>
                </a:lnTo>
                <a:lnTo>
                  <a:pt x="227685" y="605476"/>
                </a:lnTo>
                <a:lnTo>
                  <a:pt x="427939" y="605476"/>
                </a:lnTo>
                <a:lnTo>
                  <a:pt x="427939" y="624679"/>
                </a:lnTo>
                <a:cubicBezTo>
                  <a:pt x="428910" y="629150"/>
                  <a:pt x="437597" y="634780"/>
                  <a:pt x="453999" y="641566"/>
                </a:cubicBezTo>
                <a:cubicBezTo>
                  <a:pt x="470401" y="648353"/>
                  <a:pt x="488689" y="652096"/>
                  <a:pt x="508863" y="652796"/>
                </a:cubicBezTo>
                <a:lnTo>
                  <a:pt x="521893" y="652796"/>
                </a:lnTo>
                <a:lnTo>
                  <a:pt x="521893" y="453246"/>
                </a:lnTo>
                <a:lnTo>
                  <a:pt x="422452" y="491033"/>
                </a:lnTo>
                <a:lnTo>
                  <a:pt x="233857" y="491033"/>
                </a:lnTo>
                <a:close/>
                <a:moveTo>
                  <a:pt x="200253" y="377105"/>
                </a:moveTo>
                <a:cubicBezTo>
                  <a:pt x="199864" y="377359"/>
                  <a:pt x="195537" y="380438"/>
                  <a:pt x="187274" y="386340"/>
                </a:cubicBezTo>
                <a:cubicBezTo>
                  <a:pt x="179010" y="392242"/>
                  <a:pt x="169147" y="399438"/>
                  <a:pt x="157683" y="407930"/>
                </a:cubicBezTo>
                <a:cubicBezTo>
                  <a:pt x="146219" y="416422"/>
                  <a:pt x="135492" y="424679"/>
                  <a:pt x="125501" y="432704"/>
                </a:cubicBezTo>
                <a:cubicBezTo>
                  <a:pt x="126558" y="436444"/>
                  <a:pt x="128730" y="439204"/>
                  <a:pt x="132016" y="440982"/>
                </a:cubicBezTo>
                <a:cubicBezTo>
                  <a:pt x="135302" y="442760"/>
                  <a:pt x="139531" y="443642"/>
                  <a:pt x="144703" y="443627"/>
                </a:cubicBezTo>
                <a:lnTo>
                  <a:pt x="499262" y="443627"/>
                </a:lnTo>
                <a:lnTo>
                  <a:pt x="504748" y="424511"/>
                </a:lnTo>
                <a:lnTo>
                  <a:pt x="240030" y="424511"/>
                </a:lnTo>
                <a:close/>
                <a:moveTo>
                  <a:pt x="1064361" y="229015"/>
                </a:moveTo>
                <a:lnTo>
                  <a:pt x="939546" y="239988"/>
                </a:lnTo>
                <a:cubicBezTo>
                  <a:pt x="940003" y="244802"/>
                  <a:pt x="942003" y="248889"/>
                  <a:pt x="945546" y="252246"/>
                </a:cubicBezTo>
                <a:cubicBezTo>
                  <a:pt x="949090" y="255604"/>
                  <a:pt x="955547" y="258147"/>
                  <a:pt x="964920" y="259876"/>
                </a:cubicBezTo>
                <a:lnTo>
                  <a:pt x="964920" y="341486"/>
                </a:lnTo>
                <a:lnTo>
                  <a:pt x="830503" y="341486"/>
                </a:lnTo>
                <a:lnTo>
                  <a:pt x="782497" y="278392"/>
                </a:lnTo>
                <a:cubicBezTo>
                  <a:pt x="782032" y="278739"/>
                  <a:pt x="776943" y="282770"/>
                  <a:pt x="767232" y="290483"/>
                </a:cubicBezTo>
                <a:cubicBezTo>
                  <a:pt x="757521" y="298196"/>
                  <a:pt x="745981" y="307509"/>
                  <a:pt x="732612" y="318423"/>
                </a:cubicBezTo>
                <a:cubicBezTo>
                  <a:pt x="719243" y="329336"/>
                  <a:pt x="706839" y="339767"/>
                  <a:pt x="695401" y="349716"/>
                </a:cubicBezTo>
                <a:cubicBezTo>
                  <a:pt x="696487" y="353473"/>
                  <a:pt x="698773" y="356245"/>
                  <a:pt x="702259" y="358031"/>
                </a:cubicBezTo>
                <a:cubicBezTo>
                  <a:pt x="705745" y="359817"/>
                  <a:pt x="710088" y="360703"/>
                  <a:pt x="715289" y="360688"/>
                </a:cubicBezTo>
                <a:lnTo>
                  <a:pt x="947775" y="360688"/>
                </a:lnTo>
                <a:cubicBezTo>
                  <a:pt x="929517" y="388256"/>
                  <a:pt x="906293" y="411988"/>
                  <a:pt x="878103" y="431885"/>
                </a:cubicBezTo>
                <a:cubicBezTo>
                  <a:pt x="849913" y="451781"/>
                  <a:pt x="819323" y="468401"/>
                  <a:pt x="786333" y="481745"/>
                </a:cubicBezTo>
                <a:cubicBezTo>
                  <a:pt x="753342" y="495088"/>
                  <a:pt x="720517" y="505714"/>
                  <a:pt x="687857" y="513622"/>
                </a:cubicBezTo>
                <a:lnTo>
                  <a:pt x="689229" y="521851"/>
                </a:lnTo>
                <a:cubicBezTo>
                  <a:pt x="707802" y="526123"/>
                  <a:pt x="723461" y="535582"/>
                  <a:pt x="736206" y="550226"/>
                </a:cubicBezTo>
                <a:cubicBezTo>
                  <a:pt x="748950" y="564871"/>
                  <a:pt x="758437" y="583759"/>
                  <a:pt x="764667" y="606891"/>
                </a:cubicBezTo>
                <a:cubicBezTo>
                  <a:pt x="811430" y="580387"/>
                  <a:pt x="851463" y="547497"/>
                  <a:pt x="884767" y="508221"/>
                </a:cubicBezTo>
                <a:cubicBezTo>
                  <a:pt x="918071" y="468945"/>
                  <a:pt x="943875" y="419767"/>
                  <a:pt x="962177" y="360688"/>
                </a:cubicBezTo>
                <a:lnTo>
                  <a:pt x="964920" y="360688"/>
                </a:lnTo>
                <a:lnTo>
                  <a:pt x="964920" y="626779"/>
                </a:lnTo>
                <a:cubicBezTo>
                  <a:pt x="965920" y="631165"/>
                  <a:pt x="974721" y="636451"/>
                  <a:pt x="991323" y="642638"/>
                </a:cubicBezTo>
                <a:cubicBezTo>
                  <a:pt x="1007925" y="648824"/>
                  <a:pt x="1026328" y="652225"/>
                  <a:pt x="1046530" y="652839"/>
                </a:cubicBezTo>
                <a:lnTo>
                  <a:pt x="1064361" y="652839"/>
                </a:lnTo>
                <a:lnTo>
                  <a:pt x="1064361" y="450528"/>
                </a:lnTo>
                <a:cubicBezTo>
                  <a:pt x="1096379" y="487276"/>
                  <a:pt x="1134870" y="519908"/>
                  <a:pt x="1179833" y="548426"/>
                </a:cubicBezTo>
                <a:cubicBezTo>
                  <a:pt x="1224795" y="576944"/>
                  <a:pt x="1275459" y="601004"/>
                  <a:pt x="1331823" y="620607"/>
                </a:cubicBezTo>
                <a:lnTo>
                  <a:pt x="1337309" y="613063"/>
                </a:lnTo>
                <a:cubicBezTo>
                  <a:pt x="1287660" y="581716"/>
                  <a:pt x="1244484" y="543768"/>
                  <a:pt x="1207779" y="499220"/>
                </a:cubicBezTo>
                <a:cubicBezTo>
                  <a:pt x="1171074" y="454672"/>
                  <a:pt x="1142471" y="408494"/>
                  <a:pt x="1121968" y="360688"/>
                </a:cubicBezTo>
                <a:lnTo>
                  <a:pt x="1307820" y="360688"/>
                </a:lnTo>
                <a:lnTo>
                  <a:pt x="1313307" y="341486"/>
                </a:lnTo>
                <a:lnTo>
                  <a:pt x="1064361" y="341486"/>
                </a:lnTo>
                <a:close/>
                <a:moveTo>
                  <a:pt x="377190" y="154905"/>
                </a:moveTo>
                <a:cubicBezTo>
                  <a:pt x="392777" y="182383"/>
                  <a:pt x="412351" y="207887"/>
                  <a:pt x="435911" y="231419"/>
                </a:cubicBezTo>
                <a:cubicBezTo>
                  <a:pt x="459471" y="254950"/>
                  <a:pt x="486075" y="276337"/>
                  <a:pt x="515721" y="295580"/>
                </a:cubicBezTo>
                <a:lnTo>
                  <a:pt x="340156" y="295580"/>
                </a:lnTo>
                <a:cubicBezTo>
                  <a:pt x="343257" y="294522"/>
                  <a:pt x="346486" y="293035"/>
                  <a:pt x="349843" y="291120"/>
                </a:cubicBezTo>
                <a:cubicBezTo>
                  <a:pt x="353201" y="289204"/>
                  <a:pt x="356601" y="287031"/>
                  <a:pt x="360045" y="284601"/>
                </a:cubicBezTo>
                <a:cubicBezTo>
                  <a:pt x="360688" y="268846"/>
                  <a:pt x="364031" y="253521"/>
                  <a:pt x="370074" y="238626"/>
                </a:cubicBezTo>
                <a:cubicBezTo>
                  <a:pt x="376118" y="223731"/>
                  <a:pt x="383062" y="211154"/>
                  <a:pt x="390906" y="200897"/>
                </a:cubicBezTo>
                <a:lnTo>
                  <a:pt x="386105" y="197468"/>
                </a:lnTo>
                <a:cubicBezTo>
                  <a:pt x="339733" y="199009"/>
                  <a:pt x="308118" y="206519"/>
                  <a:pt x="291261" y="219999"/>
                </a:cubicBezTo>
                <a:cubicBezTo>
                  <a:pt x="274404" y="233480"/>
                  <a:pt x="267986" y="247800"/>
                  <a:pt x="272008" y="262962"/>
                </a:cubicBezTo>
                <a:cubicBezTo>
                  <a:pt x="276030" y="278123"/>
                  <a:pt x="286173" y="288996"/>
                  <a:pt x="302437" y="295580"/>
                </a:cubicBezTo>
                <a:lnTo>
                  <a:pt x="243459" y="295580"/>
                </a:lnTo>
                <a:lnTo>
                  <a:pt x="199567" y="242055"/>
                </a:lnTo>
                <a:cubicBezTo>
                  <a:pt x="199410" y="242170"/>
                  <a:pt x="196981" y="243999"/>
                  <a:pt x="192281" y="247545"/>
                </a:cubicBezTo>
                <a:cubicBezTo>
                  <a:pt x="187580" y="251090"/>
                  <a:pt x="181551" y="255665"/>
                  <a:pt x="174193" y="261269"/>
                </a:cubicBezTo>
                <a:cubicBezTo>
                  <a:pt x="188266" y="245772"/>
                  <a:pt x="201096" y="229074"/>
                  <a:pt x="212683" y="211175"/>
                </a:cubicBezTo>
                <a:cubicBezTo>
                  <a:pt x="224270" y="193276"/>
                  <a:pt x="234529" y="174520"/>
                  <a:pt x="243459" y="154905"/>
                </a:cubicBezTo>
                <a:close/>
                <a:moveTo>
                  <a:pt x="776325" y="141918"/>
                </a:moveTo>
                <a:lnTo>
                  <a:pt x="688543" y="224214"/>
                </a:lnTo>
                <a:cubicBezTo>
                  <a:pt x="691143" y="227229"/>
                  <a:pt x="694515" y="229429"/>
                  <a:pt x="698658" y="230815"/>
                </a:cubicBezTo>
                <a:cubicBezTo>
                  <a:pt x="702802" y="232201"/>
                  <a:pt x="708574" y="233201"/>
                  <a:pt x="715975" y="233815"/>
                </a:cubicBezTo>
                <a:cubicBezTo>
                  <a:pt x="732534" y="244460"/>
                  <a:pt x="752394" y="255404"/>
                  <a:pt x="775554" y="266648"/>
                </a:cubicBezTo>
                <a:cubicBezTo>
                  <a:pt x="798714" y="277892"/>
                  <a:pt x="820459" y="287293"/>
                  <a:pt x="840790" y="294852"/>
                </a:cubicBezTo>
                <a:lnTo>
                  <a:pt x="844905" y="291423"/>
                </a:lnTo>
                <a:cubicBezTo>
                  <a:pt x="841390" y="280093"/>
                  <a:pt x="837790" y="267262"/>
                  <a:pt x="834104" y="252932"/>
                </a:cubicBezTo>
                <a:cubicBezTo>
                  <a:pt x="830418" y="238602"/>
                  <a:pt x="827160" y="224914"/>
                  <a:pt x="824331" y="211870"/>
                </a:cubicBezTo>
                <a:lnTo>
                  <a:pt x="1217295" y="211870"/>
                </a:lnTo>
                <a:cubicBezTo>
                  <a:pt x="1212980" y="240873"/>
                  <a:pt x="1215266" y="264819"/>
                  <a:pt x="1224153" y="283707"/>
                </a:cubicBezTo>
                <a:cubicBezTo>
                  <a:pt x="1233039" y="302595"/>
                  <a:pt x="1245612" y="315226"/>
                  <a:pt x="1261872" y="321598"/>
                </a:cubicBezTo>
                <a:cubicBezTo>
                  <a:pt x="1276931" y="327613"/>
                  <a:pt x="1291389" y="327584"/>
                  <a:pt x="1305248" y="321512"/>
                </a:cubicBezTo>
                <a:cubicBezTo>
                  <a:pt x="1319107" y="315440"/>
                  <a:pt x="1328423" y="304267"/>
                  <a:pt x="1333195" y="287994"/>
                </a:cubicBezTo>
                <a:cubicBezTo>
                  <a:pt x="1335881" y="272206"/>
                  <a:pt x="1333252" y="259033"/>
                  <a:pt x="1325308" y="248474"/>
                </a:cubicBezTo>
                <a:cubicBezTo>
                  <a:pt x="1317364" y="237916"/>
                  <a:pt x="1306506" y="230058"/>
                  <a:pt x="1292733" y="224900"/>
                </a:cubicBezTo>
                <a:cubicBezTo>
                  <a:pt x="1280059" y="219828"/>
                  <a:pt x="1268715" y="210941"/>
                  <a:pt x="1258700" y="198239"/>
                </a:cubicBezTo>
                <a:cubicBezTo>
                  <a:pt x="1248684" y="185538"/>
                  <a:pt x="1244026" y="170650"/>
                  <a:pt x="1244727" y="153577"/>
                </a:cubicBezTo>
                <a:lnTo>
                  <a:pt x="1236497" y="152891"/>
                </a:lnTo>
                <a:cubicBezTo>
                  <a:pt x="1233082" y="159778"/>
                  <a:pt x="1230139" y="166578"/>
                  <a:pt x="1227667" y="173293"/>
                </a:cubicBezTo>
                <a:cubicBezTo>
                  <a:pt x="1225195" y="180009"/>
                  <a:pt x="1223110" y="186467"/>
                  <a:pt x="1221409" y="192667"/>
                </a:cubicBezTo>
                <a:lnTo>
                  <a:pt x="827760" y="192667"/>
                </a:lnTo>
                <a:close/>
                <a:moveTo>
                  <a:pt x="1173403" y="2015"/>
                </a:moveTo>
                <a:lnTo>
                  <a:pt x="1052703" y="12302"/>
                </a:lnTo>
                <a:cubicBezTo>
                  <a:pt x="1052888" y="16774"/>
                  <a:pt x="1054746" y="20517"/>
                  <a:pt x="1058275" y="23532"/>
                </a:cubicBezTo>
                <a:cubicBezTo>
                  <a:pt x="1061804" y="26547"/>
                  <a:pt x="1067947" y="28747"/>
                  <a:pt x="1076706" y="30133"/>
                </a:cubicBezTo>
                <a:lnTo>
                  <a:pt x="1076706" y="84311"/>
                </a:lnTo>
                <a:lnTo>
                  <a:pt x="956691" y="84311"/>
                </a:lnTo>
                <a:lnTo>
                  <a:pt x="956691" y="2015"/>
                </a:lnTo>
                <a:lnTo>
                  <a:pt x="833932" y="11616"/>
                </a:lnTo>
                <a:cubicBezTo>
                  <a:pt x="834118" y="16417"/>
                  <a:pt x="835976" y="20360"/>
                  <a:pt x="839505" y="23446"/>
                </a:cubicBezTo>
                <a:cubicBezTo>
                  <a:pt x="843034" y="26532"/>
                  <a:pt x="849177" y="28761"/>
                  <a:pt x="857935" y="30133"/>
                </a:cubicBezTo>
                <a:lnTo>
                  <a:pt x="857935" y="84311"/>
                </a:lnTo>
                <a:lnTo>
                  <a:pt x="814730" y="84311"/>
                </a:lnTo>
                <a:lnTo>
                  <a:pt x="769467" y="23961"/>
                </a:lnTo>
                <a:cubicBezTo>
                  <a:pt x="769010" y="24286"/>
                  <a:pt x="764209" y="28130"/>
                  <a:pt x="755065" y="35492"/>
                </a:cubicBezTo>
                <a:cubicBezTo>
                  <a:pt x="745921" y="42854"/>
                  <a:pt x="735177" y="51778"/>
                  <a:pt x="722833" y="62264"/>
                </a:cubicBezTo>
                <a:cubicBezTo>
                  <a:pt x="710488" y="72750"/>
                  <a:pt x="699287" y="82842"/>
                  <a:pt x="689229" y="92541"/>
                </a:cubicBezTo>
                <a:cubicBezTo>
                  <a:pt x="689986" y="96298"/>
                  <a:pt x="692072" y="99070"/>
                  <a:pt x="695487" y="100856"/>
                </a:cubicBezTo>
                <a:cubicBezTo>
                  <a:pt x="698901" y="102642"/>
                  <a:pt x="703216" y="103528"/>
                  <a:pt x="708431" y="103513"/>
                </a:cubicBezTo>
                <a:lnTo>
                  <a:pt x="857935" y="103513"/>
                </a:lnTo>
                <a:lnTo>
                  <a:pt x="857935" y="146719"/>
                </a:lnTo>
                <a:cubicBezTo>
                  <a:pt x="858564" y="150819"/>
                  <a:pt x="866737" y="154963"/>
                  <a:pt x="882453" y="159149"/>
                </a:cubicBezTo>
                <a:cubicBezTo>
                  <a:pt x="898169" y="163335"/>
                  <a:pt x="917657" y="165592"/>
                  <a:pt x="940917" y="165921"/>
                </a:cubicBezTo>
                <a:lnTo>
                  <a:pt x="956691" y="165921"/>
                </a:lnTo>
                <a:lnTo>
                  <a:pt x="956691" y="103513"/>
                </a:lnTo>
                <a:lnTo>
                  <a:pt x="1076706" y="103513"/>
                </a:lnTo>
                <a:lnTo>
                  <a:pt x="1076706" y="150148"/>
                </a:lnTo>
                <a:cubicBezTo>
                  <a:pt x="1077291" y="154277"/>
                  <a:pt x="1085207" y="158534"/>
                  <a:pt x="1100451" y="162921"/>
                </a:cubicBezTo>
                <a:cubicBezTo>
                  <a:pt x="1115696" y="167307"/>
                  <a:pt x="1134756" y="169679"/>
                  <a:pt x="1157630" y="170036"/>
                </a:cubicBezTo>
                <a:lnTo>
                  <a:pt x="1173403" y="170036"/>
                </a:lnTo>
                <a:lnTo>
                  <a:pt x="1173403" y="103513"/>
                </a:lnTo>
                <a:lnTo>
                  <a:pt x="1332509" y="103513"/>
                </a:lnTo>
                <a:lnTo>
                  <a:pt x="1337309" y="84311"/>
                </a:lnTo>
                <a:lnTo>
                  <a:pt x="1173403" y="84311"/>
                </a:lnTo>
                <a:close/>
                <a:moveTo>
                  <a:pt x="213969" y="0"/>
                </a:moveTo>
                <a:lnTo>
                  <a:pt x="83667" y="45263"/>
                </a:lnTo>
                <a:cubicBezTo>
                  <a:pt x="84996" y="49435"/>
                  <a:pt x="87825" y="52578"/>
                  <a:pt x="92154" y="54693"/>
                </a:cubicBezTo>
                <a:cubicBezTo>
                  <a:pt x="96483" y="56807"/>
                  <a:pt x="102570" y="57550"/>
                  <a:pt x="110413" y="56922"/>
                </a:cubicBezTo>
                <a:cubicBezTo>
                  <a:pt x="126258" y="67966"/>
                  <a:pt x="144975" y="80682"/>
                  <a:pt x="166563" y="95069"/>
                </a:cubicBezTo>
                <a:cubicBezTo>
                  <a:pt x="188152" y="109457"/>
                  <a:pt x="210126" y="123030"/>
                  <a:pt x="232486" y="135789"/>
                </a:cubicBezTo>
                <a:lnTo>
                  <a:pt x="139217" y="135789"/>
                </a:lnTo>
                <a:lnTo>
                  <a:pt x="92583" y="75438"/>
                </a:lnTo>
                <a:cubicBezTo>
                  <a:pt x="92117" y="75765"/>
                  <a:pt x="87105" y="79608"/>
                  <a:pt x="77546" y="86969"/>
                </a:cubicBezTo>
                <a:cubicBezTo>
                  <a:pt x="67987" y="94329"/>
                  <a:pt x="56675" y="103250"/>
                  <a:pt x="43611" y="113731"/>
                </a:cubicBezTo>
                <a:cubicBezTo>
                  <a:pt x="30547" y="124211"/>
                  <a:pt x="18525" y="134295"/>
                  <a:pt x="7543" y="143982"/>
                </a:cubicBezTo>
                <a:cubicBezTo>
                  <a:pt x="8644" y="147723"/>
                  <a:pt x="10901" y="150482"/>
                  <a:pt x="14316" y="152260"/>
                </a:cubicBezTo>
                <a:cubicBezTo>
                  <a:pt x="17730" y="154038"/>
                  <a:pt x="21874" y="154920"/>
                  <a:pt x="26746" y="154905"/>
                </a:cubicBezTo>
                <a:lnTo>
                  <a:pt x="222885" y="154905"/>
                </a:lnTo>
                <a:cubicBezTo>
                  <a:pt x="205147" y="171984"/>
                  <a:pt x="183853" y="186012"/>
                  <a:pt x="159004" y="196991"/>
                </a:cubicBezTo>
                <a:cubicBezTo>
                  <a:pt x="134154" y="207970"/>
                  <a:pt x="107933" y="216356"/>
                  <a:pt x="80340" y="222151"/>
                </a:cubicBezTo>
                <a:cubicBezTo>
                  <a:pt x="52747" y="227945"/>
                  <a:pt x="25967" y="231605"/>
                  <a:pt x="0" y="233130"/>
                </a:cubicBezTo>
                <a:lnTo>
                  <a:pt x="685" y="244102"/>
                </a:lnTo>
                <a:cubicBezTo>
                  <a:pt x="20645" y="257143"/>
                  <a:pt x="36276" y="271720"/>
                  <a:pt x="47577" y="287836"/>
                </a:cubicBezTo>
                <a:cubicBezTo>
                  <a:pt x="58879" y="303951"/>
                  <a:pt x="65422" y="321609"/>
                  <a:pt x="67208" y="340809"/>
                </a:cubicBezTo>
                <a:cubicBezTo>
                  <a:pt x="76824" y="336370"/>
                  <a:pt x="86225" y="331505"/>
                  <a:pt x="95412" y="326212"/>
                </a:cubicBezTo>
                <a:cubicBezTo>
                  <a:pt x="104598" y="320919"/>
                  <a:pt x="113485" y="315033"/>
                  <a:pt x="122072" y="308552"/>
                </a:cubicBezTo>
                <a:cubicBezTo>
                  <a:pt x="123829" y="310600"/>
                  <a:pt x="126144" y="312137"/>
                  <a:pt x="129016" y="313161"/>
                </a:cubicBezTo>
                <a:cubicBezTo>
                  <a:pt x="131888" y="314185"/>
                  <a:pt x="135059" y="314697"/>
                  <a:pt x="138531" y="314697"/>
                </a:cubicBezTo>
                <a:lnTo>
                  <a:pt x="205054" y="314697"/>
                </a:lnTo>
                <a:cubicBezTo>
                  <a:pt x="198796" y="318950"/>
                  <a:pt x="188509" y="326077"/>
                  <a:pt x="174193" y="336078"/>
                </a:cubicBezTo>
                <a:cubicBezTo>
                  <a:pt x="159877" y="346079"/>
                  <a:pt x="146161" y="356114"/>
                  <a:pt x="133045" y="366181"/>
                </a:cubicBezTo>
                <a:cubicBezTo>
                  <a:pt x="134145" y="369922"/>
                  <a:pt x="136402" y="372681"/>
                  <a:pt x="139817" y="374459"/>
                </a:cubicBezTo>
                <a:cubicBezTo>
                  <a:pt x="143232" y="376237"/>
                  <a:pt x="147375" y="377119"/>
                  <a:pt x="152247" y="377105"/>
                </a:cubicBezTo>
                <a:lnTo>
                  <a:pt x="200253" y="377105"/>
                </a:lnTo>
                <a:lnTo>
                  <a:pt x="497205" y="377105"/>
                </a:lnTo>
                <a:lnTo>
                  <a:pt x="502691" y="357988"/>
                </a:lnTo>
                <a:lnTo>
                  <a:pt x="247573" y="357988"/>
                </a:lnTo>
                <a:lnTo>
                  <a:pt x="209854" y="314697"/>
                </a:lnTo>
                <a:lnTo>
                  <a:pt x="521893" y="314697"/>
                </a:lnTo>
                <a:lnTo>
                  <a:pt x="525322" y="301710"/>
                </a:lnTo>
                <a:cubicBezTo>
                  <a:pt x="545239" y="314064"/>
                  <a:pt x="565927" y="325216"/>
                  <a:pt x="587387" y="335166"/>
                </a:cubicBezTo>
                <a:cubicBezTo>
                  <a:pt x="608847" y="345115"/>
                  <a:pt x="630907" y="353861"/>
                  <a:pt x="653567" y="361402"/>
                </a:cubicBezTo>
                <a:lnTo>
                  <a:pt x="656996" y="355929"/>
                </a:lnTo>
                <a:cubicBezTo>
                  <a:pt x="622306" y="329149"/>
                  <a:pt x="592245" y="297957"/>
                  <a:pt x="566813" y="262354"/>
                </a:cubicBezTo>
                <a:cubicBezTo>
                  <a:pt x="541382" y="226751"/>
                  <a:pt x="522979" y="190935"/>
                  <a:pt x="511606" y="154905"/>
                </a:cubicBezTo>
                <a:lnTo>
                  <a:pt x="635736" y="154905"/>
                </a:lnTo>
                <a:lnTo>
                  <a:pt x="641223" y="135789"/>
                </a:lnTo>
                <a:lnTo>
                  <a:pt x="495833" y="135789"/>
                </a:lnTo>
                <a:cubicBezTo>
                  <a:pt x="504177" y="133846"/>
                  <a:pt x="512864" y="129502"/>
                  <a:pt x="521893" y="122759"/>
                </a:cubicBezTo>
                <a:cubicBezTo>
                  <a:pt x="523222" y="102813"/>
                  <a:pt x="527937" y="83211"/>
                  <a:pt x="536038" y="63951"/>
                </a:cubicBezTo>
                <a:cubicBezTo>
                  <a:pt x="544139" y="44692"/>
                  <a:pt x="553826" y="28175"/>
                  <a:pt x="565099" y="14402"/>
                </a:cubicBezTo>
                <a:lnTo>
                  <a:pt x="560298" y="10973"/>
                </a:lnTo>
                <a:cubicBezTo>
                  <a:pt x="508338" y="16362"/>
                  <a:pt x="473193" y="28063"/>
                  <a:pt x="454863" y="46076"/>
                </a:cubicBezTo>
                <a:cubicBezTo>
                  <a:pt x="436532" y="64089"/>
                  <a:pt x="429937" y="82140"/>
                  <a:pt x="435076" y="100229"/>
                </a:cubicBezTo>
                <a:cubicBezTo>
                  <a:pt x="440215" y="118318"/>
                  <a:pt x="452010" y="130171"/>
                  <a:pt x="470458" y="135789"/>
                </a:cubicBezTo>
                <a:lnTo>
                  <a:pt x="351129" y="135789"/>
                </a:lnTo>
                <a:cubicBezTo>
                  <a:pt x="360159" y="133046"/>
                  <a:pt x="369532" y="127559"/>
                  <a:pt x="379247" y="119330"/>
                </a:cubicBezTo>
                <a:cubicBezTo>
                  <a:pt x="378461" y="99141"/>
                  <a:pt x="380719" y="79339"/>
                  <a:pt x="386019" y="59922"/>
                </a:cubicBezTo>
                <a:cubicBezTo>
                  <a:pt x="391320" y="40505"/>
                  <a:pt x="398207" y="23275"/>
                  <a:pt x="406679" y="8230"/>
                </a:cubicBezTo>
                <a:lnTo>
                  <a:pt x="401193" y="4801"/>
                </a:lnTo>
                <a:cubicBezTo>
                  <a:pt x="353072" y="14991"/>
                  <a:pt x="320687" y="29359"/>
                  <a:pt x="304038" y="47905"/>
                </a:cubicBezTo>
                <a:cubicBezTo>
                  <a:pt x="287388" y="66451"/>
                  <a:pt x="281673" y="84273"/>
                  <a:pt x="286893" y="101372"/>
                </a:cubicBezTo>
                <a:cubicBezTo>
                  <a:pt x="292112" y="118470"/>
                  <a:pt x="303466" y="129943"/>
                  <a:pt x="320954" y="135789"/>
                </a:cubicBezTo>
                <a:lnTo>
                  <a:pt x="251002" y="135789"/>
                </a:lnTo>
                <a:cubicBezTo>
                  <a:pt x="243973" y="114529"/>
                  <a:pt x="237115" y="91555"/>
                  <a:pt x="230428" y="66866"/>
                </a:cubicBezTo>
                <a:cubicBezTo>
                  <a:pt x="223742" y="42177"/>
                  <a:pt x="218255" y="19889"/>
                  <a:pt x="213969" y="0"/>
                </a:cubicBezTo>
                <a:close/>
              </a:path>
            </a:pathLst>
          </a:custGeom>
          <a:gradFill flip="none" rotWithShape="1">
            <a:gsLst>
              <a:gs pos="15000">
                <a:srgbClr val="734B27"/>
              </a:gs>
              <a:gs pos="37000">
                <a:srgbClr val="FDB931"/>
              </a:gs>
              <a:gs pos="90000">
                <a:srgbClr val="734B27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4000">
                <a:solidFill>
                  <a:srgbClr val="F7B447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5000">
                    <a:srgbClr val="734B27"/>
                  </a:gs>
                  <a:gs pos="37000">
                    <a:srgbClr val="FDB931"/>
                  </a:gs>
                  <a:gs pos="90000">
                    <a:srgbClr val="734B27"/>
                  </a:gs>
                </a:gsLst>
                <a:lin ang="2700000" scaled="0"/>
                <a:tileRect/>
              </a:gra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2960297-3631-444F-802E-33368991C4C7}"/>
              </a:ext>
            </a:extLst>
          </p:cNvPr>
          <p:cNvSpPr txBox="1"/>
          <p:nvPr/>
        </p:nvSpPr>
        <p:spPr>
          <a:xfrm flipH="1">
            <a:off x="7075258" y="3122856"/>
            <a:ext cx="1336624" cy="650139"/>
          </a:xfrm>
          <a:custGeom>
            <a:avLst/>
            <a:gdLst/>
            <a:ahLst/>
            <a:cxnLst/>
            <a:rect l="l" t="t" r="r" b="b"/>
            <a:pathLst>
              <a:path w="1336624" h="650139">
                <a:moveTo>
                  <a:pt x="304495" y="177623"/>
                </a:moveTo>
                <a:lnTo>
                  <a:pt x="304495" y="329184"/>
                </a:lnTo>
                <a:lnTo>
                  <a:pt x="232855" y="329184"/>
                </a:lnTo>
                <a:lnTo>
                  <a:pt x="221170" y="177623"/>
                </a:lnTo>
                <a:close/>
                <a:moveTo>
                  <a:pt x="170806" y="27655"/>
                </a:moveTo>
                <a:cubicBezTo>
                  <a:pt x="136254" y="28437"/>
                  <a:pt x="107989" y="32955"/>
                  <a:pt x="86013" y="41209"/>
                </a:cubicBezTo>
                <a:cubicBezTo>
                  <a:pt x="56711" y="52213"/>
                  <a:pt x="36640" y="66244"/>
                  <a:pt x="25800" y="83300"/>
                </a:cubicBezTo>
                <a:cubicBezTo>
                  <a:pt x="14959" y="100357"/>
                  <a:pt x="11402" y="116823"/>
                  <a:pt x="15128" y="132700"/>
                </a:cubicBezTo>
                <a:cubicBezTo>
                  <a:pt x="18855" y="148577"/>
                  <a:pt x="27916" y="160248"/>
                  <a:pt x="42314" y="167714"/>
                </a:cubicBezTo>
                <a:cubicBezTo>
                  <a:pt x="56711" y="175180"/>
                  <a:pt x="74496" y="174825"/>
                  <a:pt x="95669" y="166650"/>
                </a:cubicBezTo>
                <a:cubicBezTo>
                  <a:pt x="108685" y="141418"/>
                  <a:pt x="125858" y="116786"/>
                  <a:pt x="147190" y="92755"/>
                </a:cubicBezTo>
                <a:cubicBezTo>
                  <a:pt x="168521" y="68723"/>
                  <a:pt x="189981" y="48549"/>
                  <a:pt x="211569" y="32233"/>
                </a:cubicBezTo>
                <a:lnTo>
                  <a:pt x="207454" y="28118"/>
                </a:lnTo>
                <a:cubicBezTo>
                  <a:pt x="194540" y="27549"/>
                  <a:pt x="182323" y="27394"/>
                  <a:pt x="170806" y="27655"/>
                </a:cubicBezTo>
                <a:close/>
                <a:moveTo>
                  <a:pt x="1290675" y="8230"/>
                </a:moveTo>
                <a:cubicBezTo>
                  <a:pt x="1244366" y="13843"/>
                  <a:pt x="1210540" y="24219"/>
                  <a:pt x="1189198" y="39359"/>
                </a:cubicBezTo>
                <a:cubicBezTo>
                  <a:pt x="1167856" y="54498"/>
                  <a:pt x="1156019" y="70554"/>
                  <a:pt x="1153687" y="87526"/>
                </a:cubicBezTo>
                <a:cubicBezTo>
                  <a:pt x="1151354" y="104497"/>
                  <a:pt x="1155548" y="118538"/>
                  <a:pt x="1166267" y="129649"/>
                </a:cubicBezTo>
                <a:cubicBezTo>
                  <a:pt x="1176986" y="140759"/>
                  <a:pt x="1191252" y="145092"/>
                  <a:pt x="1209065" y="142647"/>
                </a:cubicBezTo>
                <a:lnTo>
                  <a:pt x="1133627" y="205712"/>
                </a:lnTo>
                <a:cubicBezTo>
                  <a:pt x="1135556" y="208158"/>
                  <a:pt x="1138899" y="210562"/>
                  <a:pt x="1143657" y="212924"/>
                </a:cubicBezTo>
                <a:cubicBezTo>
                  <a:pt x="1148415" y="215285"/>
                  <a:pt x="1155358" y="217180"/>
                  <a:pt x="1164488" y="218608"/>
                </a:cubicBezTo>
                <a:lnTo>
                  <a:pt x="1164488" y="464973"/>
                </a:lnTo>
                <a:cubicBezTo>
                  <a:pt x="1152815" y="458772"/>
                  <a:pt x="1141014" y="452314"/>
                  <a:pt x="1129084" y="445599"/>
                </a:cubicBezTo>
                <a:cubicBezTo>
                  <a:pt x="1117154" y="438884"/>
                  <a:pt x="1105181" y="432083"/>
                  <a:pt x="1093165" y="425196"/>
                </a:cubicBezTo>
                <a:lnTo>
                  <a:pt x="1089736" y="431369"/>
                </a:lnTo>
                <a:cubicBezTo>
                  <a:pt x="1099480" y="446913"/>
                  <a:pt x="1113768" y="467945"/>
                  <a:pt x="1132599" y="494462"/>
                </a:cubicBezTo>
                <a:cubicBezTo>
                  <a:pt x="1151429" y="520980"/>
                  <a:pt x="1173947" y="550241"/>
                  <a:pt x="1200150" y="582245"/>
                </a:cubicBezTo>
                <a:cubicBezTo>
                  <a:pt x="1202707" y="592903"/>
                  <a:pt x="1206508" y="601933"/>
                  <a:pt x="1211551" y="609334"/>
                </a:cubicBezTo>
                <a:cubicBezTo>
                  <a:pt x="1216595" y="616735"/>
                  <a:pt x="1221938" y="622335"/>
                  <a:pt x="1227582" y="626136"/>
                </a:cubicBezTo>
                <a:lnTo>
                  <a:pt x="1295476" y="526695"/>
                </a:lnTo>
                <a:cubicBezTo>
                  <a:pt x="1278160" y="516851"/>
                  <a:pt x="1266844" y="508935"/>
                  <a:pt x="1261529" y="502949"/>
                </a:cubicBezTo>
                <a:cubicBezTo>
                  <a:pt x="1256214" y="496962"/>
                  <a:pt x="1253814" y="490247"/>
                  <a:pt x="1254328" y="482804"/>
                </a:cubicBezTo>
                <a:lnTo>
                  <a:pt x="1254328" y="202997"/>
                </a:lnTo>
                <a:lnTo>
                  <a:pt x="1330452" y="202997"/>
                </a:lnTo>
                <a:lnTo>
                  <a:pt x="1336624" y="183795"/>
                </a:lnTo>
                <a:lnTo>
                  <a:pt x="1252956" y="183795"/>
                </a:lnTo>
                <a:lnTo>
                  <a:pt x="1211123" y="142647"/>
                </a:lnTo>
                <a:cubicBezTo>
                  <a:pt x="1214937" y="141632"/>
                  <a:pt x="1218966" y="140232"/>
                  <a:pt x="1223210" y="138446"/>
                </a:cubicBezTo>
                <a:cubicBezTo>
                  <a:pt x="1227453" y="136660"/>
                  <a:pt x="1231654" y="134403"/>
                  <a:pt x="1235811" y="131674"/>
                </a:cubicBezTo>
                <a:cubicBezTo>
                  <a:pt x="1241069" y="110043"/>
                  <a:pt x="1249413" y="88669"/>
                  <a:pt x="1260843" y="67552"/>
                </a:cubicBezTo>
                <a:cubicBezTo>
                  <a:pt x="1272273" y="46435"/>
                  <a:pt x="1284046" y="27804"/>
                  <a:pt x="1296162" y="11659"/>
                </a:cubicBezTo>
                <a:close/>
                <a:moveTo>
                  <a:pt x="411480" y="2058"/>
                </a:moveTo>
                <a:lnTo>
                  <a:pt x="281763" y="14402"/>
                </a:lnTo>
                <a:cubicBezTo>
                  <a:pt x="282237" y="18574"/>
                  <a:pt x="284045" y="22232"/>
                  <a:pt x="287188" y="25375"/>
                </a:cubicBezTo>
                <a:cubicBezTo>
                  <a:pt x="290331" y="28518"/>
                  <a:pt x="296100" y="30804"/>
                  <a:pt x="304495" y="32233"/>
                </a:cubicBezTo>
                <a:lnTo>
                  <a:pt x="304495" y="158420"/>
                </a:lnTo>
                <a:lnTo>
                  <a:pt x="226657" y="158420"/>
                </a:lnTo>
                <a:lnTo>
                  <a:pt x="189623" y="114529"/>
                </a:lnTo>
                <a:lnTo>
                  <a:pt x="97726" y="180366"/>
                </a:lnTo>
                <a:cubicBezTo>
                  <a:pt x="100284" y="183380"/>
                  <a:pt x="103398" y="185752"/>
                  <a:pt x="107070" y="187481"/>
                </a:cubicBezTo>
                <a:cubicBezTo>
                  <a:pt x="110742" y="189210"/>
                  <a:pt x="116086" y="190724"/>
                  <a:pt x="123101" y="192024"/>
                </a:cubicBezTo>
                <a:lnTo>
                  <a:pt x="133388" y="327127"/>
                </a:lnTo>
                <a:lnTo>
                  <a:pt x="84696" y="281864"/>
                </a:lnTo>
                <a:lnTo>
                  <a:pt x="0" y="352502"/>
                </a:lnTo>
                <a:cubicBezTo>
                  <a:pt x="2643" y="355616"/>
                  <a:pt x="6100" y="358302"/>
                  <a:pt x="10372" y="360560"/>
                </a:cubicBezTo>
                <a:cubicBezTo>
                  <a:pt x="14644" y="362817"/>
                  <a:pt x="20331" y="364474"/>
                  <a:pt x="27432" y="365532"/>
                </a:cubicBezTo>
                <a:cubicBezTo>
                  <a:pt x="30127" y="432554"/>
                  <a:pt x="35403" y="483161"/>
                  <a:pt x="43259" y="517351"/>
                </a:cubicBezTo>
                <a:cubicBezTo>
                  <a:pt x="51115" y="551541"/>
                  <a:pt x="63960" y="574544"/>
                  <a:pt x="81794" y="586359"/>
                </a:cubicBezTo>
                <a:cubicBezTo>
                  <a:pt x="92823" y="594589"/>
                  <a:pt x="106027" y="600761"/>
                  <a:pt x="121407" y="604876"/>
                </a:cubicBezTo>
                <a:cubicBezTo>
                  <a:pt x="136787" y="608991"/>
                  <a:pt x="156292" y="611048"/>
                  <a:pt x="179923" y="611048"/>
                </a:cubicBezTo>
                <a:cubicBezTo>
                  <a:pt x="179453" y="596561"/>
                  <a:pt x="180223" y="583702"/>
                  <a:pt x="182233" y="572472"/>
                </a:cubicBezTo>
                <a:cubicBezTo>
                  <a:pt x="184244" y="561242"/>
                  <a:pt x="188265" y="552155"/>
                  <a:pt x="194297" y="545211"/>
                </a:cubicBezTo>
                <a:cubicBezTo>
                  <a:pt x="200813" y="537968"/>
                  <a:pt x="209683" y="531538"/>
                  <a:pt x="220905" y="525923"/>
                </a:cubicBezTo>
                <a:cubicBezTo>
                  <a:pt x="232127" y="520308"/>
                  <a:pt x="245617" y="515765"/>
                  <a:pt x="261374" y="512293"/>
                </a:cubicBezTo>
                <a:lnTo>
                  <a:pt x="260689" y="505435"/>
                </a:lnTo>
                <a:cubicBezTo>
                  <a:pt x="245646" y="506506"/>
                  <a:pt x="229361" y="507449"/>
                  <a:pt x="211836" y="508264"/>
                </a:cubicBezTo>
                <a:cubicBezTo>
                  <a:pt x="194311" y="509078"/>
                  <a:pt x="181620" y="509507"/>
                  <a:pt x="173763" y="509550"/>
                </a:cubicBezTo>
                <a:cubicBezTo>
                  <a:pt x="168744" y="509578"/>
                  <a:pt x="164751" y="509178"/>
                  <a:pt x="161785" y="508350"/>
                </a:cubicBezTo>
                <a:cubicBezTo>
                  <a:pt x="158819" y="507521"/>
                  <a:pt x="156195" y="506092"/>
                  <a:pt x="153914" y="504063"/>
                </a:cubicBezTo>
                <a:cubicBezTo>
                  <a:pt x="147483" y="498563"/>
                  <a:pt x="142378" y="482818"/>
                  <a:pt x="138599" y="456829"/>
                </a:cubicBezTo>
                <a:cubicBezTo>
                  <a:pt x="134820" y="430840"/>
                  <a:pt x="131940" y="394693"/>
                  <a:pt x="129958" y="348387"/>
                </a:cubicBezTo>
                <a:lnTo>
                  <a:pt x="304495" y="348387"/>
                </a:lnTo>
                <a:lnTo>
                  <a:pt x="304495" y="613106"/>
                </a:lnTo>
                <a:cubicBezTo>
                  <a:pt x="305609" y="619149"/>
                  <a:pt x="315039" y="626607"/>
                  <a:pt x="332784" y="635480"/>
                </a:cubicBezTo>
                <a:cubicBezTo>
                  <a:pt x="350529" y="644352"/>
                  <a:pt x="369903" y="649239"/>
                  <a:pt x="390906" y="650139"/>
                </a:cubicBezTo>
                <a:lnTo>
                  <a:pt x="411480" y="650139"/>
                </a:lnTo>
                <a:lnTo>
                  <a:pt x="411480" y="348387"/>
                </a:lnTo>
                <a:lnTo>
                  <a:pt x="623392" y="348387"/>
                </a:lnTo>
                <a:lnTo>
                  <a:pt x="629564" y="329184"/>
                </a:lnTo>
                <a:lnTo>
                  <a:pt x="411480" y="329184"/>
                </a:lnTo>
                <a:lnTo>
                  <a:pt x="411480" y="177623"/>
                </a:lnTo>
                <a:lnTo>
                  <a:pt x="574014" y="177623"/>
                </a:lnTo>
                <a:lnTo>
                  <a:pt x="580187" y="158420"/>
                </a:lnTo>
                <a:lnTo>
                  <a:pt x="411480" y="158420"/>
                </a:lnTo>
                <a:close/>
                <a:moveTo>
                  <a:pt x="770839" y="0"/>
                </a:moveTo>
                <a:cubicBezTo>
                  <a:pt x="770390" y="343"/>
                  <a:pt x="765573" y="4306"/>
                  <a:pt x="756386" y="11888"/>
                </a:cubicBezTo>
                <a:cubicBezTo>
                  <a:pt x="747200" y="19469"/>
                  <a:pt x="736337" y="28613"/>
                  <a:pt x="723798" y="39320"/>
                </a:cubicBezTo>
                <a:cubicBezTo>
                  <a:pt x="711259" y="50026"/>
                  <a:pt x="699736" y="60236"/>
                  <a:pt x="689229" y="69952"/>
                </a:cubicBezTo>
                <a:cubicBezTo>
                  <a:pt x="689986" y="73710"/>
                  <a:pt x="692072" y="76481"/>
                  <a:pt x="695487" y="78267"/>
                </a:cubicBezTo>
                <a:cubicBezTo>
                  <a:pt x="698901" y="80053"/>
                  <a:pt x="703216" y="80939"/>
                  <a:pt x="708431" y="80925"/>
                </a:cubicBezTo>
                <a:lnTo>
                  <a:pt x="847649" y="80925"/>
                </a:lnTo>
                <a:lnTo>
                  <a:pt x="847649" y="308610"/>
                </a:lnTo>
                <a:lnTo>
                  <a:pt x="823646" y="308610"/>
                </a:lnTo>
                <a:lnTo>
                  <a:pt x="779069" y="248086"/>
                </a:lnTo>
                <a:cubicBezTo>
                  <a:pt x="778628" y="248414"/>
                  <a:pt x="773870" y="252273"/>
                  <a:pt x="764794" y="259663"/>
                </a:cubicBezTo>
                <a:cubicBezTo>
                  <a:pt x="755718" y="267052"/>
                  <a:pt x="744965" y="276004"/>
                  <a:pt x="732536" y="286518"/>
                </a:cubicBezTo>
                <a:cubicBezTo>
                  <a:pt x="720107" y="297032"/>
                  <a:pt x="708643" y="307139"/>
                  <a:pt x="698144" y="316840"/>
                </a:cubicBezTo>
                <a:cubicBezTo>
                  <a:pt x="699244" y="320598"/>
                  <a:pt x="701502" y="323369"/>
                  <a:pt x="704916" y="325155"/>
                </a:cubicBezTo>
                <a:cubicBezTo>
                  <a:pt x="708331" y="326941"/>
                  <a:pt x="712475" y="327827"/>
                  <a:pt x="717347" y="327813"/>
                </a:cubicBezTo>
                <a:lnTo>
                  <a:pt x="847649" y="327813"/>
                </a:lnTo>
                <a:lnTo>
                  <a:pt x="847649" y="584302"/>
                </a:lnTo>
                <a:lnTo>
                  <a:pt x="818159" y="584302"/>
                </a:lnTo>
                <a:lnTo>
                  <a:pt x="766038" y="512979"/>
                </a:lnTo>
                <a:cubicBezTo>
                  <a:pt x="765526" y="513377"/>
                  <a:pt x="759997" y="517915"/>
                  <a:pt x="749452" y="526593"/>
                </a:cubicBezTo>
                <a:cubicBezTo>
                  <a:pt x="738907" y="535271"/>
                  <a:pt x="726419" y="545702"/>
                  <a:pt x="711987" y="557886"/>
                </a:cubicBezTo>
                <a:cubicBezTo>
                  <a:pt x="697556" y="570069"/>
                  <a:pt x="684255" y="581618"/>
                  <a:pt x="672084" y="592532"/>
                </a:cubicBezTo>
                <a:cubicBezTo>
                  <a:pt x="673170" y="596289"/>
                  <a:pt x="675456" y="599061"/>
                  <a:pt x="678942" y="600847"/>
                </a:cubicBezTo>
                <a:cubicBezTo>
                  <a:pt x="682428" y="602633"/>
                  <a:pt x="686771" y="603519"/>
                  <a:pt x="691972" y="603504"/>
                </a:cubicBezTo>
                <a:lnTo>
                  <a:pt x="1157630" y="603504"/>
                </a:lnTo>
                <a:lnTo>
                  <a:pt x="1163117" y="584302"/>
                </a:lnTo>
                <a:lnTo>
                  <a:pt x="1083564" y="584302"/>
                </a:lnTo>
                <a:lnTo>
                  <a:pt x="1083564" y="230825"/>
                </a:lnTo>
                <a:lnTo>
                  <a:pt x="963549" y="241131"/>
                </a:lnTo>
                <a:cubicBezTo>
                  <a:pt x="964006" y="246029"/>
                  <a:pt x="966006" y="250143"/>
                  <a:pt x="969550" y="253476"/>
                </a:cubicBezTo>
                <a:cubicBezTo>
                  <a:pt x="973093" y="256808"/>
                  <a:pt x="979551" y="259184"/>
                  <a:pt x="988923" y="260604"/>
                </a:cubicBezTo>
                <a:lnTo>
                  <a:pt x="988923" y="584302"/>
                </a:lnTo>
                <a:lnTo>
                  <a:pt x="947090" y="584302"/>
                </a:lnTo>
                <a:lnTo>
                  <a:pt x="947090" y="80925"/>
                </a:lnTo>
                <a:lnTo>
                  <a:pt x="1113739" y="80925"/>
                </a:lnTo>
                <a:lnTo>
                  <a:pt x="1119225" y="61722"/>
                </a:lnTo>
                <a:lnTo>
                  <a:pt x="816102" y="61722"/>
                </a:lnTo>
                <a:close/>
              </a:path>
            </a:pathLst>
          </a:custGeom>
          <a:gradFill flip="none" rotWithShape="1">
            <a:gsLst>
              <a:gs pos="15000">
                <a:srgbClr val="734B27"/>
              </a:gs>
              <a:gs pos="37000">
                <a:srgbClr val="FDB931"/>
              </a:gs>
              <a:gs pos="90000">
                <a:srgbClr val="734B27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5400">
                <a:gradFill flip="none" rotWithShape="1">
                  <a:gsLst>
                    <a:gs pos="15000">
                      <a:srgbClr val="734B27"/>
                    </a:gs>
                    <a:gs pos="37000">
                      <a:srgbClr val="FDB931"/>
                    </a:gs>
                    <a:gs pos="90000">
                      <a:srgbClr val="734B27"/>
                    </a:gs>
                  </a:gsLst>
                  <a:lin ang="2700000" scaled="0"/>
                  <a:tileRect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5000">
                    <a:srgbClr val="734B27"/>
                  </a:gs>
                  <a:gs pos="37000">
                    <a:srgbClr val="FDB931"/>
                  </a:gs>
                  <a:gs pos="90000">
                    <a:srgbClr val="734B27"/>
                  </a:gs>
                </a:gsLst>
                <a:lin ang="2700000" scaled="0"/>
                <a:tileRect/>
              </a:gra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982203C4-31D9-4BCD-B174-844CDBEFE139}"/>
              </a:ext>
            </a:extLst>
          </p:cNvPr>
          <p:cNvGrpSpPr/>
          <p:nvPr/>
        </p:nvGrpSpPr>
        <p:grpSpPr>
          <a:xfrm>
            <a:off x="4953198" y="823291"/>
            <a:ext cx="2565202" cy="3376968"/>
            <a:chOff x="1061859" y="773510"/>
            <a:chExt cx="1776827" cy="2339111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65" r="66650" b="31057"/>
            <a:stretch/>
          </p:blipFill>
          <p:spPr>
            <a:xfrm>
              <a:off x="1061859" y="773510"/>
              <a:ext cx="1776827" cy="2339111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64" b="77500"/>
            <a:stretch/>
          </p:blipFill>
          <p:spPr>
            <a:xfrm>
              <a:off x="1278189" y="1134229"/>
              <a:ext cx="1226160" cy="834665"/>
            </a:xfrm>
            <a:prstGeom prst="rect">
              <a:avLst/>
            </a:prstGeom>
          </p:spPr>
        </p:pic>
      </p:grp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7EEC9191-D3EE-4143-829C-004D3D81D279}"/>
              </a:ext>
            </a:extLst>
          </p:cNvPr>
          <p:cNvCxnSpPr>
            <a:cxnSpLocks/>
          </p:cNvCxnSpPr>
          <p:nvPr/>
        </p:nvCxnSpPr>
        <p:spPr>
          <a:xfrm>
            <a:off x="3645364" y="4278254"/>
            <a:ext cx="1798960" cy="0"/>
          </a:xfrm>
          <a:prstGeom prst="line">
            <a:avLst/>
          </a:prstGeom>
          <a:ln>
            <a:solidFill>
              <a:srgbClr val="6844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8BBEB08C-D107-4938-9D17-6A3C19C4403D}"/>
              </a:ext>
            </a:extLst>
          </p:cNvPr>
          <p:cNvCxnSpPr>
            <a:cxnSpLocks/>
          </p:cNvCxnSpPr>
          <p:nvPr/>
        </p:nvCxnSpPr>
        <p:spPr>
          <a:xfrm>
            <a:off x="6719897" y="4278254"/>
            <a:ext cx="1674803" cy="0"/>
          </a:xfrm>
          <a:prstGeom prst="line">
            <a:avLst/>
          </a:prstGeom>
          <a:ln>
            <a:solidFill>
              <a:srgbClr val="6844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958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8" y="2698871"/>
            <a:ext cx="5460675" cy="3071629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01ECB83-2606-48E7-A696-C283D742CF96}"/>
              </a:ext>
            </a:extLst>
          </p:cNvPr>
          <p:cNvGrpSpPr/>
          <p:nvPr/>
        </p:nvGrpSpPr>
        <p:grpSpPr>
          <a:xfrm>
            <a:off x="2686230" y="1314450"/>
            <a:ext cx="838200" cy="838200"/>
            <a:chOff x="3048000" y="1314450"/>
            <a:chExt cx="838200" cy="83820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6A8FA6D-B185-4349-84C2-B05790329E1D}"/>
                </a:ext>
              </a:extLst>
            </p:cNvPr>
            <p:cNvSpPr/>
            <p:nvPr/>
          </p:nvSpPr>
          <p:spPr>
            <a:xfrm>
              <a:off x="3048000" y="1314450"/>
              <a:ext cx="838200" cy="838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36B7706-CF11-46DF-B89B-D09FE2D15424}"/>
                </a:ext>
              </a:extLst>
            </p:cNvPr>
            <p:cNvSpPr txBox="1"/>
            <p:nvPr/>
          </p:nvSpPr>
          <p:spPr>
            <a:xfrm>
              <a:off x="322897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83C3517-95AE-4C1E-9F84-675B6FB0306F}"/>
              </a:ext>
            </a:extLst>
          </p:cNvPr>
          <p:cNvGrpSpPr/>
          <p:nvPr/>
        </p:nvGrpSpPr>
        <p:grpSpPr>
          <a:xfrm>
            <a:off x="8704723" y="1314450"/>
            <a:ext cx="838200" cy="838200"/>
            <a:chOff x="8426450" y="1314450"/>
            <a:chExt cx="838200" cy="838200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AA0B28A-F3EC-45A1-B43C-567B6B38630B}"/>
                </a:ext>
              </a:extLst>
            </p:cNvPr>
            <p:cNvSpPr/>
            <p:nvPr/>
          </p:nvSpPr>
          <p:spPr>
            <a:xfrm>
              <a:off x="8426450" y="1314450"/>
              <a:ext cx="838200" cy="8382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F619284-6577-4B1F-AB76-61147CE727B2}"/>
                </a:ext>
              </a:extLst>
            </p:cNvPr>
            <p:cNvSpPr txBox="1"/>
            <p:nvPr/>
          </p:nvSpPr>
          <p:spPr>
            <a:xfrm>
              <a:off x="860742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后</a:t>
              </a: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1FF2A24-B4E7-4F2A-91D5-22C537CF5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84" y="2698872"/>
            <a:ext cx="5460672" cy="3071627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827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DD191ED-0973-4BAD-BCC0-DD2B978063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65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7">
            <a:extLst>
              <a:ext uri="{FF2B5EF4-FFF2-40B4-BE49-F238E27FC236}">
                <a16:creationId xmlns:a16="http://schemas.microsoft.com/office/drawing/2014/main" id="{69C39674-574C-4AF6-82C4-931BEEB38185}"/>
              </a:ext>
            </a:extLst>
          </p:cNvPr>
          <p:cNvSpPr/>
          <p:nvPr/>
        </p:nvSpPr>
        <p:spPr>
          <a:xfrm>
            <a:off x="1450467" y="785682"/>
            <a:ext cx="10741533" cy="607231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B8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41" y="0"/>
            <a:ext cx="3293533" cy="4940300"/>
          </a:xfrm>
          <a:prstGeom prst="rect">
            <a:avLst/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EF889360-228A-4179-8132-2208ABB383D8}"/>
              </a:ext>
            </a:extLst>
          </p:cNvPr>
          <p:cNvSpPr/>
          <p:nvPr/>
        </p:nvSpPr>
        <p:spPr>
          <a:xfrm>
            <a:off x="3804453" y="1218346"/>
            <a:ext cx="2038350" cy="515778"/>
          </a:xfrm>
          <a:custGeom>
            <a:avLst/>
            <a:gdLst/>
            <a:ahLst/>
            <a:cxnLst/>
            <a:rect l="l" t="t" r="r" b="b"/>
            <a:pathLst>
              <a:path w="2038350" h="515778">
                <a:moveTo>
                  <a:pt x="848439" y="441483"/>
                </a:moveTo>
                <a:lnTo>
                  <a:pt x="848439" y="466487"/>
                </a:lnTo>
                <a:lnTo>
                  <a:pt x="1165622" y="466487"/>
                </a:lnTo>
                <a:cubicBezTo>
                  <a:pt x="1171813" y="466487"/>
                  <a:pt x="1177052" y="464343"/>
                  <a:pt x="1181338" y="460057"/>
                </a:cubicBezTo>
                <a:cubicBezTo>
                  <a:pt x="1185624" y="455771"/>
                  <a:pt x="1187768" y="450532"/>
                  <a:pt x="1187768" y="444341"/>
                </a:cubicBezTo>
                <a:lnTo>
                  <a:pt x="1187768" y="441483"/>
                </a:lnTo>
                <a:close/>
                <a:moveTo>
                  <a:pt x="751284" y="392192"/>
                </a:moveTo>
                <a:lnTo>
                  <a:pt x="832723" y="392192"/>
                </a:lnTo>
                <a:lnTo>
                  <a:pt x="848439" y="392192"/>
                </a:lnTo>
                <a:lnTo>
                  <a:pt x="1285637" y="392192"/>
                </a:lnTo>
                <a:lnTo>
                  <a:pt x="1285637" y="448627"/>
                </a:lnTo>
                <a:cubicBezTo>
                  <a:pt x="1285637" y="458152"/>
                  <a:pt x="1283851" y="466844"/>
                  <a:pt x="1280279" y="474702"/>
                </a:cubicBezTo>
                <a:cubicBezTo>
                  <a:pt x="1276707" y="482560"/>
                  <a:pt x="1271826" y="489585"/>
                  <a:pt x="1265634" y="495776"/>
                </a:cubicBezTo>
                <a:cubicBezTo>
                  <a:pt x="1259443" y="501967"/>
                  <a:pt x="1252180" y="506730"/>
                  <a:pt x="1243846" y="510063"/>
                </a:cubicBezTo>
                <a:cubicBezTo>
                  <a:pt x="1235512" y="513397"/>
                  <a:pt x="1226820" y="515064"/>
                  <a:pt x="1217771" y="515064"/>
                </a:cubicBezTo>
                <a:lnTo>
                  <a:pt x="832723" y="515064"/>
                </a:lnTo>
                <a:lnTo>
                  <a:pt x="751284" y="515064"/>
                </a:lnTo>
                <a:close/>
                <a:moveTo>
                  <a:pt x="478631" y="377190"/>
                </a:moveTo>
                <a:lnTo>
                  <a:pt x="581501" y="377190"/>
                </a:lnTo>
                <a:lnTo>
                  <a:pt x="617934" y="512207"/>
                </a:lnTo>
                <a:lnTo>
                  <a:pt x="515065" y="512207"/>
                </a:lnTo>
                <a:close/>
                <a:moveTo>
                  <a:pt x="55007" y="377190"/>
                </a:moveTo>
                <a:lnTo>
                  <a:pt x="157877" y="377190"/>
                </a:lnTo>
                <a:lnTo>
                  <a:pt x="121444" y="512207"/>
                </a:lnTo>
                <a:lnTo>
                  <a:pt x="19288" y="512207"/>
                </a:lnTo>
                <a:close/>
                <a:moveTo>
                  <a:pt x="751284" y="316468"/>
                </a:moveTo>
                <a:lnTo>
                  <a:pt x="1285637" y="316468"/>
                </a:lnTo>
                <a:lnTo>
                  <a:pt x="1285637" y="366474"/>
                </a:lnTo>
                <a:lnTo>
                  <a:pt x="751284" y="366474"/>
                </a:lnTo>
                <a:close/>
                <a:moveTo>
                  <a:pt x="751284" y="241458"/>
                </a:moveTo>
                <a:lnTo>
                  <a:pt x="1285637" y="241458"/>
                </a:lnTo>
                <a:lnTo>
                  <a:pt x="1285637" y="291465"/>
                </a:lnTo>
                <a:lnTo>
                  <a:pt x="751284" y="291465"/>
                </a:lnTo>
                <a:close/>
                <a:moveTo>
                  <a:pt x="265033" y="225742"/>
                </a:moveTo>
                <a:lnTo>
                  <a:pt x="371475" y="225742"/>
                </a:lnTo>
                <a:lnTo>
                  <a:pt x="371475" y="277177"/>
                </a:lnTo>
                <a:lnTo>
                  <a:pt x="625078" y="277177"/>
                </a:lnTo>
                <a:lnTo>
                  <a:pt x="625078" y="347186"/>
                </a:lnTo>
                <a:lnTo>
                  <a:pt x="371475" y="347186"/>
                </a:lnTo>
                <a:lnTo>
                  <a:pt x="371475" y="514350"/>
                </a:lnTo>
                <a:lnTo>
                  <a:pt x="265033" y="514350"/>
                </a:lnTo>
                <a:lnTo>
                  <a:pt x="265033" y="347186"/>
                </a:lnTo>
                <a:lnTo>
                  <a:pt x="714" y="347186"/>
                </a:lnTo>
                <a:lnTo>
                  <a:pt x="714" y="277177"/>
                </a:lnTo>
                <a:lnTo>
                  <a:pt x="265033" y="277177"/>
                </a:lnTo>
                <a:close/>
                <a:moveTo>
                  <a:pt x="1781175" y="215027"/>
                </a:moveTo>
                <a:lnTo>
                  <a:pt x="1896904" y="215027"/>
                </a:lnTo>
                <a:lnTo>
                  <a:pt x="1915478" y="268605"/>
                </a:lnTo>
                <a:lnTo>
                  <a:pt x="2038350" y="268605"/>
                </a:lnTo>
                <a:lnTo>
                  <a:pt x="2038350" y="317182"/>
                </a:lnTo>
                <a:lnTo>
                  <a:pt x="1806893" y="317182"/>
                </a:lnTo>
                <a:lnTo>
                  <a:pt x="1796891" y="354330"/>
                </a:lnTo>
                <a:lnTo>
                  <a:pt x="2028349" y="354330"/>
                </a:lnTo>
                <a:lnTo>
                  <a:pt x="2028349" y="371475"/>
                </a:lnTo>
                <a:lnTo>
                  <a:pt x="2028349" y="398621"/>
                </a:lnTo>
                <a:lnTo>
                  <a:pt x="2028349" y="437912"/>
                </a:lnTo>
                <a:cubicBezTo>
                  <a:pt x="2028349" y="448865"/>
                  <a:pt x="2026325" y="459105"/>
                  <a:pt x="2022277" y="468630"/>
                </a:cubicBezTo>
                <a:cubicBezTo>
                  <a:pt x="2018229" y="478155"/>
                  <a:pt x="2012633" y="486370"/>
                  <a:pt x="2005489" y="493276"/>
                </a:cubicBezTo>
                <a:cubicBezTo>
                  <a:pt x="1998345" y="500181"/>
                  <a:pt x="1990011" y="505658"/>
                  <a:pt x="1980486" y="509706"/>
                </a:cubicBezTo>
                <a:cubicBezTo>
                  <a:pt x="1970961" y="513754"/>
                  <a:pt x="1960959" y="515778"/>
                  <a:pt x="1950482" y="515778"/>
                </a:cubicBezTo>
                <a:lnTo>
                  <a:pt x="1889046" y="515778"/>
                </a:lnTo>
                <a:lnTo>
                  <a:pt x="1869758" y="462915"/>
                </a:lnTo>
                <a:lnTo>
                  <a:pt x="1909048" y="462915"/>
                </a:lnTo>
                <a:cubicBezTo>
                  <a:pt x="1915239" y="462915"/>
                  <a:pt x="1920478" y="460772"/>
                  <a:pt x="1924764" y="456485"/>
                </a:cubicBezTo>
                <a:cubicBezTo>
                  <a:pt x="1929051" y="452199"/>
                  <a:pt x="1931194" y="446722"/>
                  <a:pt x="1931194" y="440055"/>
                </a:cubicBezTo>
                <a:lnTo>
                  <a:pt x="1931194" y="398621"/>
                </a:lnTo>
                <a:lnTo>
                  <a:pt x="1784033" y="398621"/>
                </a:lnTo>
                <a:lnTo>
                  <a:pt x="1751171" y="515064"/>
                </a:lnTo>
                <a:lnTo>
                  <a:pt x="1653302" y="515064"/>
                </a:lnTo>
                <a:lnTo>
                  <a:pt x="1709023" y="317182"/>
                </a:lnTo>
                <a:lnTo>
                  <a:pt x="1647587" y="317182"/>
                </a:lnTo>
                <a:lnTo>
                  <a:pt x="1647587" y="268605"/>
                </a:lnTo>
                <a:lnTo>
                  <a:pt x="1799034" y="268605"/>
                </a:lnTo>
                <a:close/>
                <a:moveTo>
                  <a:pt x="1570434" y="131445"/>
                </a:moveTo>
                <a:lnTo>
                  <a:pt x="1623298" y="131445"/>
                </a:lnTo>
                <a:lnTo>
                  <a:pt x="1635443" y="515778"/>
                </a:lnTo>
                <a:lnTo>
                  <a:pt x="1583293" y="515778"/>
                </a:lnTo>
                <a:close/>
                <a:moveTo>
                  <a:pt x="1420416" y="131445"/>
                </a:moveTo>
                <a:lnTo>
                  <a:pt x="1473279" y="131445"/>
                </a:lnTo>
                <a:lnTo>
                  <a:pt x="1460421" y="515778"/>
                </a:lnTo>
                <a:lnTo>
                  <a:pt x="1408271" y="515778"/>
                </a:lnTo>
                <a:close/>
                <a:moveTo>
                  <a:pt x="714" y="119300"/>
                </a:moveTo>
                <a:lnTo>
                  <a:pt x="565071" y="119300"/>
                </a:lnTo>
                <a:cubicBezTo>
                  <a:pt x="581739" y="119300"/>
                  <a:pt x="596027" y="125253"/>
                  <a:pt x="607933" y="137160"/>
                </a:cubicBezTo>
                <a:cubicBezTo>
                  <a:pt x="619839" y="149066"/>
                  <a:pt x="625793" y="163353"/>
                  <a:pt x="625793" y="180022"/>
                </a:cubicBezTo>
                <a:lnTo>
                  <a:pt x="625793" y="252888"/>
                </a:lnTo>
                <a:lnTo>
                  <a:pt x="526495" y="252888"/>
                </a:lnTo>
                <a:lnTo>
                  <a:pt x="526495" y="212883"/>
                </a:lnTo>
                <a:cubicBezTo>
                  <a:pt x="526495" y="206692"/>
                  <a:pt x="524232" y="201453"/>
                  <a:pt x="519708" y="197167"/>
                </a:cubicBezTo>
                <a:cubicBezTo>
                  <a:pt x="515184" y="192881"/>
                  <a:pt x="509826" y="190738"/>
                  <a:pt x="503634" y="190738"/>
                </a:cubicBezTo>
                <a:lnTo>
                  <a:pt x="100013" y="190738"/>
                </a:lnTo>
                <a:lnTo>
                  <a:pt x="100013" y="252888"/>
                </a:lnTo>
                <a:lnTo>
                  <a:pt x="714" y="252888"/>
                </a:lnTo>
                <a:close/>
                <a:moveTo>
                  <a:pt x="898446" y="98583"/>
                </a:moveTo>
                <a:lnTo>
                  <a:pt x="839153" y="166449"/>
                </a:lnTo>
                <a:lnTo>
                  <a:pt x="967026" y="166449"/>
                </a:lnTo>
                <a:lnTo>
                  <a:pt x="950595" y="128587"/>
                </a:lnTo>
                <a:lnTo>
                  <a:pt x="1063466" y="128587"/>
                </a:lnTo>
                <a:lnTo>
                  <a:pt x="1079897" y="166449"/>
                </a:lnTo>
                <a:lnTo>
                  <a:pt x="1197054" y="166449"/>
                </a:lnTo>
                <a:lnTo>
                  <a:pt x="1137761" y="98583"/>
                </a:lnTo>
                <a:close/>
                <a:moveTo>
                  <a:pt x="1676876" y="97869"/>
                </a:moveTo>
                <a:lnTo>
                  <a:pt x="1776889" y="97869"/>
                </a:lnTo>
                <a:lnTo>
                  <a:pt x="1784033" y="145732"/>
                </a:lnTo>
                <a:lnTo>
                  <a:pt x="1871901" y="145732"/>
                </a:lnTo>
                <a:lnTo>
                  <a:pt x="1890474" y="145732"/>
                </a:lnTo>
                <a:lnTo>
                  <a:pt x="1897618" y="97869"/>
                </a:lnTo>
                <a:lnTo>
                  <a:pt x="1997631" y="97869"/>
                </a:lnTo>
                <a:lnTo>
                  <a:pt x="1989773" y="145732"/>
                </a:lnTo>
                <a:cubicBezTo>
                  <a:pt x="2005965" y="147637"/>
                  <a:pt x="2018109" y="152519"/>
                  <a:pt x="2026206" y="160377"/>
                </a:cubicBezTo>
                <a:cubicBezTo>
                  <a:pt x="2034302" y="168235"/>
                  <a:pt x="2038350" y="181213"/>
                  <a:pt x="2038350" y="199310"/>
                </a:cubicBezTo>
                <a:lnTo>
                  <a:pt x="2038350" y="246459"/>
                </a:lnTo>
                <a:lnTo>
                  <a:pt x="1940481" y="246459"/>
                </a:lnTo>
                <a:lnTo>
                  <a:pt x="1940481" y="215027"/>
                </a:lnTo>
                <a:lnTo>
                  <a:pt x="1940481" y="207168"/>
                </a:lnTo>
                <a:cubicBezTo>
                  <a:pt x="1940481" y="199548"/>
                  <a:pt x="1936671" y="195738"/>
                  <a:pt x="1929051" y="195738"/>
                </a:cubicBezTo>
                <a:lnTo>
                  <a:pt x="1871901" y="195738"/>
                </a:lnTo>
                <a:lnTo>
                  <a:pt x="1754029" y="195738"/>
                </a:lnTo>
                <a:lnTo>
                  <a:pt x="1745456" y="195738"/>
                </a:lnTo>
                <a:lnTo>
                  <a:pt x="1745456" y="246459"/>
                </a:lnTo>
                <a:lnTo>
                  <a:pt x="1647587" y="246459"/>
                </a:lnTo>
                <a:lnTo>
                  <a:pt x="1647587" y="145732"/>
                </a:lnTo>
                <a:lnTo>
                  <a:pt x="1684734" y="145732"/>
                </a:lnTo>
                <a:close/>
                <a:moveTo>
                  <a:pt x="70723" y="1428"/>
                </a:moveTo>
                <a:lnTo>
                  <a:pt x="169307" y="1428"/>
                </a:lnTo>
                <a:lnTo>
                  <a:pt x="182166" y="30003"/>
                </a:lnTo>
                <a:lnTo>
                  <a:pt x="450771" y="30003"/>
                </a:lnTo>
                <a:lnTo>
                  <a:pt x="463629" y="1428"/>
                </a:lnTo>
                <a:lnTo>
                  <a:pt x="562213" y="1428"/>
                </a:lnTo>
                <a:lnTo>
                  <a:pt x="550069" y="30003"/>
                </a:lnTo>
                <a:lnTo>
                  <a:pt x="626507" y="30003"/>
                </a:lnTo>
                <a:lnTo>
                  <a:pt x="626507" y="81438"/>
                </a:lnTo>
                <a:lnTo>
                  <a:pt x="527923" y="81438"/>
                </a:lnTo>
                <a:lnTo>
                  <a:pt x="517922" y="104298"/>
                </a:lnTo>
                <a:lnTo>
                  <a:pt x="418624" y="104298"/>
                </a:lnTo>
                <a:lnTo>
                  <a:pt x="428625" y="81438"/>
                </a:lnTo>
                <a:lnTo>
                  <a:pt x="204311" y="81438"/>
                </a:lnTo>
                <a:lnTo>
                  <a:pt x="214313" y="104298"/>
                </a:lnTo>
                <a:lnTo>
                  <a:pt x="115014" y="104298"/>
                </a:lnTo>
                <a:lnTo>
                  <a:pt x="105013" y="81438"/>
                </a:lnTo>
                <a:lnTo>
                  <a:pt x="0" y="81438"/>
                </a:lnTo>
                <a:lnTo>
                  <a:pt x="0" y="30003"/>
                </a:lnTo>
                <a:lnTo>
                  <a:pt x="82868" y="30003"/>
                </a:lnTo>
                <a:close/>
                <a:moveTo>
                  <a:pt x="1482566" y="714"/>
                </a:moveTo>
                <a:lnTo>
                  <a:pt x="1561148" y="714"/>
                </a:lnTo>
                <a:lnTo>
                  <a:pt x="1561148" y="34290"/>
                </a:lnTo>
                <a:lnTo>
                  <a:pt x="1635443" y="34290"/>
                </a:lnTo>
                <a:lnTo>
                  <a:pt x="1635443" y="105013"/>
                </a:lnTo>
                <a:lnTo>
                  <a:pt x="1561148" y="105013"/>
                </a:lnTo>
                <a:lnTo>
                  <a:pt x="1561148" y="515778"/>
                </a:lnTo>
                <a:lnTo>
                  <a:pt x="1482566" y="515778"/>
                </a:lnTo>
                <a:lnTo>
                  <a:pt x="1482566" y="105013"/>
                </a:lnTo>
                <a:lnTo>
                  <a:pt x="1408271" y="105013"/>
                </a:lnTo>
                <a:lnTo>
                  <a:pt x="1408271" y="34290"/>
                </a:lnTo>
                <a:lnTo>
                  <a:pt x="1482566" y="34290"/>
                </a:lnTo>
                <a:close/>
                <a:moveTo>
                  <a:pt x="764858" y="714"/>
                </a:moveTo>
                <a:lnTo>
                  <a:pt x="877729" y="714"/>
                </a:lnTo>
                <a:lnTo>
                  <a:pt x="898446" y="48577"/>
                </a:lnTo>
                <a:lnTo>
                  <a:pt x="947738" y="48577"/>
                </a:lnTo>
                <a:lnTo>
                  <a:pt x="927021" y="714"/>
                </a:lnTo>
                <a:lnTo>
                  <a:pt x="1039892" y="714"/>
                </a:lnTo>
                <a:lnTo>
                  <a:pt x="1060609" y="48577"/>
                </a:lnTo>
                <a:lnTo>
                  <a:pt x="1130618" y="48577"/>
                </a:lnTo>
                <a:lnTo>
                  <a:pt x="1160621" y="2143"/>
                </a:lnTo>
                <a:lnTo>
                  <a:pt x="1273493" y="2143"/>
                </a:lnTo>
                <a:lnTo>
                  <a:pt x="1243489" y="48577"/>
                </a:lnTo>
                <a:lnTo>
                  <a:pt x="1332071" y="48577"/>
                </a:lnTo>
                <a:lnTo>
                  <a:pt x="1332071" y="98583"/>
                </a:lnTo>
                <a:lnTo>
                  <a:pt x="1254204" y="98583"/>
                </a:lnTo>
                <a:lnTo>
                  <a:pt x="1332071" y="187880"/>
                </a:lnTo>
                <a:lnTo>
                  <a:pt x="1297067" y="187880"/>
                </a:lnTo>
                <a:lnTo>
                  <a:pt x="1297067" y="216455"/>
                </a:lnTo>
                <a:lnTo>
                  <a:pt x="739855" y="216455"/>
                </a:lnTo>
                <a:lnTo>
                  <a:pt x="739855" y="187880"/>
                </a:lnTo>
                <a:lnTo>
                  <a:pt x="704136" y="187880"/>
                </a:lnTo>
                <a:lnTo>
                  <a:pt x="782003" y="98583"/>
                </a:lnTo>
                <a:lnTo>
                  <a:pt x="704850" y="98583"/>
                </a:lnTo>
                <a:lnTo>
                  <a:pt x="704850" y="48577"/>
                </a:lnTo>
                <a:lnTo>
                  <a:pt x="785574" y="48577"/>
                </a:lnTo>
                <a:close/>
                <a:moveTo>
                  <a:pt x="1779032" y="0"/>
                </a:moveTo>
                <a:lnTo>
                  <a:pt x="1895475" y="0"/>
                </a:lnTo>
                <a:lnTo>
                  <a:pt x="1908334" y="29289"/>
                </a:lnTo>
                <a:lnTo>
                  <a:pt x="2028349" y="29289"/>
                </a:lnTo>
                <a:lnTo>
                  <a:pt x="2028349" y="79295"/>
                </a:lnTo>
                <a:lnTo>
                  <a:pt x="1656874" y="79295"/>
                </a:lnTo>
                <a:lnTo>
                  <a:pt x="1656874" y="29289"/>
                </a:lnTo>
                <a:lnTo>
                  <a:pt x="1791891" y="29289"/>
                </a:lnTo>
                <a:close/>
              </a:path>
            </a:pathLst>
          </a:custGeom>
          <a:solidFill>
            <a:srgbClr val="17569D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600" b="0" i="0" u="none" strike="noStrike" kern="1200" cap="none" spc="0" normalizeH="0" baseline="0" noProof="0" dirty="0">
              <a:ln>
                <a:noFill/>
              </a:ln>
              <a:solidFill>
                <a:srgbClr val="17569D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0373A91-40E9-467F-8B22-C4DB0E986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11" y="2082283"/>
            <a:ext cx="2471195" cy="181681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676989F-07B2-4413-A4BA-FF829AC223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133" y="2082283"/>
            <a:ext cx="2487984" cy="181681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448F93F-E973-49B1-9717-EA6B510147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43" y="2082283"/>
            <a:ext cx="2431926" cy="181681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F78308E-8750-4F15-9937-B08325A5B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10" y="4054974"/>
            <a:ext cx="2471195" cy="168746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9E34157-FDBF-407D-881E-792580659C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8133" y="4054974"/>
            <a:ext cx="2487984" cy="168746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B918C0F-B19B-4ACC-A668-7C49BBB4D3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43" y="4054974"/>
            <a:ext cx="2431926" cy="16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17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8" y="2698871"/>
            <a:ext cx="5460674" cy="3071629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01ECB83-2606-48E7-A696-C283D742CF96}"/>
              </a:ext>
            </a:extLst>
          </p:cNvPr>
          <p:cNvGrpSpPr/>
          <p:nvPr/>
        </p:nvGrpSpPr>
        <p:grpSpPr>
          <a:xfrm>
            <a:off x="2686230" y="1314450"/>
            <a:ext cx="838200" cy="838200"/>
            <a:chOff x="3048000" y="1314450"/>
            <a:chExt cx="838200" cy="83820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6A8FA6D-B185-4349-84C2-B05790329E1D}"/>
                </a:ext>
              </a:extLst>
            </p:cNvPr>
            <p:cNvSpPr/>
            <p:nvPr/>
          </p:nvSpPr>
          <p:spPr>
            <a:xfrm>
              <a:off x="3048000" y="1314450"/>
              <a:ext cx="838200" cy="838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36B7706-CF11-46DF-B89B-D09FE2D15424}"/>
                </a:ext>
              </a:extLst>
            </p:cNvPr>
            <p:cNvSpPr txBox="1"/>
            <p:nvPr/>
          </p:nvSpPr>
          <p:spPr>
            <a:xfrm>
              <a:off x="322897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83C3517-95AE-4C1E-9F84-675B6FB0306F}"/>
              </a:ext>
            </a:extLst>
          </p:cNvPr>
          <p:cNvGrpSpPr/>
          <p:nvPr/>
        </p:nvGrpSpPr>
        <p:grpSpPr>
          <a:xfrm>
            <a:off x="8704723" y="1314450"/>
            <a:ext cx="838200" cy="838200"/>
            <a:chOff x="8426450" y="1314450"/>
            <a:chExt cx="838200" cy="838200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AA0B28A-F3EC-45A1-B43C-567B6B38630B}"/>
                </a:ext>
              </a:extLst>
            </p:cNvPr>
            <p:cNvSpPr/>
            <p:nvPr/>
          </p:nvSpPr>
          <p:spPr>
            <a:xfrm>
              <a:off x="8426450" y="1314450"/>
              <a:ext cx="838200" cy="8382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F619284-6577-4B1F-AB76-61147CE727B2}"/>
                </a:ext>
              </a:extLst>
            </p:cNvPr>
            <p:cNvSpPr txBox="1"/>
            <p:nvPr/>
          </p:nvSpPr>
          <p:spPr>
            <a:xfrm>
              <a:off x="860742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后</a:t>
              </a: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1FF2A24-B4E7-4F2A-91D5-22C537CF5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85" y="2698872"/>
            <a:ext cx="5460670" cy="3071627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90592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5">
            <a:extLst>
              <a:ext uri="{FF2B5EF4-FFF2-40B4-BE49-F238E27FC236}">
                <a16:creationId xmlns:a16="http://schemas.microsoft.com/office/drawing/2014/main" id="{35A71427-455F-4AC6-9F49-266CE79C4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209463" cy="6858000"/>
          </a:xfrm>
          <a:prstGeom prst="rect">
            <a:avLst/>
          </a:prstGeom>
          <a:solidFill>
            <a:srgbClr val="DA402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5F105A62-30BF-4568-95EA-0F1A039B5F14}"/>
              </a:ext>
            </a:extLst>
          </p:cNvPr>
          <p:cNvSpPr/>
          <p:nvPr/>
        </p:nvSpPr>
        <p:spPr>
          <a:xfrm>
            <a:off x="1281004" y="812799"/>
            <a:ext cx="9615596" cy="5321301"/>
          </a:xfrm>
          <a:prstGeom prst="roundRect">
            <a:avLst>
              <a:gd name="adj" fmla="val 0"/>
            </a:avLst>
          </a:prstGeom>
          <a:solidFill>
            <a:srgbClr val="FFEEBD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EF704515-8BC3-4E4A-B2AB-5E7917947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438" y="0"/>
            <a:ext cx="179388" cy="6858000"/>
          </a:xfrm>
          <a:prstGeom prst="rect">
            <a:avLst/>
          </a:prstGeom>
          <a:solidFill>
            <a:srgbClr val="FF98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Rectangle 7">
            <a:extLst>
              <a:ext uri="{FF2B5EF4-FFF2-40B4-BE49-F238E27FC236}">
                <a16:creationId xmlns:a16="http://schemas.microsoft.com/office/drawing/2014/main" id="{AB354C72-09FA-4B39-9943-C2833CC75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238" y="0"/>
            <a:ext cx="90488" cy="6858000"/>
          </a:xfrm>
          <a:prstGeom prst="rect">
            <a:avLst/>
          </a:prstGeom>
          <a:solidFill>
            <a:srgbClr val="FF98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Rectangle 8">
            <a:extLst>
              <a:ext uri="{FF2B5EF4-FFF2-40B4-BE49-F238E27FC236}">
                <a16:creationId xmlns:a16="http://schemas.microsoft.com/office/drawing/2014/main" id="{B5FE74D6-0430-4DA9-A97F-C2BCA1516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25" y="0"/>
            <a:ext cx="90488" cy="6858000"/>
          </a:xfrm>
          <a:prstGeom prst="rect">
            <a:avLst/>
          </a:prstGeom>
          <a:solidFill>
            <a:srgbClr val="FF98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Rectangle 9">
            <a:extLst>
              <a:ext uri="{FF2B5EF4-FFF2-40B4-BE49-F238E27FC236}">
                <a16:creationId xmlns:a16="http://schemas.microsoft.com/office/drawing/2014/main" id="{14B7D418-5761-4A94-9B33-0D8D852D3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16329" y="0"/>
            <a:ext cx="184150" cy="6858000"/>
          </a:xfrm>
          <a:prstGeom prst="rect">
            <a:avLst/>
          </a:prstGeom>
          <a:solidFill>
            <a:srgbClr val="FF98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4B73BA04-D473-4E1D-837A-7835532AF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16367" y="0"/>
            <a:ext cx="92075" cy="6858000"/>
          </a:xfrm>
          <a:prstGeom prst="rect">
            <a:avLst/>
          </a:prstGeom>
          <a:solidFill>
            <a:srgbClr val="FF98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Rectangle 11">
            <a:extLst>
              <a:ext uri="{FF2B5EF4-FFF2-40B4-BE49-F238E27FC236}">
                <a16:creationId xmlns:a16="http://schemas.microsoft.com/office/drawing/2014/main" id="{458CAF08-06C4-404F-B8CC-53B528C00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24329" y="0"/>
            <a:ext cx="92075" cy="6858000"/>
          </a:xfrm>
          <a:prstGeom prst="rect">
            <a:avLst/>
          </a:prstGeom>
          <a:solidFill>
            <a:srgbClr val="FF98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8" name="Freeform 12">
            <a:extLst>
              <a:ext uri="{FF2B5EF4-FFF2-40B4-BE49-F238E27FC236}">
                <a16:creationId xmlns:a16="http://schemas.microsoft.com/office/drawing/2014/main" id="{CE489F8F-29C5-492E-9BB7-A6536D48612E}"/>
              </a:ext>
            </a:extLst>
          </p:cNvPr>
          <p:cNvSpPr>
            <a:spLocks/>
          </p:cNvSpPr>
          <p:nvPr/>
        </p:nvSpPr>
        <p:spPr bwMode="auto">
          <a:xfrm>
            <a:off x="5286375" y="1786934"/>
            <a:ext cx="647700" cy="388938"/>
          </a:xfrm>
          <a:custGeom>
            <a:avLst/>
            <a:gdLst>
              <a:gd name="T0" fmla="*/ 73 w 408"/>
              <a:gd name="T1" fmla="*/ 123 h 245"/>
              <a:gd name="T2" fmla="*/ 0 w 408"/>
              <a:gd name="T3" fmla="*/ 0 h 245"/>
              <a:gd name="T4" fmla="*/ 408 w 408"/>
              <a:gd name="T5" fmla="*/ 0 h 245"/>
              <a:gd name="T6" fmla="*/ 408 w 408"/>
              <a:gd name="T7" fmla="*/ 245 h 245"/>
              <a:gd name="T8" fmla="*/ 0 w 408"/>
              <a:gd name="T9" fmla="*/ 245 h 245"/>
              <a:gd name="T10" fmla="*/ 73 w 408"/>
              <a:gd name="T11" fmla="*/ 123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08" h="245">
                <a:moveTo>
                  <a:pt x="73" y="123"/>
                </a:moveTo>
                <a:lnTo>
                  <a:pt x="0" y="0"/>
                </a:lnTo>
                <a:lnTo>
                  <a:pt x="408" y="0"/>
                </a:lnTo>
                <a:lnTo>
                  <a:pt x="408" y="245"/>
                </a:lnTo>
                <a:lnTo>
                  <a:pt x="0" y="245"/>
                </a:lnTo>
                <a:lnTo>
                  <a:pt x="73" y="123"/>
                </a:lnTo>
                <a:close/>
              </a:path>
            </a:pathLst>
          </a:custGeom>
          <a:solidFill>
            <a:srgbClr val="BF3D2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9" name="Freeform 13">
            <a:extLst>
              <a:ext uri="{FF2B5EF4-FFF2-40B4-BE49-F238E27FC236}">
                <a16:creationId xmlns:a16="http://schemas.microsoft.com/office/drawing/2014/main" id="{EF21DF98-F5A1-49AE-8A99-233529827321}"/>
              </a:ext>
            </a:extLst>
          </p:cNvPr>
          <p:cNvSpPr>
            <a:spLocks/>
          </p:cNvSpPr>
          <p:nvPr/>
        </p:nvSpPr>
        <p:spPr bwMode="auto">
          <a:xfrm>
            <a:off x="6273800" y="1786934"/>
            <a:ext cx="647700" cy="388938"/>
          </a:xfrm>
          <a:custGeom>
            <a:avLst/>
            <a:gdLst>
              <a:gd name="T0" fmla="*/ 336 w 408"/>
              <a:gd name="T1" fmla="*/ 123 h 245"/>
              <a:gd name="T2" fmla="*/ 408 w 408"/>
              <a:gd name="T3" fmla="*/ 0 h 245"/>
              <a:gd name="T4" fmla="*/ 0 w 408"/>
              <a:gd name="T5" fmla="*/ 0 h 245"/>
              <a:gd name="T6" fmla="*/ 0 w 408"/>
              <a:gd name="T7" fmla="*/ 245 h 245"/>
              <a:gd name="T8" fmla="*/ 408 w 408"/>
              <a:gd name="T9" fmla="*/ 245 h 245"/>
              <a:gd name="T10" fmla="*/ 336 w 408"/>
              <a:gd name="T11" fmla="*/ 123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08" h="245">
                <a:moveTo>
                  <a:pt x="336" y="123"/>
                </a:moveTo>
                <a:lnTo>
                  <a:pt x="408" y="0"/>
                </a:lnTo>
                <a:lnTo>
                  <a:pt x="0" y="0"/>
                </a:lnTo>
                <a:lnTo>
                  <a:pt x="0" y="245"/>
                </a:lnTo>
                <a:lnTo>
                  <a:pt x="408" y="245"/>
                </a:lnTo>
                <a:lnTo>
                  <a:pt x="336" y="123"/>
                </a:lnTo>
                <a:close/>
              </a:path>
            </a:pathLst>
          </a:custGeom>
          <a:solidFill>
            <a:srgbClr val="BF3D2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0" name="Freeform 14">
            <a:extLst>
              <a:ext uri="{FF2B5EF4-FFF2-40B4-BE49-F238E27FC236}">
                <a16:creationId xmlns:a16="http://schemas.microsoft.com/office/drawing/2014/main" id="{6E588656-CFF7-48FA-B535-330D5C560AC0}"/>
              </a:ext>
            </a:extLst>
          </p:cNvPr>
          <p:cNvSpPr>
            <a:spLocks/>
          </p:cNvSpPr>
          <p:nvPr/>
        </p:nvSpPr>
        <p:spPr bwMode="auto">
          <a:xfrm>
            <a:off x="5448300" y="1631359"/>
            <a:ext cx="485775" cy="544513"/>
          </a:xfrm>
          <a:custGeom>
            <a:avLst/>
            <a:gdLst>
              <a:gd name="T0" fmla="*/ 868 w 868"/>
              <a:gd name="T1" fmla="*/ 280 h 971"/>
              <a:gd name="T2" fmla="*/ 0 w 868"/>
              <a:gd name="T3" fmla="*/ 0 h 971"/>
              <a:gd name="T4" fmla="*/ 0 w 868"/>
              <a:gd name="T5" fmla="*/ 691 h 971"/>
              <a:gd name="T6" fmla="*/ 868 w 868"/>
              <a:gd name="T7" fmla="*/ 971 h 971"/>
              <a:gd name="T8" fmla="*/ 868 w 868"/>
              <a:gd name="T9" fmla="*/ 280 h 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8" h="971">
                <a:moveTo>
                  <a:pt x="868" y="280"/>
                </a:moveTo>
                <a:cubicBezTo>
                  <a:pt x="531" y="241"/>
                  <a:pt x="230" y="141"/>
                  <a:pt x="0" y="0"/>
                </a:cubicBezTo>
                <a:cubicBezTo>
                  <a:pt x="0" y="691"/>
                  <a:pt x="0" y="691"/>
                  <a:pt x="0" y="691"/>
                </a:cubicBezTo>
                <a:cubicBezTo>
                  <a:pt x="230" y="832"/>
                  <a:pt x="531" y="933"/>
                  <a:pt x="868" y="971"/>
                </a:cubicBezTo>
                <a:lnTo>
                  <a:pt x="868" y="280"/>
                </a:lnTo>
                <a:close/>
              </a:path>
            </a:pathLst>
          </a:custGeom>
          <a:solidFill>
            <a:srgbClr val="9C32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1" name="Freeform 15">
            <a:extLst>
              <a:ext uri="{FF2B5EF4-FFF2-40B4-BE49-F238E27FC236}">
                <a16:creationId xmlns:a16="http://schemas.microsoft.com/office/drawing/2014/main" id="{7935F829-62B6-4CCE-B0F1-9FB28C16D572}"/>
              </a:ext>
            </a:extLst>
          </p:cNvPr>
          <p:cNvSpPr>
            <a:spLocks/>
          </p:cNvSpPr>
          <p:nvPr/>
        </p:nvSpPr>
        <p:spPr bwMode="auto">
          <a:xfrm>
            <a:off x="6273800" y="1631359"/>
            <a:ext cx="487363" cy="544513"/>
          </a:xfrm>
          <a:custGeom>
            <a:avLst/>
            <a:gdLst>
              <a:gd name="T0" fmla="*/ 0 w 868"/>
              <a:gd name="T1" fmla="*/ 971 h 971"/>
              <a:gd name="T2" fmla="*/ 868 w 868"/>
              <a:gd name="T3" fmla="*/ 691 h 971"/>
              <a:gd name="T4" fmla="*/ 868 w 868"/>
              <a:gd name="T5" fmla="*/ 0 h 971"/>
              <a:gd name="T6" fmla="*/ 0 w 868"/>
              <a:gd name="T7" fmla="*/ 279 h 971"/>
              <a:gd name="T8" fmla="*/ 0 w 868"/>
              <a:gd name="T9" fmla="*/ 971 h 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8" h="971">
                <a:moveTo>
                  <a:pt x="0" y="971"/>
                </a:moveTo>
                <a:cubicBezTo>
                  <a:pt x="337" y="933"/>
                  <a:pt x="638" y="832"/>
                  <a:pt x="868" y="691"/>
                </a:cubicBezTo>
                <a:cubicBezTo>
                  <a:pt x="868" y="0"/>
                  <a:pt x="868" y="0"/>
                  <a:pt x="868" y="0"/>
                </a:cubicBezTo>
                <a:cubicBezTo>
                  <a:pt x="638" y="141"/>
                  <a:pt x="337" y="241"/>
                  <a:pt x="0" y="279"/>
                </a:cubicBezTo>
                <a:lnTo>
                  <a:pt x="0" y="971"/>
                </a:lnTo>
                <a:close/>
              </a:path>
            </a:pathLst>
          </a:custGeom>
          <a:solidFill>
            <a:srgbClr val="9C32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2" name="Freeform 16">
            <a:extLst>
              <a:ext uri="{FF2B5EF4-FFF2-40B4-BE49-F238E27FC236}">
                <a16:creationId xmlns:a16="http://schemas.microsoft.com/office/drawing/2014/main" id="{7F87D1E2-A25E-496B-AD6C-6A535E8F1758}"/>
              </a:ext>
            </a:extLst>
          </p:cNvPr>
          <p:cNvSpPr>
            <a:spLocks/>
          </p:cNvSpPr>
          <p:nvPr/>
        </p:nvSpPr>
        <p:spPr bwMode="auto">
          <a:xfrm>
            <a:off x="5343525" y="489946"/>
            <a:ext cx="1522413" cy="1519238"/>
          </a:xfrm>
          <a:custGeom>
            <a:avLst/>
            <a:gdLst>
              <a:gd name="T0" fmla="*/ 479 w 959"/>
              <a:gd name="T1" fmla="*/ 0 h 957"/>
              <a:gd name="T2" fmla="*/ 547 w 959"/>
              <a:gd name="T3" fmla="*/ 53 h 957"/>
              <a:gd name="T4" fmla="*/ 627 w 959"/>
              <a:gd name="T5" fmla="*/ 23 h 957"/>
              <a:gd name="T6" fmla="*/ 675 w 959"/>
              <a:gd name="T7" fmla="*/ 95 h 957"/>
              <a:gd name="T8" fmla="*/ 761 w 959"/>
              <a:gd name="T9" fmla="*/ 91 h 957"/>
              <a:gd name="T10" fmla="*/ 784 w 959"/>
              <a:gd name="T11" fmla="*/ 174 h 957"/>
              <a:gd name="T12" fmla="*/ 867 w 959"/>
              <a:gd name="T13" fmla="*/ 197 h 957"/>
              <a:gd name="T14" fmla="*/ 863 w 959"/>
              <a:gd name="T15" fmla="*/ 283 h 957"/>
              <a:gd name="T16" fmla="*/ 935 w 959"/>
              <a:gd name="T17" fmla="*/ 330 h 957"/>
              <a:gd name="T18" fmla="*/ 905 w 959"/>
              <a:gd name="T19" fmla="*/ 411 h 957"/>
              <a:gd name="T20" fmla="*/ 959 w 959"/>
              <a:gd name="T21" fmla="*/ 478 h 957"/>
              <a:gd name="T22" fmla="*/ 905 w 959"/>
              <a:gd name="T23" fmla="*/ 545 h 957"/>
              <a:gd name="T24" fmla="*/ 935 w 959"/>
              <a:gd name="T25" fmla="*/ 626 h 957"/>
              <a:gd name="T26" fmla="*/ 863 w 959"/>
              <a:gd name="T27" fmla="*/ 674 h 957"/>
              <a:gd name="T28" fmla="*/ 867 w 959"/>
              <a:gd name="T29" fmla="*/ 760 h 957"/>
              <a:gd name="T30" fmla="*/ 784 w 959"/>
              <a:gd name="T31" fmla="*/ 783 h 957"/>
              <a:gd name="T32" fmla="*/ 761 w 959"/>
              <a:gd name="T33" fmla="*/ 865 h 957"/>
              <a:gd name="T34" fmla="*/ 675 w 959"/>
              <a:gd name="T35" fmla="*/ 862 h 957"/>
              <a:gd name="T36" fmla="*/ 627 w 959"/>
              <a:gd name="T37" fmla="*/ 934 h 957"/>
              <a:gd name="T38" fmla="*/ 547 w 959"/>
              <a:gd name="T39" fmla="*/ 903 h 957"/>
              <a:gd name="T40" fmla="*/ 479 w 959"/>
              <a:gd name="T41" fmla="*/ 957 h 957"/>
              <a:gd name="T42" fmla="*/ 412 w 959"/>
              <a:gd name="T43" fmla="*/ 903 h 957"/>
              <a:gd name="T44" fmla="*/ 331 w 959"/>
              <a:gd name="T45" fmla="*/ 934 h 957"/>
              <a:gd name="T46" fmla="*/ 284 w 959"/>
              <a:gd name="T47" fmla="*/ 862 h 957"/>
              <a:gd name="T48" fmla="*/ 198 w 959"/>
              <a:gd name="T49" fmla="*/ 865 h 957"/>
              <a:gd name="T50" fmla="*/ 175 w 959"/>
              <a:gd name="T51" fmla="*/ 783 h 957"/>
              <a:gd name="T52" fmla="*/ 91 w 959"/>
              <a:gd name="T53" fmla="*/ 760 h 957"/>
              <a:gd name="T54" fmla="*/ 95 w 959"/>
              <a:gd name="T55" fmla="*/ 674 h 957"/>
              <a:gd name="T56" fmla="*/ 24 w 959"/>
              <a:gd name="T57" fmla="*/ 626 h 957"/>
              <a:gd name="T58" fmla="*/ 54 w 959"/>
              <a:gd name="T59" fmla="*/ 545 h 957"/>
              <a:gd name="T60" fmla="*/ 0 w 959"/>
              <a:gd name="T61" fmla="*/ 478 h 957"/>
              <a:gd name="T62" fmla="*/ 54 w 959"/>
              <a:gd name="T63" fmla="*/ 411 h 957"/>
              <a:gd name="T64" fmla="*/ 24 w 959"/>
              <a:gd name="T65" fmla="*/ 330 h 957"/>
              <a:gd name="T66" fmla="*/ 95 w 959"/>
              <a:gd name="T67" fmla="*/ 283 h 957"/>
              <a:gd name="T68" fmla="*/ 91 w 959"/>
              <a:gd name="T69" fmla="*/ 197 h 957"/>
              <a:gd name="T70" fmla="*/ 175 w 959"/>
              <a:gd name="T71" fmla="*/ 174 h 957"/>
              <a:gd name="T72" fmla="*/ 198 w 959"/>
              <a:gd name="T73" fmla="*/ 91 h 957"/>
              <a:gd name="T74" fmla="*/ 284 w 959"/>
              <a:gd name="T75" fmla="*/ 95 h 957"/>
              <a:gd name="T76" fmla="*/ 331 w 959"/>
              <a:gd name="T77" fmla="*/ 23 h 957"/>
              <a:gd name="T78" fmla="*/ 412 w 959"/>
              <a:gd name="T79" fmla="*/ 53 h 957"/>
              <a:gd name="T80" fmla="*/ 479 w 959"/>
              <a:gd name="T81" fmla="*/ 0 h 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959" h="957">
                <a:moveTo>
                  <a:pt x="479" y="0"/>
                </a:moveTo>
                <a:lnTo>
                  <a:pt x="547" y="53"/>
                </a:lnTo>
                <a:lnTo>
                  <a:pt x="627" y="23"/>
                </a:lnTo>
                <a:lnTo>
                  <a:pt x="675" y="95"/>
                </a:lnTo>
                <a:lnTo>
                  <a:pt x="761" y="91"/>
                </a:lnTo>
                <a:lnTo>
                  <a:pt x="784" y="174"/>
                </a:lnTo>
                <a:lnTo>
                  <a:pt x="867" y="197"/>
                </a:lnTo>
                <a:lnTo>
                  <a:pt x="863" y="283"/>
                </a:lnTo>
                <a:lnTo>
                  <a:pt x="935" y="330"/>
                </a:lnTo>
                <a:lnTo>
                  <a:pt x="905" y="411"/>
                </a:lnTo>
                <a:lnTo>
                  <a:pt x="959" y="478"/>
                </a:lnTo>
                <a:lnTo>
                  <a:pt x="905" y="545"/>
                </a:lnTo>
                <a:lnTo>
                  <a:pt x="935" y="626"/>
                </a:lnTo>
                <a:lnTo>
                  <a:pt x="863" y="674"/>
                </a:lnTo>
                <a:lnTo>
                  <a:pt x="867" y="760"/>
                </a:lnTo>
                <a:lnTo>
                  <a:pt x="784" y="783"/>
                </a:lnTo>
                <a:lnTo>
                  <a:pt x="761" y="865"/>
                </a:lnTo>
                <a:lnTo>
                  <a:pt x="675" y="862"/>
                </a:lnTo>
                <a:lnTo>
                  <a:pt x="627" y="934"/>
                </a:lnTo>
                <a:lnTo>
                  <a:pt x="547" y="903"/>
                </a:lnTo>
                <a:lnTo>
                  <a:pt x="479" y="957"/>
                </a:lnTo>
                <a:lnTo>
                  <a:pt x="412" y="903"/>
                </a:lnTo>
                <a:lnTo>
                  <a:pt x="331" y="934"/>
                </a:lnTo>
                <a:lnTo>
                  <a:pt x="284" y="862"/>
                </a:lnTo>
                <a:lnTo>
                  <a:pt x="198" y="865"/>
                </a:lnTo>
                <a:lnTo>
                  <a:pt x="175" y="783"/>
                </a:lnTo>
                <a:lnTo>
                  <a:pt x="91" y="760"/>
                </a:lnTo>
                <a:lnTo>
                  <a:pt x="95" y="674"/>
                </a:lnTo>
                <a:lnTo>
                  <a:pt x="24" y="626"/>
                </a:lnTo>
                <a:lnTo>
                  <a:pt x="54" y="545"/>
                </a:lnTo>
                <a:lnTo>
                  <a:pt x="0" y="478"/>
                </a:lnTo>
                <a:lnTo>
                  <a:pt x="54" y="411"/>
                </a:lnTo>
                <a:lnTo>
                  <a:pt x="24" y="330"/>
                </a:lnTo>
                <a:lnTo>
                  <a:pt x="95" y="283"/>
                </a:lnTo>
                <a:lnTo>
                  <a:pt x="91" y="197"/>
                </a:lnTo>
                <a:lnTo>
                  <a:pt x="175" y="174"/>
                </a:lnTo>
                <a:lnTo>
                  <a:pt x="198" y="91"/>
                </a:lnTo>
                <a:lnTo>
                  <a:pt x="284" y="95"/>
                </a:lnTo>
                <a:lnTo>
                  <a:pt x="331" y="23"/>
                </a:lnTo>
                <a:lnTo>
                  <a:pt x="412" y="53"/>
                </a:lnTo>
                <a:lnTo>
                  <a:pt x="479" y="0"/>
                </a:lnTo>
                <a:close/>
              </a:path>
            </a:pathLst>
          </a:custGeom>
          <a:solidFill>
            <a:srgbClr val="F395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3" name="Freeform 17">
            <a:extLst>
              <a:ext uri="{FF2B5EF4-FFF2-40B4-BE49-F238E27FC236}">
                <a16:creationId xmlns:a16="http://schemas.microsoft.com/office/drawing/2014/main" id="{7537AC9B-1C63-4C14-A480-EA4E7C3D591D}"/>
              </a:ext>
            </a:extLst>
          </p:cNvPr>
          <p:cNvSpPr>
            <a:spLocks/>
          </p:cNvSpPr>
          <p:nvPr/>
        </p:nvSpPr>
        <p:spPr bwMode="auto">
          <a:xfrm>
            <a:off x="5453063" y="599484"/>
            <a:ext cx="1303338" cy="1300163"/>
          </a:xfrm>
          <a:custGeom>
            <a:avLst/>
            <a:gdLst>
              <a:gd name="T0" fmla="*/ 410 w 821"/>
              <a:gd name="T1" fmla="*/ 0 h 819"/>
              <a:gd name="T2" fmla="*/ 468 w 821"/>
              <a:gd name="T3" fmla="*/ 45 h 819"/>
              <a:gd name="T4" fmla="*/ 537 w 821"/>
              <a:gd name="T5" fmla="*/ 20 h 819"/>
              <a:gd name="T6" fmla="*/ 578 w 821"/>
              <a:gd name="T7" fmla="*/ 81 h 819"/>
              <a:gd name="T8" fmla="*/ 652 w 821"/>
              <a:gd name="T9" fmla="*/ 78 h 819"/>
              <a:gd name="T10" fmla="*/ 671 w 821"/>
              <a:gd name="T11" fmla="*/ 149 h 819"/>
              <a:gd name="T12" fmla="*/ 742 w 821"/>
              <a:gd name="T13" fmla="*/ 169 h 819"/>
              <a:gd name="T14" fmla="*/ 739 w 821"/>
              <a:gd name="T15" fmla="*/ 242 h 819"/>
              <a:gd name="T16" fmla="*/ 801 w 821"/>
              <a:gd name="T17" fmla="*/ 283 h 819"/>
              <a:gd name="T18" fmla="*/ 775 w 821"/>
              <a:gd name="T19" fmla="*/ 352 h 819"/>
              <a:gd name="T20" fmla="*/ 821 w 821"/>
              <a:gd name="T21" fmla="*/ 409 h 819"/>
              <a:gd name="T22" fmla="*/ 775 w 821"/>
              <a:gd name="T23" fmla="*/ 467 h 819"/>
              <a:gd name="T24" fmla="*/ 801 w 821"/>
              <a:gd name="T25" fmla="*/ 536 h 819"/>
              <a:gd name="T26" fmla="*/ 739 w 821"/>
              <a:gd name="T27" fmla="*/ 577 h 819"/>
              <a:gd name="T28" fmla="*/ 742 w 821"/>
              <a:gd name="T29" fmla="*/ 650 h 819"/>
              <a:gd name="T30" fmla="*/ 671 w 821"/>
              <a:gd name="T31" fmla="*/ 670 h 819"/>
              <a:gd name="T32" fmla="*/ 652 w 821"/>
              <a:gd name="T33" fmla="*/ 741 h 819"/>
              <a:gd name="T34" fmla="*/ 578 w 821"/>
              <a:gd name="T35" fmla="*/ 738 h 819"/>
              <a:gd name="T36" fmla="*/ 537 w 821"/>
              <a:gd name="T37" fmla="*/ 799 h 819"/>
              <a:gd name="T38" fmla="*/ 468 w 821"/>
              <a:gd name="T39" fmla="*/ 773 h 819"/>
              <a:gd name="T40" fmla="*/ 410 w 821"/>
              <a:gd name="T41" fmla="*/ 819 h 819"/>
              <a:gd name="T42" fmla="*/ 353 w 821"/>
              <a:gd name="T43" fmla="*/ 773 h 819"/>
              <a:gd name="T44" fmla="*/ 284 w 821"/>
              <a:gd name="T45" fmla="*/ 799 h 819"/>
              <a:gd name="T46" fmla="*/ 243 w 821"/>
              <a:gd name="T47" fmla="*/ 738 h 819"/>
              <a:gd name="T48" fmla="*/ 169 w 821"/>
              <a:gd name="T49" fmla="*/ 741 h 819"/>
              <a:gd name="T50" fmla="*/ 150 w 821"/>
              <a:gd name="T51" fmla="*/ 670 h 819"/>
              <a:gd name="T52" fmla="*/ 78 w 821"/>
              <a:gd name="T53" fmla="*/ 650 h 819"/>
              <a:gd name="T54" fmla="*/ 82 w 821"/>
              <a:gd name="T55" fmla="*/ 577 h 819"/>
              <a:gd name="T56" fmla="*/ 20 w 821"/>
              <a:gd name="T57" fmla="*/ 536 h 819"/>
              <a:gd name="T58" fmla="*/ 46 w 821"/>
              <a:gd name="T59" fmla="*/ 467 h 819"/>
              <a:gd name="T60" fmla="*/ 0 w 821"/>
              <a:gd name="T61" fmla="*/ 409 h 819"/>
              <a:gd name="T62" fmla="*/ 46 w 821"/>
              <a:gd name="T63" fmla="*/ 352 h 819"/>
              <a:gd name="T64" fmla="*/ 20 w 821"/>
              <a:gd name="T65" fmla="*/ 283 h 819"/>
              <a:gd name="T66" fmla="*/ 82 w 821"/>
              <a:gd name="T67" fmla="*/ 242 h 819"/>
              <a:gd name="T68" fmla="*/ 78 w 821"/>
              <a:gd name="T69" fmla="*/ 169 h 819"/>
              <a:gd name="T70" fmla="*/ 150 w 821"/>
              <a:gd name="T71" fmla="*/ 149 h 819"/>
              <a:gd name="T72" fmla="*/ 169 w 821"/>
              <a:gd name="T73" fmla="*/ 78 h 819"/>
              <a:gd name="T74" fmla="*/ 243 w 821"/>
              <a:gd name="T75" fmla="*/ 81 h 819"/>
              <a:gd name="T76" fmla="*/ 284 w 821"/>
              <a:gd name="T77" fmla="*/ 20 h 819"/>
              <a:gd name="T78" fmla="*/ 353 w 821"/>
              <a:gd name="T79" fmla="*/ 45 h 819"/>
              <a:gd name="T80" fmla="*/ 410 w 821"/>
              <a:gd name="T81" fmla="*/ 0 h 8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21" h="819">
                <a:moveTo>
                  <a:pt x="410" y="0"/>
                </a:moveTo>
                <a:lnTo>
                  <a:pt x="468" y="45"/>
                </a:lnTo>
                <a:lnTo>
                  <a:pt x="537" y="20"/>
                </a:lnTo>
                <a:lnTo>
                  <a:pt x="578" y="81"/>
                </a:lnTo>
                <a:lnTo>
                  <a:pt x="652" y="78"/>
                </a:lnTo>
                <a:lnTo>
                  <a:pt x="671" y="149"/>
                </a:lnTo>
                <a:lnTo>
                  <a:pt x="742" y="169"/>
                </a:lnTo>
                <a:lnTo>
                  <a:pt x="739" y="242"/>
                </a:lnTo>
                <a:lnTo>
                  <a:pt x="801" y="283"/>
                </a:lnTo>
                <a:lnTo>
                  <a:pt x="775" y="352"/>
                </a:lnTo>
                <a:lnTo>
                  <a:pt x="821" y="409"/>
                </a:lnTo>
                <a:lnTo>
                  <a:pt x="775" y="467"/>
                </a:lnTo>
                <a:lnTo>
                  <a:pt x="801" y="536"/>
                </a:lnTo>
                <a:lnTo>
                  <a:pt x="739" y="577"/>
                </a:lnTo>
                <a:lnTo>
                  <a:pt x="742" y="650"/>
                </a:lnTo>
                <a:lnTo>
                  <a:pt x="671" y="670"/>
                </a:lnTo>
                <a:lnTo>
                  <a:pt x="652" y="741"/>
                </a:lnTo>
                <a:lnTo>
                  <a:pt x="578" y="738"/>
                </a:lnTo>
                <a:lnTo>
                  <a:pt x="537" y="799"/>
                </a:lnTo>
                <a:lnTo>
                  <a:pt x="468" y="773"/>
                </a:lnTo>
                <a:lnTo>
                  <a:pt x="410" y="819"/>
                </a:lnTo>
                <a:lnTo>
                  <a:pt x="353" y="773"/>
                </a:lnTo>
                <a:lnTo>
                  <a:pt x="284" y="799"/>
                </a:lnTo>
                <a:lnTo>
                  <a:pt x="243" y="738"/>
                </a:lnTo>
                <a:lnTo>
                  <a:pt x="169" y="741"/>
                </a:lnTo>
                <a:lnTo>
                  <a:pt x="150" y="670"/>
                </a:lnTo>
                <a:lnTo>
                  <a:pt x="78" y="650"/>
                </a:lnTo>
                <a:lnTo>
                  <a:pt x="82" y="577"/>
                </a:lnTo>
                <a:lnTo>
                  <a:pt x="20" y="536"/>
                </a:lnTo>
                <a:lnTo>
                  <a:pt x="46" y="467"/>
                </a:lnTo>
                <a:lnTo>
                  <a:pt x="0" y="409"/>
                </a:lnTo>
                <a:lnTo>
                  <a:pt x="46" y="352"/>
                </a:lnTo>
                <a:lnTo>
                  <a:pt x="20" y="283"/>
                </a:lnTo>
                <a:lnTo>
                  <a:pt x="82" y="242"/>
                </a:lnTo>
                <a:lnTo>
                  <a:pt x="78" y="169"/>
                </a:lnTo>
                <a:lnTo>
                  <a:pt x="150" y="149"/>
                </a:lnTo>
                <a:lnTo>
                  <a:pt x="169" y="78"/>
                </a:lnTo>
                <a:lnTo>
                  <a:pt x="243" y="81"/>
                </a:lnTo>
                <a:lnTo>
                  <a:pt x="284" y="20"/>
                </a:lnTo>
                <a:lnTo>
                  <a:pt x="353" y="45"/>
                </a:lnTo>
                <a:lnTo>
                  <a:pt x="410" y="0"/>
                </a:lnTo>
                <a:close/>
              </a:path>
            </a:pathLst>
          </a:custGeom>
          <a:solidFill>
            <a:srgbClr val="F7D36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Freeform 18">
            <a:extLst>
              <a:ext uri="{FF2B5EF4-FFF2-40B4-BE49-F238E27FC236}">
                <a16:creationId xmlns:a16="http://schemas.microsoft.com/office/drawing/2014/main" id="{8D7E337B-7386-4521-9FAA-F5F19B564A61}"/>
              </a:ext>
            </a:extLst>
          </p:cNvPr>
          <p:cNvSpPr>
            <a:spLocks/>
          </p:cNvSpPr>
          <p:nvPr/>
        </p:nvSpPr>
        <p:spPr bwMode="auto">
          <a:xfrm>
            <a:off x="6103938" y="489946"/>
            <a:ext cx="762000" cy="1519238"/>
          </a:xfrm>
          <a:custGeom>
            <a:avLst/>
            <a:gdLst>
              <a:gd name="T0" fmla="*/ 0 w 480"/>
              <a:gd name="T1" fmla="*/ 0 h 957"/>
              <a:gd name="T2" fmla="*/ 68 w 480"/>
              <a:gd name="T3" fmla="*/ 53 h 957"/>
              <a:gd name="T4" fmla="*/ 148 w 480"/>
              <a:gd name="T5" fmla="*/ 23 h 957"/>
              <a:gd name="T6" fmla="*/ 196 w 480"/>
              <a:gd name="T7" fmla="*/ 95 h 957"/>
              <a:gd name="T8" fmla="*/ 282 w 480"/>
              <a:gd name="T9" fmla="*/ 91 h 957"/>
              <a:gd name="T10" fmla="*/ 305 w 480"/>
              <a:gd name="T11" fmla="*/ 174 h 957"/>
              <a:gd name="T12" fmla="*/ 388 w 480"/>
              <a:gd name="T13" fmla="*/ 197 h 957"/>
              <a:gd name="T14" fmla="*/ 384 w 480"/>
              <a:gd name="T15" fmla="*/ 283 h 957"/>
              <a:gd name="T16" fmla="*/ 456 w 480"/>
              <a:gd name="T17" fmla="*/ 330 h 957"/>
              <a:gd name="T18" fmla="*/ 426 w 480"/>
              <a:gd name="T19" fmla="*/ 411 h 957"/>
              <a:gd name="T20" fmla="*/ 480 w 480"/>
              <a:gd name="T21" fmla="*/ 478 h 957"/>
              <a:gd name="T22" fmla="*/ 426 w 480"/>
              <a:gd name="T23" fmla="*/ 545 h 957"/>
              <a:gd name="T24" fmla="*/ 456 w 480"/>
              <a:gd name="T25" fmla="*/ 626 h 957"/>
              <a:gd name="T26" fmla="*/ 384 w 480"/>
              <a:gd name="T27" fmla="*/ 674 h 957"/>
              <a:gd name="T28" fmla="*/ 388 w 480"/>
              <a:gd name="T29" fmla="*/ 760 h 957"/>
              <a:gd name="T30" fmla="*/ 305 w 480"/>
              <a:gd name="T31" fmla="*/ 783 h 957"/>
              <a:gd name="T32" fmla="*/ 282 w 480"/>
              <a:gd name="T33" fmla="*/ 865 h 957"/>
              <a:gd name="T34" fmla="*/ 196 w 480"/>
              <a:gd name="T35" fmla="*/ 862 h 957"/>
              <a:gd name="T36" fmla="*/ 148 w 480"/>
              <a:gd name="T37" fmla="*/ 934 h 957"/>
              <a:gd name="T38" fmla="*/ 68 w 480"/>
              <a:gd name="T39" fmla="*/ 903 h 957"/>
              <a:gd name="T40" fmla="*/ 0 w 480"/>
              <a:gd name="T41" fmla="*/ 957 h 957"/>
              <a:gd name="T42" fmla="*/ 0 w 480"/>
              <a:gd name="T43" fmla="*/ 0 h 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80" h="957">
                <a:moveTo>
                  <a:pt x="0" y="0"/>
                </a:moveTo>
                <a:lnTo>
                  <a:pt x="68" y="53"/>
                </a:lnTo>
                <a:lnTo>
                  <a:pt x="148" y="23"/>
                </a:lnTo>
                <a:lnTo>
                  <a:pt x="196" y="95"/>
                </a:lnTo>
                <a:lnTo>
                  <a:pt x="282" y="91"/>
                </a:lnTo>
                <a:lnTo>
                  <a:pt x="305" y="174"/>
                </a:lnTo>
                <a:lnTo>
                  <a:pt x="388" y="197"/>
                </a:lnTo>
                <a:lnTo>
                  <a:pt x="384" y="283"/>
                </a:lnTo>
                <a:lnTo>
                  <a:pt x="456" y="330"/>
                </a:lnTo>
                <a:lnTo>
                  <a:pt x="426" y="411"/>
                </a:lnTo>
                <a:lnTo>
                  <a:pt x="480" y="478"/>
                </a:lnTo>
                <a:lnTo>
                  <a:pt x="426" y="545"/>
                </a:lnTo>
                <a:lnTo>
                  <a:pt x="456" y="626"/>
                </a:lnTo>
                <a:lnTo>
                  <a:pt x="384" y="674"/>
                </a:lnTo>
                <a:lnTo>
                  <a:pt x="388" y="760"/>
                </a:lnTo>
                <a:lnTo>
                  <a:pt x="305" y="783"/>
                </a:lnTo>
                <a:lnTo>
                  <a:pt x="282" y="865"/>
                </a:lnTo>
                <a:lnTo>
                  <a:pt x="196" y="862"/>
                </a:lnTo>
                <a:lnTo>
                  <a:pt x="148" y="934"/>
                </a:lnTo>
                <a:lnTo>
                  <a:pt x="68" y="903"/>
                </a:lnTo>
                <a:lnTo>
                  <a:pt x="0" y="957"/>
                </a:lnTo>
                <a:lnTo>
                  <a:pt x="0" y="0"/>
                </a:lnTo>
                <a:close/>
              </a:path>
            </a:pathLst>
          </a:custGeom>
          <a:solidFill>
            <a:srgbClr val="D5810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5" name="Freeform 19">
            <a:extLst>
              <a:ext uri="{FF2B5EF4-FFF2-40B4-BE49-F238E27FC236}">
                <a16:creationId xmlns:a16="http://schemas.microsoft.com/office/drawing/2014/main" id="{FD1077F8-DAC6-40E9-BB96-1D6B66F6A98A}"/>
              </a:ext>
            </a:extLst>
          </p:cNvPr>
          <p:cNvSpPr>
            <a:spLocks/>
          </p:cNvSpPr>
          <p:nvPr/>
        </p:nvSpPr>
        <p:spPr bwMode="auto">
          <a:xfrm>
            <a:off x="6103938" y="599484"/>
            <a:ext cx="652463" cy="1300163"/>
          </a:xfrm>
          <a:custGeom>
            <a:avLst/>
            <a:gdLst>
              <a:gd name="T0" fmla="*/ 0 w 411"/>
              <a:gd name="T1" fmla="*/ 0 h 819"/>
              <a:gd name="T2" fmla="*/ 58 w 411"/>
              <a:gd name="T3" fmla="*/ 45 h 819"/>
              <a:gd name="T4" fmla="*/ 127 w 411"/>
              <a:gd name="T5" fmla="*/ 20 h 819"/>
              <a:gd name="T6" fmla="*/ 168 w 411"/>
              <a:gd name="T7" fmla="*/ 81 h 819"/>
              <a:gd name="T8" fmla="*/ 242 w 411"/>
              <a:gd name="T9" fmla="*/ 78 h 819"/>
              <a:gd name="T10" fmla="*/ 261 w 411"/>
              <a:gd name="T11" fmla="*/ 149 h 819"/>
              <a:gd name="T12" fmla="*/ 332 w 411"/>
              <a:gd name="T13" fmla="*/ 169 h 819"/>
              <a:gd name="T14" fmla="*/ 329 w 411"/>
              <a:gd name="T15" fmla="*/ 242 h 819"/>
              <a:gd name="T16" fmla="*/ 391 w 411"/>
              <a:gd name="T17" fmla="*/ 283 h 819"/>
              <a:gd name="T18" fmla="*/ 365 w 411"/>
              <a:gd name="T19" fmla="*/ 352 h 819"/>
              <a:gd name="T20" fmla="*/ 411 w 411"/>
              <a:gd name="T21" fmla="*/ 409 h 819"/>
              <a:gd name="T22" fmla="*/ 365 w 411"/>
              <a:gd name="T23" fmla="*/ 467 h 819"/>
              <a:gd name="T24" fmla="*/ 391 w 411"/>
              <a:gd name="T25" fmla="*/ 536 h 819"/>
              <a:gd name="T26" fmla="*/ 329 w 411"/>
              <a:gd name="T27" fmla="*/ 577 h 819"/>
              <a:gd name="T28" fmla="*/ 332 w 411"/>
              <a:gd name="T29" fmla="*/ 650 h 819"/>
              <a:gd name="T30" fmla="*/ 261 w 411"/>
              <a:gd name="T31" fmla="*/ 670 h 819"/>
              <a:gd name="T32" fmla="*/ 242 w 411"/>
              <a:gd name="T33" fmla="*/ 741 h 819"/>
              <a:gd name="T34" fmla="*/ 168 w 411"/>
              <a:gd name="T35" fmla="*/ 738 h 819"/>
              <a:gd name="T36" fmla="*/ 127 w 411"/>
              <a:gd name="T37" fmla="*/ 799 h 819"/>
              <a:gd name="T38" fmla="*/ 58 w 411"/>
              <a:gd name="T39" fmla="*/ 773 h 819"/>
              <a:gd name="T40" fmla="*/ 0 w 411"/>
              <a:gd name="T41" fmla="*/ 819 h 819"/>
              <a:gd name="T42" fmla="*/ 0 w 411"/>
              <a:gd name="T43" fmla="*/ 0 h 8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11" h="819">
                <a:moveTo>
                  <a:pt x="0" y="0"/>
                </a:moveTo>
                <a:lnTo>
                  <a:pt x="58" y="45"/>
                </a:lnTo>
                <a:lnTo>
                  <a:pt x="127" y="20"/>
                </a:lnTo>
                <a:lnTo>
                  <a:pt x="168" y="81"/>
                </a:lnTo>
                <a:lnTo>
                  <a:pt x="242" y="78"/>
                </a:lnTo>
                <a:lnTo>
                  <a:pt x="261" y="149"/>
                </a:lnTo>
                <a:lnTo>
                  <a:pt x="332" y="169"/>
                </a:lnTo>
                <a:lnTo>
                  <a:pt x="329" y="242"/>
                </a:lnTo>
                <a:lnTo>
                  <a:pt x="391" y="283"/>
                </a:lnTo>
                <a:lnTo>
                  <a:pt x="365" y="352"/>
                </a:lnTo>
                <a:lnTo>
                  <a:pt x="411" y="409"/>
                </a:lnTo>
                <a:lnTo>
                  <a:pt x="365" y="467"/>
                </a:lnTo>
                <a:lnTo>
                  <a:pt x="391" y="536"/>
                </a:lnTo>
                <a:lnTo>
                  <a:pt x="329" y="577"/>
                </a:lnTo>
                <a:lnTo>
                  <a:pt x="332" y="650"/>
                </a:lnTo>
                <a:lnTo>
                  <a:pt x="261" y="670"/>
                </a:lnTo>
                <a:lnTo>
                  <a:pt x="242" y="741"/>
                </a:lnTo>
                <a:lnTo>
                  <a:pt x="168" y="738"/>
                </a:lnTo>
                <a:lnTo>
                  <a:pt x="127" y="799"/>
                </a:lnTo>
                <a:lnTo>
                  <a:pt x="58" y="773"/>
                </a:lnTo>
                <a:lnTo>
                  <a:pt x="0" y="819"/>
                </a:lnTo>
                <a:lnTo>
                  <a:pt x="0" y="0"/>
                </a:lnTo>
                <a:close/>
              </a:path>
            </a:pathLst>
          </a:custGeom>
          <a:solidFill>
            <a:srgbClr val="F5AC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6" name="Freeform 20">
            <a:extLst>
              <a:ext uri="{FF2B5EF4-FFF2-40B4-BE49-F238E27FC236}">
                <a16:creationId xmlns:a16="http://schemas.microsoft.com/office/drawing/2014/main" id="{DD9ACD9D-548C-4A6B-A78F-56DB55B0B15B}"/>
              </a:ext>
            </a:extLst>
          </p:cNvPr>
          <p:cNvSpPr>
            <a:spLocks/>
          </p:cNvSpPr>
          <p:nvPr/>
        </p:nvSpPr>
        <p:spPr bwMode="auto">
          <a:xfrm>
            <a:off x="5448300" y="1464671"/>
            <a:ext cx="1312863" cy="554038"/>
          </a:xfrm>
          <a:custGeom>
            <a:avLst/>
            <a:gdLst>
              <a:gd name="T0" fmla="*/ 1171 w 2342"/>
              <a:gd name="T1" fmla="*/ 0 h 988"/>
              <a:gd name="T2" fmla="*/ 2342 w 2342"/>
              <a:gd name="T3" fmla="*/ 297 h 988"/>
              <a:gd name="T4" fmla="*/ 2342 w 2342"/>
              <a:gd name="T5" fmla="*/ 988 h 988"/>
              <a:gd name="T6" fmla="*/ 1171 w 2342"/>
              <a:gd name="T7" fmla="*/ 691 h 988"/>
              <a:gd name="T8" fmla="*/ 0 w 2342"/>
              <a:gd name="T9" fmla="*/ 988 h 988"/>
              <a:gd name="T10" fmla="*/ 0 w 2342"/>
              <a:gd name="T11" fmla="*/ 297 h 988"/>
              <a:gd name="T12" fmla="*/ 1171 w 2342"/>
              <a:gd name="T13" fmla="*/ 0 h 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42" h="988">
                <a:moveTo>
                  <a:pt x="1171" y="0"/>
                </a:moveTo>
                <a:cubicBezTo>
                  <a:pt x="1630" y="0"/>
                  <a:pt x="2045" y="114"/>
                  <a:pt x="2342" y="297"/>
                </a:cubicBezTo>
                <a:cubicBezTo>
                  <a:pt x="2342" y="988"/>
                  <a:pt x="2342" y="988"/>
                  <a:pt x="2342" y="988"/>
                </a:cubicBezTo>
                <a:cubicBezTo>
                  <a:pt x="2045" y="805"/>
                  <a:pt x="1630" y="691"/>
                  <a:pt x="1171" y="691"/>
                </a:cubicBezTo>
                <a:cubicBezTo>
                  <a:pt x="712" y="691"/>
                  <a:pt x="297" y="805"/>
                  <a:pt x="0" y="988"/>
                </a:cubicBezTo>
                <a:cubicBezTo>
                  <a:pt x="0" y="297"/>
                  <a:pt x="0" y="297"/>
                  <a:pt x="0" y="297"/>
                </a:cubicBezTo>
                <a:cubicBezTo>
                  <a:pt x="297" y="114"/>
                  <a:pt x="712" y="0"/>
                  <a:pt x="1171" y="0"/>
                </a:cubicBezTo>
                <a:close/>
              </a:path>
            </a:pathLst>
          </a:custGeom>
          <a:solidFill>
            <a:srgbClr val="DB614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7" name="Freeform 21">
            <a:extLst>
              <a:ext uri="{FF2B5EF4-FFF2-40B4-BE49-F238E27FC236}">
                <a16:creationId xmlns:a16="http://schemas.microsoft.com/office/drawing/2014/main" id="{4E6F6532-2144-404F-BFB1-B1F87975352E}"/>
              </a:ext>
            </a:extLst>
          </p:cNvPr>
          <p:cNvSpPr>
            <a:spLocks/>
          </p:cNvSpPr>
          <p:nvPr/>
        </p:nvSpPr>
        <p:spPr bwMode="auto">
          <a:xfrm>
            <a:off x="6103938" y="1464671"/>
            <a:ext cx="657225" cy="554038"/>
          </a:xfrm>
          <a:custGeom>
            <a:avLst/>
            <a:gdLst>
              <a:gd name="T0" fmla="*/ 0 w 1171"/>
              <a:gd name="T1" fmla="*/ 0 h 988"/>
              <a:gd name="T2" fmla="*/ 1171 w 1171"/>
              <a:gd name="T3" fmla="*/ 297 h 988"/>
              <a:gd name="T4" fmla="*/ 1171 w 1171"/>
              <a:gd name="T5" fmla="*/ 988 h 988"/>
              <a:gd name="T6" fmla="*/ 0 w 1171"/>
              <a:gd name="T7" fmla="*/ 691 h 988"/>
              <a:gd name="T8" fmla="*/ 0 w 1171"/>
              <a:gd name="T9" fmla="*/ 0 h 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71" h="988">
                <a:moveTo>
                  <a:pt x="0" y="0"/>
                </a:moveTo>
                <a:cubicBezTo>
                  <a:pt x="459" y="0"/>
                  <a:pt x="874" y="114"/>
                  <a:pt x="1171" y="297"/>
                </a:cubicBezTo>
                <a:cubicBezTo>
                  <a:pt x="1171" y="988"/>
                  <a:pt x="1171" y="988"/>
                  <a:pt x="1171" y="988"/>
                </a:cubicBezTo>
                <a:cubicBezTo>
                  <a:pt x="874" y="805"/>
                  <a:pt x="459" y="691"/>
                  <a:pt x="0" y="691"/>
                </a:cubicBezTo>
                <a:lnTo>
                  <a:pt x="0" y="0"/>
                </a:lnTo>
                <a:close/>
              </a:path>
            </a:pathLst>
          </a:custGeom>
          <a:solidFill>
            <a:srgbClr val="D4442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C303DCB7-F73A-4D45-A8F9-C7CE6A57E91D}"/>
              </a:ext>
            </a:extLst>
          </p:cNvPr>
          <p:cNvSpPr txBox="1"/>
          <p:nvPr/>
        </p:nvSpPr>
        <p:spPr>
          <a:xfrm>
            <a:off x="4258750" y="1169682"/>
            <a:ext cx="842505" cy="995181"/>
          </a:xfrm>
          <a:custGeom>
            <a:avLst/>
            <a:gdLst/>
            <a:ahLst/>
            <a:cxnLst/>
            <a:rect l="l" t="t" r="r" b="b"/>
            <a:pathLst>
              <a:path w="842505" h="995181">
                <a:moveTo>
                  <a:pt x="323183" y="466944"/>
                </a:moveTo>
                <a:lnTo>
                  <a:pt x="519322" y="466944"/>
                </a:lnTo>
                <a:lnTo>
                  <a:pt x="519322" y="556098"/>
                </a:lnTo>
                <a:lnTo>
                  <a:pt x="809072" y="556098"/>
                </a:lnTo>
                <a:lnTo>
                  <a:pt x="809072" y="707660"/>
                </a:lnTo>
                <a:lnTo>
                  <a:pt x="635222" y="707660"/>
                </a:lnTo>
                <a:lnTo>
                  <a:pt x="840276" y="867022"/>
                </a:lnTo>
                <a:lnTo>
                  <a:pt x="726605" y="995181"/>
                </a:lnTo>
                <a:lnTo>
                  <a:pt x="519322" y="819102"/>
                </a:lnTo>
                <a:lnTo>
                  <a:pt x="519322" y="988495"/>
                </a:lnTo>
                <a:lnTo>
                  <a:pt x="323183" y="988495"/>
                </a:lnTo>
                <a:lnTo>
                  <a:pt x="323183" y="829132"/>
                </a:lnTo>
                <a:lnTo>
                  <a:pt x="115900" y="994067"/>
                </a:lnTo>
                <a:lnTo>
                  <a:pt x="8915" y="859221"/>
                </a:lnTo>
                <a:lnTo>
                  <a:pt x="221771" y="707660"/>
                </a:lnTo>
                <a:lnTo>
                  <a:pt x="35662" y="707660"/>
                </a:lnTo>
                <a:lnTo>
                  <a:pt x="35662" y="556098"/>
                </a:lnTo>
                <a:lnTo>
                  <a:pt x="323183" y="556098"/>
                </a:lnTo>
                <a:close/>
                <a:moveTo>
                  <a:pt x="22288" y="293094"/>
                </a:moveTo>
                <a:lnTo>
                  <a:pt x="822446" y="293094"/>
                </a:lnTo>
                <a:lnTo>
                  <a:pt x="822446" y="509292"/>
                </a:lnTo>
                <a:lnTo>
                  <a:pt x="675341" y="509292"/>
                </a:lnTo>
                <a:lnTo>
                  <a:pt x="675341" y="437969"/>
                </a:lnTo>
                <a:lnTo>
                  <a:pt x="161592" y="437969"/>
                </a:lnTo>
                <a:lnTo>
                  <a:pt x="161592" y="509292"/>
                </a:lnTo>
                <a:lnTo>
                  <a:pt x="22288" y="509292"/>
                </a:lnTo>
                <a:close/>
                <a:moveTo>
                  <a:pt x="167164" y="0"/>
                </a:moveTo>
                <a:lnTo>
                  <a:pt x="337671" y="0"/>
                </a:lnTo>
                <a:lnTo>
                  <a:pt x="337671" y="57950"/>
                </a:lnTo>
                <a:lnTo>
                  <a:pt x="507063" y="57950"/>
                </a:lnTo>
                <a:lnTo>
                  <a:pt x="507063" y="0"/>
                </a:lnTo>
                <a:lnTo>
                  <a:pt x="679799" y="0"/>
                </a:lnTo>
                <a:lnTo>
                  <a:pt x="679799" y="57950"/>
                </a:lnTo>
                <a:lnTo>
                  <a:pt x="842505" y="57950"/>
                </a:lnTo>
                <a:lnTo>
                  <a:pt x="842505" y="201711"/>
                </a:lnTo>
                <a:lnTo>
                  <a:pt x="679799" y="201711"/>
                </a:lnTo>
                <a:lnTo>
                  <a:pt x="679799" y="268576"/>
                </a:lnTo>
                <a:lnTo>
                  <a:pt x="507063" y="268576"/>
                </a:lnTo>
                <a:lnTo>
                  <a:pt x="507063" y="201711"/>
                </a:lnTo>
                <a:lnTo>
                  <a:pt x="337671" y="201711"/>
                </a:lnTo>
                <a:lnTo>
                  <a:pt x="337671" y="268576"/>
                </a:lnTo>
                <a:lnTo>
                  <a:pt x="167164" y="268576"/>
                </a:lnTo>
                <a:lnTo>
                  <a:pt x="167164" y="201711"/>
                </a:lnTo>
                <a:lnTo>
                  <a:pt x="0" y="201711"/>
                </a:lnTo>
                <a:lnTo>
                  <a:pt x="0" y="57950"/>
                </a:lnTo>
                <a:lnTo>
                  <a:pt x="167164" y="57950"/>
                </a:lnTo>
                <a:close/>
              </a:path>
            </a:pathLst>
          </a:custGeom>
          <a:solidFill>
            <a:srgbClr val="DA402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DA4026"/>
              </a:solidFill>
              <a:effectLst/>
              <a:uLnTx/>
              <a:uFillTx/>
              <a:latin typeface="文悦新青年体 (非商业使用) W8" pitchFamily="50" charset="-122"/>
              <a:ea typeface="文悦新青年体 (非商业使用) W8" pitchFamily="50" charset="-122"/>
              <a:cs typeface="+mn-cs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B858C9DD-79CB-42E6-B346-EFE75556D8FE}"/>
              </a:ext>
            </a:extLst>
          </p:cNvPr>
          <p:cNvSpPr txBox="1"/>
          <p:nvPr/>
        </p:nvSpPr>
        <p:spPr>
          <a:xfrm>
            <a:off x="7070241" y="1154079"/>
            <a:ext cx="952834" cy="1001868"/>
          </a:xfrm>
          <a:custGeom>
            <a:avLst/>
            <a:gdLst/>
            <a:ahLst/>
            <a:cxnLst/>
            <a:rect l="l" t="t" r="r" b="b"/>
            <a:pathLst>
              <a:path w="952834" h="1001868">
                <a:moveTo>
                  <a:pt x="362188" y="852535"/>
                </a:moveTo>
                <a:lnTo>
                  <a:pt x="362188" y="888197"/>
                </a:lnTo>
                <a:lnTo>
                  <a:pt x="583959" y="888197"/>
                </a:lnTo>
                <a:lnTo>
                  <a:pt x="583959" y="852535"/>
                </a:lnTo>
                <a:close/>
                <a:moveTo>
                  <a:pt x="149333" y="766724"/>
                </a:moveTo>
                <a:lnTo>
                  <a:pt x="795700" y="766724"/>
                </a:lnTo>
                <a:lnTo>
                  <a:pt x="795700" y="1001868"/>
                </a:lnTo>
                <a:lnTo>
                  <a:pt x="149333" y="1001868"/>
                </a:lnTo>
                <a:close/>
                <a:moveTo>
                  <a:pt x="163821" y="670884"/>
                </a:moveTo>
                <a:lnTo>
                  <a:pt x="780098" y="670884"/>
                </a:lnTo>
                <a:lnTo>
                  <a:pt x="780098" y="745550"/>
                </a:lnTo>
                <a:lnTo>
                  <a:pt x="163821" y="745550"/>
                </a:lnTo>
                <a:close/>
                <a:moveTo>
                  <a:pt x="163821" y="576158"/>
                </a:moveTo>
                <a:lnTo>
                  <a:pt x="780098" y="576158"/>
                </a:lnTo>
                <a:lnTo>
                  <a:pt x="780098" y="650824"/>
                </a:lnTo>
                <a:lnTo>
                  <a:pt x="163821" y="650824"/>
                </a:lnTo>
                <a:close/>
                <a:moveTo>
                  <a:pt x="220657" y="446884"/>
                </a:moveTo>
                <a:lnTo>
                  <a:pt x="200597" y="463601"/>
                </a:lnTo>
                <a:lnTo>
                  <a:pt x="762267" y="463601"/>
                </a:lnTo>
                <a:lnTo>
                  <a:pt x="741093" y="446884"/>
                </a:lnTo>
                <a:close/>
                <a:moveTo>
                  <a:pt x="354387" y="334327"/>
                </a:moveTo>
                <a:lnTo>
                  <a:pt x="304238" y="376675"/>
                </a:lnTo>
                <a:lnTo>
                  <a:pt x="654168" y="376675"/>
                </a:lnTo>
                <a:lnTo>
                  <a:pt x="601790" y="334327"/>
                </a:lnTo>
                <a:close/>
                <a:moveTo>
                  <a:pt x="489233" y="0"/>
                </a:moveTo>
                <a:lnTo>
                  <a:pt x="575044" y="158248"/>
                </a:lnTo>
                <a:lnTo>
                  <a:pt x="479203" y="205054"/>
                </a:lnTo>
                <a:lnTo>
                  <a:pt x="579501" y="205054"/>
                </a:lnTo>
                <a:lnTo>
                  <a:pt x="698745" y="3343"/>
                </a:lnTo>
                <a:lnTo>
                  <a:pt x="838048" y="69094"/>
                </a:lnTo>
                <a:lnTo>
                  <a:pt x="750008" y="205054"/>
                </a:lnTo>
                <a:lnTo>
                  <a:pt x="923859" y="205054"/>
                </a:lnTo>
                <a:lnTo>
                  <a:pt x="923859" y="334327"/>
                </a:lnTo>
                <a:lnTo>
                  <a:pt x="792357" y="334327"/>
                </a:lnTo>
                <a:lnTo>
                  <a:pt x="952834" y="441312"/>
                </a:lnTo>
                <a:lnTo>
                  <a:pt x="870366" y="550526"/>
                </a:lnTo>
                <a:lnTo>
                  <a:pt x="813531" y="504834"/>
                </a:lnTo>
                <a:lnTo>
                  <a:pt x="813531" y="557212"/>
                </a:lnTo>
                <a:lnTo>
                  <a:pt x="131503" y="557212"/>
                </a:lnTo>
                <a:lnTo>
                  <a:pt x="131503" y="521551"/>
                </a:lnTo>
                <a:lnTo>
                  <a:pt x="83582" y="561670"/>
                </a:lnTo>
                <a:lnTo>
                  <a:pt x="0" y="453571"/>
                </a:lnTo>
                <a:lnTo>
                  <a:pt x="169393" y="334327"/>
                </a:lnTo>
                <a:lnTo>
                  <a:pt x="28975" y="334327"/>
                </a:lnTo>
                <a:lnTo>
                  <a:pt x="28975" y="205054"/>
                </a:lnTo>
                <a:lnTo>
                  <a:pt x="183881" y="205054"/>
                </a:lnTo>
                <a:lnTo>
                  <a:pt x="112557" y="92497"/>
                </a:lnTo>
                <a:lnTo>
                  <a:pt x="256318" y="11144"/>
                </a:lnTo>
                <a:lnTo>
                  <a:pt x="349930" y="156019"/>
                </a:lnTo>
                <a:lnTo>
                  <a:pt x="266348" y="205054"/>
                </a:lnTo>
                <a:lnTo>
                  <a:pt x="430168" y="205054"/>
                </a:lnTo>
                <a:lnTo>
                  <a:pt x="353273" y="60179"/>
                </a:lnTo>
                <a:close/>
              </a:path>
            </a:pathLst>
          </a:custGeom>
          <a:solidFill>
            <a:srgbClr val="DA402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DA4026"/>
              </a:solidFill>
              <a:effectLst/>
              <a:uLnTx/>
              <a:uFillTx/>
              <a:latin typeface="文悦新青年体 (非商业使用) W8" pitchFamily="50" charset="-122"/>
              <a:ea typeface="文悦新青年体 (非商业使用) W8" pitchFamily="50" charset="-122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6574714-C211-4909-B9DE-6E1EF4F7AF69}"/>
              </a:ext>
            </a:extLst>
          </p:cNvPr>
          <p:cNvGrpSpPr/>
          <p:nvPr/>
        </p:nvGrpSpPr>
        <p:grpSpPr>
          <a:xfrm>
            <a:off x="5623006" y="908929"/>
            <a:ext cx="945988" cy="433578"/>
            <a:chOff x="4241800" y="4630738"/>
            <a:chExt cx="4076700" cy="1868487"/>
          </a:xfrm>
          <a:solidFill>
            <a:schemeClr val="bg1"/>
          </a:solidFill>
        </p:grpSpPr>
        <p:sp>
          <p:nvSpPr>
            <p:cNvPr id="13" name="Freeform 27">
              <a:extLst>
                <a:ext uri="{FF2B5EF4-FFF2-40B4-BE49-F238E27FC236}">
                  <a16:creationId xmlns:a16="http://schemas.microsoft.com/office/drawing/2014/main" id="{17271ED9-00D9-4885-BC4B-6CDEF7B42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225" y="5346700"/>
              <a:ext cx="0" cy="1588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29">
              <a:extLst>
                <a:ext uri="{FF2B5EF4-FFF2-40B4-BE49-F238E27FC236}">
                  <a16:creationId xmlns:a16="http://schemas.microsoft.com/office/drawing/2014/main" id="{F9C42F85-61E1-4793-A19A-F674636DDF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41800" y="4645025"/>
              <a:ext cx="1339850" cy="1258888"/>
            </a:xfrm>
            <a:custGeom>
              <a:avLst/>
              <a:gdLst>
                <a:gd name="T0" fmla="*/ 571 w 640"/>
                <a:gd name="T1" fmla="*/ 398 h 601"/>
                <a:gd name="T2" fmla="*/ 597 w 640"/>
                <a:gd name="T3" fmla="*/ 302 h 601"/>
                <a:gd name="T4" fmla="*/ 608 w 640"/>
                <a:gd name="T5" fmla="*/ 254 h 601"/>
                <a:gd name="T6" fmla="*/ 626 w 640"/>
                <a:gd name="T7" fmla="*/ 242 h 601"/>
                <a:gd name="T8" fmla="*/ 625 w 640"/>
                <a:gd name="T9" fmla="*/ 179 h 601"/>
                <a:gd name="T10" fmla="*/ 517 w 640"/>
                <a:gd name="T11" fmla="*/ 143 h 601"/>
                <a:gd name="T12" fmla="*/ 326 w 640"/>
                <a:gd name="T13" fmla="*/ 157 h 601"/>
                <a:gd name="T14" fmla="*/ 301 w 640"/>
                <a:gd name="T15" fmla="*/ 109 h 601"/>
                <a:gd name="T16" fmla="*/ 282 w 640"/>
                <a:gd name="T17" fmla="*/ 31 h 601"/>
                <a:gd name="T18" fmla="*/ 187 w 640"/>
                <a:gd name="T19" fmla="*/ 0 h 601"/>
                <a:gd name="T20" fmla="*/ 213 w 640"/>
                <a:gd name="T21" fmla="*/ 135 h 601"/>
                <a:gd name="T22" fmla="*/ 71 w 640"/>
                <a:gd name="T23" fmla="*/ 232 h 601"/>
                <a:gd name="T24" fmla="*/ 13 w 640"/>
                <a:gd name="T25" fmla="*/ 239 h 601"/>
                <a:gd name="T26" fmla="*/ 27 w 640"/>
                <a:gd name="T27" fmla="*/ 302 h 601"/>
                <a:gd name="T28" fmla="*/ 74 w 640"/>
                <a:gd name="T29" fmla="*/ 404 h 601"/>
                <a:gd name="T30" fmla="*/ 77 w 640"/>
                <a:gd name="T31" fmla="*/ 482 h 601"/>
                <a:gd name="T32" fmla="*/ 116 w 640"/>
                <a:gd name="T33" fmla="*/ 511 h 601"/>
                <a:gd name="T34" fmla="*/ 161 w 640"/>
                <a:gd name="T35" fmla="*/ 505 h 601"/>
                <a:gd name="T36" fmla="*/ 191 w 640"/>
                <a:gd name="T37" fmla="*/ 499 h 601"/>
                <a:gd name="T38" fmla="*/ 181 w 640"/>
                <a:gd name="T39" fmla="*/ 472 h 601"/>
                <a:gd name="T40" fmla="*/ 161 w 640"/>
                <a:gd name="T41" fmla="*/ 405 h 601"/>
                <a:gd name="T42" fmla="*/ 154 w 640"/>
                <a:gd name="T43" fmla="*/ 313 h 601"/>
                <a:gd name="T44" fmla="*/ 160 w 640"/>
                <a:gd name="T45" fmla="*/ 278 h 601"/>
                <a:gd name="T46" fmla="*/ 223 w 640"/>
                <a:gd name="T47" fmla="*/ 206 h 601"/>
                <a:gd name="T48" fmla="*/ 236 w 640"/>
                <a:gd name="T49" fmla="*/ 190 h 601"/>
                <a:gd name="T50" fmla="*/ 266 w 640"/>
                <a:gd name="T51" fmla="*/ 177 h 601"/>
                <a:gd name="T52" fmla="*/ 443 w 640"/>
                <a:gd name="T53" fmla="*/ 163 h 601"/>
                <a:gd name="T54" fmla="*/ 548 w 640"/>
                <a:gd name="T55" fmla="*/ 211 h 601"/>
                <a:gd name="T56" fmla="*/ 483 w 640"/>
                <a:gd name="T57" fmla="*/ 443 h 601"/>
                <a:gd name="T58" fmla="*/ 436 w 640"/>
                <a:gd name="T59" fmla="*/ 496 h 601"/>
                <a:gd name="T60" fmla="*/ 385 w 640"/>
                <a:gd name="T61" fmla="*/ 482 h 601"/>
                <a:gd name="T62" fmla="*/ 313 w 640"/>
                <a:gd name="T63" fmla="*/ 411 h 601"/>
                <a:gd name="T64" fmla="*/ 385 w 640"/>
                <a:gd name="T65" fmla="*/ 365 h 601"/>
                <a:gd name="T66" fmla="*/ 381 w 640"/>
                <a:gd name="T67" fmla="*/ 314 h 601"/>
                <a:gd name="T68" fmla="*/ 402 w 640"/>
                <a:gd name="T69" fmla="*/ 227 h 601"/>
                <a:gd name="T70" fmla="*/ 344 w 640"/>
                <a:gd name="T71" fmla="*/ 232 h 601"/>
                <a:gd name="T72" fmla="*/ 294 w 640"/>
                <a:gd name="T73" fmla="*/ 246 h 601"/>
                <a:gd name="T74" fmla="*/ 209 w 640"/>
                <a:gd name="T75" fmla="*/ 265 h 601"/>
                <a:gd name="T76" fmla="*/ 198 w 640"/>
                <a:gd name="T77" fmla="*/ 331 h 601"/>
                <a:gd name="T78" fmla="*/ 218 w 640"/>
                <a:gd name="T79" fmla="*/ 381 h 601"/>
                <a:gd name="T80" fmla="*/ 280 w 640"/>
                <a:gd name="T81" fmla="*/ 430 h 601"/>
                <a:gd name="T82" fmla="*/ 384 w 640"/>
                <a:gd name="T83" fmla="*/ 534 h 601"/>
                <a:gd name="T84" fmla="*/ 427 w 640"/>
                <a:gd name="T85" fmla="*/ 577 h 601"/>
                <a:gd name="T86" fmla="*/ 453 w 640"/>
                <a:gd name="T87" fmla="*/ 596 h 601"/>
                <a:gd name="T88" fmla="*/ 454 w 640"/>
                <a:gd name="T89" fmla="*/ 573 h 601"/>
                <a:gd name="T90" fmla="*/ 497 w 640"/>
                <a:gd name="T91" fmla="*/ 528 h 601"/>
                <a:gd name="T92" fmla="*/ 537 w 640"/>
                <a:gd name="T93" fmla="*/ 459 h 601"/>
                <a:gd name="T94" fmla="*/ 557 w 640"/>
                <a:gd name="T95" fmla="*/ 436 h 601"/>
                <a:gd name="T96" fmla="*/ 290 w 640"/>
                <a:gd name="T97" fmla="*/ 320 h 601"/>
                <a:gd name="T98" fmla="*/ 237 w 640"/>
                <a:gd name="T99" fmla="*/ 278 h 601"/>
                <a:gd name="T100" fmla="*/ 329 w 640"/>
                <a:gd name="T101" fmla="*/ 272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40" h="601">
                  <a:moveTo>
                    <a:pt x="557" y="436"/>
                  </a:moveTo>
                  <a:cubicBezTo>
                    <a:pt x="557" y="429"/>
                    <a:pt x="562" y="426"/>
                    <a:pt x="565" y="420"/>
                  </a:cubicBezTo>
                  <a:cubicBezTo>
                    <a:pt x="568" y="414"/>
                    <a:pt x="570" y="405"/>
                    <a:pt x="571" y="398"/>
                  </a:cubicBezTo>
                  <a:cubicBezTo>
                    <a:pt x="572" y="391"/>
                    <a:pt x="573" y="385"/>
                    <a:pt x="577" y="378"/>
                  </a:cubicBezTo>
                  <a:cubicBezTo>
                    <a:pt x="581" y="370"/>
                    <a:pt x="588" y="367"/>
                    <a:pt x="581" y="360"/>
                  </a:cubicBezTo>
                  <a:cubicBezTo>
                    <a:pt x="596" y="346"/>
                    <a:pt x="595" y="321"/>
                    <a:pt x="597" y="302"/>
                  </a:cubicBezTo>
                  <a:cubicBezTo>
                    <a:pt x="597" y="293"/>
                    <a:pt x="598" y="285"/>
                    <a:pt x="599" y="276"/>
                  </a:cubicBezTo>
                  <a:cubicBezTo>
                    <a:pt x="600" y="271"/>
                    <a:pt x="601" y="268"/>
                    <a:pt x="602" y="263"/>
                  </a:cubicBezTo>
                  <a:cubicBezTo>
                    <a:pt x="604" y="260"/>
                    <a:pt x="606" y="257"/>
                    <a:pt x="608" y="254"/>
                  </a:cubicBezTo>
                  <a:cubicBezTo>
                    <a:pt x="604" y="253"/>
                    <a:pt x="604" y="251"/>
                    <a:pt x="606" y="249"/>
                  </a:cubicBezTo>
                  <a:cubicBezTo>
                    <a:pt x="608" y="255"/>
                    <a:pt x="620" y="256"/>
                    <a:pt x="624" y="252"/>
                  </a:cubicBezTo>
                  <a:cubicBezTo>
                    <a:pt x="624" y="251"/>
                    <a:pt x="626" y="243"/>
                    <a:pt x="626" y="242"/>
                  </a:cubicBezTo>
                  <a:cubicBezTo>
                    <a:pt x="628" y="237"/>
                    <a:pt x="632" y="234"/>
                    <a:pt x="633" y="229"/>
                  </a:cubicBezTo>
                  <a:cubicBezTo>
                    <a:pt x="636" y="221"/>
                    <a:pt x="640" y="209"/>
                    <a:pt x="639" y="201"/>
                  </a:cubicBezTo>
                  <a:cubicBezTo>
                    <a:pt x="637" y="193"/>
                    <a:pt x="629" y="186"/>
                    <a:pt x="625" y="179"/>
                  </a:cubicBezTo>
                  <a:cubicBezTo>
                    <a:pt x="619" y="170"/>
                    <a:pt x="611" y="165"/>
                    <a:pt x="601" y="159"/>
                  </a:cubicBezTo>
                  <a:cubicBezTo>
                    <a:pt x="594" y="155"/>
                    <a:pt x="586" y="148"/>
                    <a:pt x="578" y="145"/>
                  </a:cubicBezTo>
                  <a:cubicBezTo>
                    <a:pt x="558" y="136"/>
                    <a:pt x="537" y="143"/>
                    <a:pt x="517" y="143"/>
                  </a:cubicBezTo>
                  <a:cubicBezTo>
                    <a:pt x="496" y="142"/>
                    <a:pt x="477" y="136"/>
                    <a:pt x="455" y="140"/>
                  </a:cubicBezTo>
                  <a:cubicBezTo>
                    <a:pt x="433" y="143"/>
                    <a:pt x="412" y="151"/>
                    <a:pt x="391" y="157"/>
                  </a:cubicBezTo>
                  <a:cubicBezTo>
                    <a:pt x="370" y="163"/>
                    <a:pt x="347" y="163"/>
                    <a:pt x="326" y="157"/>
                  </a:cubicBezTo>
                  <a:cubicBezTo>
                    <a:pt x="315" y="153"/>
                    <a:pt x="307" y="149"/>
                    <a:pt x="298" y="144"/>
                  </a:cubicBezTo>
                  <a:cubicBezTo>
                    <a:pt x="290" y="140"/>
                    <a:pt x="283" y="140"/>
                    <a:pt x="275" y="138"/>
                  </a:cubicBezTo>
                  <a:cubicBezTo>
                    <a:pt x="279" y="131"/>
                    <a:pt x="293" y="107"/>
                    <a:pt x="301" y="109"/>
                  </a:cubicBezTo>
                  <a:cubicBezTo>
                    <a:pt x="300" y="101"/>
                    <a:pt x="308" y="94"/>
                    <a:pt x="311" y="88"/>
                  </a:cubicBezTo>
                  <a:cubicBezTo>
                    <a:pt x="315" y="79"/>
                    <a:pt x="317" y="69"/>
                    <a:pt x="317" y="60"/>
                  </a:cubicBezTo>
                  <a:cubicBezTo>
                    <a:pt x="316" y="38"/>
                    <a:pt x="299" y="36"/>
                    <a:pt x="282" y="31"/>
                  </a:cubicBezTo>
                  <a:cubicBezTo>
                    <a:pt x="263" y="26"/>
                    <a:pt x="244" y="21"/>
                    <a:pt x="225" y="14"/>
                  </a:cubicBezTo>
                  <a:cubicBezTo>
                    <a:pt x="219" y="12"/>
                    <a:pt x="212" y="7"/>
                    <a:pt x="205" y="6"/>
                  </a:cubicBezTo>
                  <a:cubicBezTo>
                    <a:pt x="197" y="4"/>
                    <a:pt x="194" y="5"/>
                    <a:pt x="187" y="0"/>
                  </a:cubicBezTo>
                  <a:cubicBezTo>
                    <a:pt x="189" y="11"/>
                    <a:pt x="193" y="24"/>
                    <a:pt x="199" y="33"/>
                  </a:cubicBezTo>
                  <a:cubicBezTo>
                    <a:pt x="207" y="46"/>
                    <a:pt x="218" y="55"/>
                    <a:pt x="228" y="66"/>
                  </a:cubicBezTo>
                  <a:cubicBezTo>
                    <a:pt x="243" y="82"/>
                    <a:pt x="224" y="120"/>
                    <a:pt x="213" y="135"/>
                  </a:cubicBezTo>
                  <a:cubicBezTo>
                    <a:pt x="182" y="177"/>
                    <a:pt x="161" y="230"/>
                    <a:pt x="101" y="230"/>
                  </a:cubicBezTo>
                  <a:cubicBezTo>
                    <a:pt x="94" y="230"/>
                    <a:pt x="86" y="226"/>
                    <a:pt x="80" y="227"/>
                  </a:cubicBezTo>
                  <a:cubicBezTo>
                    <a:pt x="74" y="227"/>
                    <a:pt x="75" y="230"/>
                    <a:pt x="71" y="232"/>
                  </a:cubicBezTo>
                  <a:cubicBezTo>
                    <a:pt x="60" y="236"/>
                    <a:pt x="60" y="235"/>
                    <a:pt x="49" y="233"/>
                  </a:cubicBezTo>
                  <a:cubicBezTo>
                    <a:pt x="42" y="231"/>
                    <a:pt x="33" y="228"/>
                    <a:pt x="26" y="231"/>
                  </a:cubicBezTo>
                  <a:cubicBezTo>
                    <a:pt x="21" y="234"/>
                    <a:pt x="20" y="237"/>
                    <a:pt x="13" y="239"/>
                  </a:cubicBezTo>
                  <a:cubicBezTo>
                    <a:pt x="3" y="242"/>
                    <a:pt x="2" y="240"/>
                    <a:pt x="3" y="251"/>
                  </a:cubicBezTo>
                  <a:cubicBezTo>
                    <a:pt x="4" y="259"/>
                    <a:pt x="0" y="264"/>
                    <a:pt x="0" y="271"/>
                  </a:cubicBezTo>
                  <a:cubicBezTo>
                    <a:pt x="1" y="285"/>
                    <a:pt x="17" y="295"/>
                    <a:pt x="27" y="302"/>
                  </a:cubicBezTo>
                  <a:cubicBezTo>
                    <a:pt x="40" y="311"/>
                    <a:pt x="38" y="308"/>
                    <a:pt x="49" y="319"/>
                  </a:cubicBezTo>
                  <a:cubicBezTo>
                    <a:pt x="59" y="328"/>
                    <a:pt x="63" y="339"/>
                    <a:pt x="66" y="352"/>
                  </a:cubicBezTo>
                  <a:cubicBezTo>
                    <a:pt x="69" y="369"/>
                    <a:pt x="72" y="387"/>
                    <a:pt x="74" y="404"/>
                  </a:cubicBezTo>
                  <a:cubicBezTo>
                    <a:pt x="74" y="412"/>
                    <a:pt x="77" y="422"/>
                    <a:pt x="76" y="430"/>
                  </a:cubicBezTo>
                  <a:cubicBezTo>
                    <a:pt x="75" y="439"/>
                    <a:pt x="71" y="445"/>
                    <a:pt x="72" y="454"/>
                  </a:cubicBezTo>
                  <a:cubicBezTo>
                    <a:pt x="72" y="459"/>
                    <a:pt x="73" y="479"/>
                    <a:pt x="77" y="482"/>
                  </a:cubicBezTo>
                  <a:cubicBezTo>
                    <a:pt x="80" y="486"/>
                    <a:pt x="89" y="486"/>
                    <a:pt x="94" y="490"/>
                  </a:cubicBezTo>
                  <a:cubicBezTo>
                    <a:pt x="97" y="492"/>
                    <a:pt x="106" y="499"/>
                    <a:pt x="108" y="501"/>
                  </a:cubicBezTo>
                  <a:cubicBezTo>
                    <a:pt x="112" y="507"/>
                    <a:pt x="108" y="507"/>
                    <a:pt x="116" y="511"/>
                  </a:cubicBezTo>
                  <a:cubicBezTo>
                    <a:pt x="124" y="514"/>
                    <a:pt x="131" y="512"/>
                    <a:pt x="138" y="512"/>
                  </a:cubicBezTo>
                  <a:cubicBezTo>
                    <a:pt x="147" y="512"/>
                    <a:pt x="148" y="517"/>
                    <a:pt x="151" y="506"/>
                  </a:cubicBezTo>
                  <a:cubicBezTo>
                    <a:pt x="156" y="508"/>
                    <a:pt x="158" y="504"/>
                    <a:pt x="161" y="505"/>
                  </a:cubicBezTo>
                  <a:cubicBezTo>
                    <a:pt x="166" y="505"/>
                    <a:pt x="169" y="509"/>
                    <a:pt x="173" y="513"/>
                  </a:cubicBezTo>
                  <a:cubicBezTo>
                    <a:pt x="175" y="508"/>
                    <a:pt x="167" y="508"/>
                    <a:pt x="174" y="502"/>
                  </a:cubicBezTo>
                  <a:cubicBezTo>
                    <a:pt x="177" y="499"/>
                    <a:pt x="187" y="500"/>
                    <a:pt x="191" y="499"/>
                  </a:cubicBezTo>
                  <a:cubicBezTo>
                    <a:pt x="189" y="494"/>
                    <a:pt x="187" y="489"/>
                    <a:pt x="186" y="484"/>
                  </a:cubicBezTo>
                  <a:cubicBezTo>
                    <a:pt x="186" y="482"/>
                    <a:pt x="185" y="479"/>
                    <a:pt x="185" y="477"/>
                  </a:cubicBezTo>
                  <a:cubicBezTo>
                    <a:pt x="184" y="475"/>
                    <a:pt x="182" y="474"/>
                    <a:pt x="181" y="472"/>
                  </a:cubicBezTo>
                  <a:cubicBezTo>
                    <a:pt x="179" y="471"/>
                    <a:pt x="182" y="476"/>
                    <a:pt x="177" y="465"/>
                  </a:cubicBezTo>
                  <a:cubicBezTo>
                    <a:pt x="175" y="463"/>
                    <a:pt x="174" y="459"/>
                    <a:pt x="172" y="455"/>
                  </a:cubicBezTo>
                  <a:cubicBezTo>
                    <a:pt x="166" y="439"/>
                    <a:pt x="164" y="422"/>
                    <a:pt x="161" y="405"/>
                  </a:cubicBezTo>
                  <a:cubicBezTo>
                    <a:pt x="158" y="387"/>
                    <a:pt x="152" y="368"/>
                    <a:pt x="152" y="349"/>
                  </a:cubicBezTo>
                  <a:cubicBezTo>
                    <a:pt x="152" y="339"/>
                    <a:pt x="152" y="329"/>
                    <a:pt x="153" y="320"/>
                  </a:cubicBezTo>
                  <a:cubicBezTo>
                    <a:pt x="153" y="318"/>
                    <a:pt x="154" y="315"/>
                    <a:pt x="154" y="313"/>
                  </a:cubicBezTo>
                  <a:cubicBezTo>
                    <a:pt x="154" y="309"/>
                    <a:pt x="152" y="303"/>
                    <a:pt x="152" y="299"/>
                  </a:cubicBezTo>
                  <a:cubicBezTo>
                    <a:pt x="153" y="295"/>
                    <a:pt x="157" y="292"/>
                    <a:pt x="159" y="288"/>
                  </a:cubicBezTo>
                  <a:cubicBezTo>
                    <a:pt x="160" y="285"/>
                    <a:pt x="159" y="281"/>
                    <a:pt x="160" y="278"/>
                  </a:cubicBezTo>
                  <a:cubicBezTo>
                    <a:pt x="162" y="269"/>
                    <a:pt x="168" y="259"/>
                    <a:pt x="174" y="253"/>
                  </a:cubicBezTo>
                  <a:cubicBezTo>
                    <a:pt x="187" y="241"/>
                    <a:pt x="200" y="229"/>
                    <a:pt x="213" y="217"/>
                  </a:cubicBezTo>
                  <a:cubicBezTo>
                    <a:pt x="216" y="214"/>
                    <a:pt x="221" y="211"/>
                    <a:pt x="223" y="206"/>
                  </a:cubicBezTo>
                  <a:cubicBezTo>
                    <a:pt x="225" y="202"/>
                    <a:pt x="225" y="200"/>
                    <a:pt x="227" y="197"/>
                  </a:cubicBezTo>
                  <a:cubicBezTo>
                    <a:pt x="228" y="196"/>
                    <a:pt x="231" y="197"/>
                    <a:pt x="233" y="196"/>
                  </a:cubicBezTo>
                  <a:cubicBezTo>
                    <a:pt x="235" y="193"/>
                    <a:pt x="234" y="192"/>
                    <a:pt x="236" y="190"/>
                  </a:cubicBezTo>
                  <a:cubicBezTo>
                    <a:pt x="238" y="187"/>
                    <a:pt x="240" y="185"/>
                    <a:pt x="243" y="182"/>
                  </a:cubicBezTo>
                  <a:cubicBezTo>
                    <a:pt x="244" y="180"/>
                    <a:pt x="249" y="174"/>
                    <a:pt x="251" y="173"/>
                  </a:cubicBezTo>
                  <a:cubicBezTo>
                    <a:pt x="255" y="171"/>
                    <a:pt x="262" y="176"/>
                    <a:pt x="266" y="177"/>
                  </a:cubicBezTo>
                  <a:cubicBezTo>
                    <a:pt x="277" y="182"/>
                    <a:pt x="289" y="189"/>
                    <a:pt x="301" y="190"/>
                  </a:cubicBezTo>
                  <a:cubicBezTo>
                    <a:pt x="326" y="194"/>
                    <a:pt x="355" y="187"/>
                    <a:pt x="379" y="183"/>
                  </a:cubicBezTo>
                  <a:cubicBezTo>
                    <a:pt x="401" y="178"/>
                    <a:pt x="421" y="167"/>
                    <a:pt x="443" y="163"/>
                  </a:cubicBezTo>
                  <a:cubicBezTo>
                    <a:pt x="466" y="158"/>
                    <a:pt x="488" y="172"/>
                    <a:pt x="512" y="172"/>
                  </a:cubicBezTo>
                  <a:cubicBezTo>
                    <a:pt x="523" y="172"/>
                    <a:pt x="533" y="166"/>
                    <a:pt x="540" y="177"/>
                  </a:cubicBezTo>
                  <a:cubicBezTo>
                    <a:pt x="545" y="186"/>
                    <a:pt x="547" y="200"/>
                    <a:pt x="548" y="211"/>
                  </a:cubicBezTo>
                  <a:cubicBezTo>
                    <a:pt x="551" y="234"/>
                    <a:pt x="545" y="258"/>
                    <a:pt x="541" y="281"/>
                  </a:cubicBezTo>
                  <a:cubicBezTo>
                    <a:pt x="532" y="327"/>
                    <a:pt x="518" y="376"/>
                    <a:pt x="496" y="418"/>
                  </a:cubicBezTo>
                  <a:cubicBezTo>
                    <a:pt x="491" y="427"/>
                    <a:pt x="486" y="434"/>
                    <a:pt x="483" y="443"/>
                  </a:cubicBezTo>
                  <a:cubicBezTo>
                    <a:pt x="480" y="450"/>
                    <a:pt x="480" y="456"/>
                    <a:pt x="474" y="462"/>
                  </a:cubicBezTo>
                  <a:cubicBezTo>
                    <a:pt x="467" y="469"/>
                    <a:pt x="463" y="477"/>
                    <a:pt x="457" y="485"/>
                  </a:cubicBezTo>
                  <a:cubicBezTo>
                    <a:pt x="450" y="493"/>
                    <a:pt x="443" y="490"/>
                    <a:pt x="436" y="496"/>
                  </a:cubicBezTo>
                  <a:cubicBezTo>
                    <a:pt x="433" y="499"/>
                    <a:pt x="437" y="501"/>
                    <a:pt x="433" y="503"/>
                  </a:cubicBezTo>
                  <a:cubicBezTo>
                    <a:pt x="432" y="503"/>
                    <a:pt x="422" y="501"/>
                    <a:pt x="421" y="501"/>
                  </a:cubicBezTo>
                  <a:cubicBezTo>
                    <a:pt x="409" y="498"/>
                    <a:pt x="395" y="489"/>
                    <a:pt x="385" y="482"/>
                  </a:cubicBezTo>
                  <a:cubicBezTo>
                    <a:pt x="373" y="476"/>
                    <a:pt x="363" y="467"/>
                    <a:pt x="352" y="459"/>
                  </a:cubicBezTo>
                  <a:cubicBezTo>
                    <a:pt x="344" y="453"/>
                    <a:pt x="333" y="446"/>
                    <a:pt x="327" y="438"/>
                  </a:cubicBezTo>
                  <a:cubicBezTo>
                    <a:pt x="321" y="431"/>
                    <a:pt x="311" y="420"/>
                    <a:pt x="313" y="411"/>
                  </a:cubicBezTo>
                  <a:cubicBezTo>
                    <a:pt x="314" y="399"/>
                    <a:pt x="316" y="392"/>
                    <a:pt x="327" y="388"/>
                  </a:cubicBezTo>
                  <a:cubicBezTo>
                    <a:pt x="337" y="385"/>
                    <a:pt x="346" y="383"/>
                    <a:pt x="355" y="378"/>
                  </a:cubicBezTo>
                  <a:cubicBezTo>
                    <a:pt x="365" y="373"/>
                    <a:pt x="375" y="370"/>
                    <a:pt x="385" y="365"/>
                  </a:cubicBezTo>
                  <a:cubicBezTo>
                    <a:pt x="381" y="360"/>
                    <a:pt x="378" y="353"/>
                    <a:pt x="374" y="349"/>
                  </a:cubicBezTo>
                  <a:cubicBezTo>
                    <a:pt x="369" y="345"/>
                    <a:pt x="362" y="342"/>
                    <a:pt x="356" y="339"/>
                  </a:cubicBezTo>
                  <a:cubicBezTo>
                    <a:pt x="366" y="333"/>
                    <a:pt x="373" y="321"/>
                    <a:pt x="381" y="314"/>
                  </a:cubicBezTo>
                  <a:cubicBezTo>
                    <a:pt x="392" y="304"/>
                    <a:pt x="398" y="290"/>
                    <a:pt x="408" y="279"/>
                  </a:cubicBezTo>
                  <a:cubicBezTo>
                    <a:pt x="415" y="271"/>
                    <a:pt x="431" y="260"/>
                    <a:pt x="432" y="249"/>
                  </a:cubicBezTo>
                  <a:cubicBezTo>
                    <a:pt x="432" y="235"/>
                    <a:pt x="414" y="227"/>
                    <a:pt x="402" y="227"/>
                  </a:cubicBezTo>
                  <a:cubicBezTo>
                    <a:pt x="396" y="226"/>
                    <a:pt x="381" y="223"/>
                    <a:pt x="375" y="224"/>
                  </a:cubicBezTo>
                  <a:cubicBezTo>
                    <a:pt x="369" y="225"/>
                    <a:pt x="366" y="230"/>
                    <a:pt x="358" y="231"/>
                  </a:cubicBezTo>
                  <a:cubicBezTo>
                    <a:pt x="355" y="231"/>
                    <a:pt x="347" y="232"/>
                    <a:pt x="344" y="232"/>
                  </a:cubicBezTo>
                  <a:cubicBezTo>
                    <a:pt x="338" y="232"/>
                    <a:pt x="332" y="227"/>
                    <a:pt x="325" y="227"/>
                  </a:cubicBezTo>
                  <a:cubicBezTo>
                    <a:pt x="317" y="228"/>
                    <a:pt x="316" y="232"/>
                    <a:pt x="311" y="238"/>
                  </a:cubicBezTo>
                  <a:cubicBezTo>
                    <a:pt x="306" y="243"/>
                    <a:pt x="301" y="244"/>
                    <a:pt x="294" y="246"/>
                  </a:cubicBezTo>
                  <a:cubicBezTo>
                    <a:pt x="278" y="250"/>
                    <a:pt x="261" y="253"/>
                    <a:pt x="246" y="259"/>
                  </a:cubicBezTo>
                  <a:cubicBezTo>
                    <a:pt x="240" y="262"/>
                    <a:pt x="230" y="270"/>
                    <a:pt x="224" y="271"/>
                  </a:cubicBezTo>
                  <a:cubicBezTo>
                    <a:pt x="218" y="271"/>
                    <a:pt x="215" y="266"/>
                    <a:pt x="209" y="265"/>
                  </a:cubicBezTo>
                  <a:cubicBezTo>
                    <a:pt x="202" y="265"/>
                    <a:pt x="191" y="271"/>
                    <a:pt x="185" y="274"/>
                  </a:cubicBezTo>
                  <a:cubicBezTo>
                    <a:pt x="178" y="278"/>
                    <a:pt x="177" y="278"/>
                    <a:pt x="178" y="287"/>
                  </a:cubicBezTo>
                  <a:cubicBezTo>
                    <a:pt x="180" y="300"/>
                    <a:pt x="192" y="319"/>
                    <a:pt x="198" y="331"/>
                  </a:cubicBezTo>
                  <a:cubicBezTo>
                    <a:pt x="201" y="335"/>
                    <a:pt x="202" y="337"/>
                    <a:pt x="204" y="342"/>
                  </a:cubicBezTo>
                  <a:cubicBezTo>
                    <a:pt x="205" y="347"/>
                    <a:pt x="208" y="351"/>
                    <a:pt x="209" y="355"/>
                  </a:cubicBezTo>
                  <a:cubicBezTo>
                    <a:pt x="213" y="363"/>
                    <a:pt x="214" y="373"/>
                    <a:pt x="218" y="381"/>
                  </a:cubicBezTo>
                  <a:cubicBezTo>
                    <a:pt x="223" y="392"/>
                    <a:pt x="234" y="401"/>
                    <a:pt x="243" y="410"/>
                  </a:cubicBezTo>
                  <a:cubicBezTo>
                    <a:pt x="248" y="415"/>
                    <a:pt x="252" y="420"/>
                    <a:pt x="259" y="424"/>
                  </a:cubicBezTo>
                  <a:cubicBezTo>
                    <a:pt x="266" y="428"/>
                    <a:pt x="273" y="427"/>
                    <a:pt x="280" y="430"/>
                  </a:cubicBezTo>
                  <a:cubicBezTo>
                    <a:pt x="293" y="434"/>
                    <a:pt x="300" y="443"/>
                    <a:pt x="308" y="454"/>
                  </a:cubicBezTo>
                  <a:cubicBezTo>
                    <a:pt x="320" y="469"/>
                    <a:pt x="333" y="484"/>
                    <a:pt x="346" y="499"/>
                  </a:cubicBezTo>
                  <a:cubicBezTo>
                    <a:pt x="358" y="511"/>
                    <a:pt x="372" y="522"/>
                    <a:pt x="384" y="534"/>
                  </a:cubicBezTo>
                  <a:cubicBezTo>
                    <a:pt x="389" y="539"/>
                    <a:pt x="395" y="543"/>
                    <a:pt x="400" y="548"/>
                  </a:cubicBezTo>
                  <a:cubicBezTo>
                    <a:pt x="404" y="552"/>
                    <a:pt x="406" y="557"/>
                    <a:pt x="410" y="561"/>
                  </a:cubicBezTo>
                  <a:cubicBezTo>
                    <a:pt x="415" y="566"/>
                    <a:pt x="423" y="569"/>
                    <a:pt x="427" y="577"/>
                  </a:cubicBezTo>
                  <a:cubicBezTo>
                    <a:pt x="430" y="583"/>
                    <a:pt x="432" y="590"/>
                    <a:pt x="436" y="595"/>
                  </a:cubicBezTo>
                  <a:cubicBezTo>
                    <a:pt x="437" y="597"/>
                    <a:pt x="440" y="601"/>
                    <a:pt x="443" y="601"/>
                  </a:cubicBezTo>
                  <a:cubicBezTo>
                    <a:pt x="446" y="600"/>
                    <a:pt x="450" y="598"/>
                    <a:pt x="453" y="596"/>
                  </a:cubicBezTo>
                  <a:cubicBezTo>
                    <a:pt x="453" y="595"/>
                    <a:pt x="452" y="594"/>
                    <a:pt x="452" y="592"/>
                  </a:cubicBezTo>
                  <a:cubicBezTo>
                    <a:pt x="452" y="592"/>
                    <a:pt x="454" y="586"/>
                    <a:pt x="454" y="585"/>
                  </a:cubicBezTo>
                  <a:cubicBezTo>
                    <a:pt x="456" y="579"/>
                    <a:pt x="457" y="580"/>
                    <a:pt x="454" y="573"/>
                  </a:cubicBezTo>
                  <a:cubicBezTo>
                    <a:pt x="466" y="572"/>
                    <a:pt x="464" y="566"/>
                    <a:pt x="468" y="558"/>
                  </a:cubicBezTo>
                  <a:cubicBezTo>
                    <a:pt x="473" y="548"/>
                    <a:pt x="484" y="550"/>
                    <a:pt x="491" y="542"/>
                  </a:cubicBezTo>
                  <a:cubicBezTo>
                    <a:pt x="485" y="537"/>
                    <a:pt x="493" y="534"/>
                    <a:pt x="497" y="528"/>
                  </a:cubicBezTo>
                  <a:cubicBezTo>
                    <a:pt x="501" y="523"/>
                    <a:pt x="504" y="517"/>
                    <a:pt x="507" y="511"/>
                  </a:cubicBezTo>
                  <a:cubicBezTo>
                    <a:pt x="514" y="499"/>
                    <a:pt x="519" y="488"/>
                    <a:pt x="526" y="477"/>
                  </a:cubicBezTo>
                  <a:cubicBezTo>
                    <a:pt x="530" y="470"/>
                    <a:pt x="532" y="464"/>
                    <a:pt x="537" y="459"/>
                  </a:cubicBezTo>
                  <a:cubicBezTo>
                    <a:pt x="540" y="456"/>
                    <a:pt x="542" y="452"/>
                    <a:pt x="544" y="449"/>
                  </a:cubicBezTo>
                  <a:cubicBezTo>
                    <a:pt x="549" y="444"/>
                    <a:pt x="556" y="443"/>
                    <a:pt x="557" y="436"/>
                  </a:cubicBezTo>
                  <a:cubicBezTo>
                    <a:pt x="557" y="431"/>
                    <a:pt x="556" y="440"/>
                    <a:pt x="557" y="436"/>
                  </a:cubicBezTo>
                  <a:close/>
                  <a:moveTo>
                    <a:pt x="305" y="304"/>
                  </a:moveTo>
                  <a:cubicBezTo>
                    <a:pt x="302" y="306"/>
                    <a:pt x="303" y="310"/>
                    <a:pt x="301" y="312"/>
                  </a:cubicBezTo>
                  <a:cubicBezTo>
                    <a:pt x="299" y="315"/>
                    <a:pt x="293" y="318"/>
                    <a:pt x="290" y="320"/>
                  </a:cubicBezTo>
                  <a:cubicBezTo>
                    <a:pt x="283" y="325"/>
                    <a:pt x="277" y="330"/>
                    <a:pt x="270" y="325"/>
                  </a:cubicBezTo>
                  <a:cubicBezTo>
                    <a:pt x="263" y="320"/>
                    <a:pt x="260" y="308"/>
                    <a:pt x="254" y="301"/>
                  </a:cubicBezTo>
                  <a:cubicBezTo>
                    <a:pt x="246" y="292"/>
                    <a:pt x="237" y="291"/>
                    <a:pt x="237" y="278"/>
                  </a:cubicBezTo>
                  <a:cubicBezTo>
                    <a:pt x="243" y="281"/>
                    <a:pt x="248" y="285"/>
                    <a:pt x="255" y="286"/>
                  </a:cubicBezTo>
                  <a:cubicBezTo>
                    <a:pt x="263" y="287"/>
                    <a:pt x="264" y="283"/>
                    <a:pt x="271" y="278"/>
                  </a:cubicBezTo>
                  <a:cubicBezTo>
                    <a:pt x="285" y="266"/>
                    <a:pt x="311" y="272"/>
                    <a:pt x="329" y="272"/>
                  </a:cubicBezTo>
                  <a:cubicBezTo>
                    <a:pt x="326" y="282"/>
                    <a:pt x="316" y="300"/>
                    <a:pt x="305" y="304"/>
                  </a:cubicBezTo>
                  <a:cubicBezTo>
                    <a:pt x="304" y="305"/>
                    <a:pt x="310" y="302"/>
                    <a:pt x="305" y="3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30">
              <a:extLst>
                <a:ext uri="{FF2B5EF4-FFF2-40B4-BE49-F238E27FC236}">
                  <a16:creationId xmlns:a16="http://schemas.microsoft.com/office/drawing/2014/main" id="{E105EB03-7CAB-4C06-BCF6-F123704FF9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26113" y="4716463"/>
              <a:ext cx="1260475" cy="1125538"/>
            </a:xfrm>
            <a:custGeom>
              <a:avLst/>
              <a:gdLst>
                <a:gd name="T0" fmla="*/ 576 w 602"/>
                <a:gd name="T1" fmla="*/ 522 h 538"/>
                <a:gd name="T2" fmla="*/ 577 w 602"/>
                <a:gd name="T3" fmla="*/ 506 h 538"/>
                <a:gd name="T4" fmla="*/ 556 w 602"/>
                <a:gd name="T5" fmla="*/ 491 h 538"/>
                <a:gd name="T6" fmla="*/ 254 w 602"/>
                <a:gd name="T7" fmla="*/ 312 h 538"/>
                <a:gd name="T8" fmla="*/ 424 w 602"/>
                <a:gd name="T9" fmla="*/ 208 h 538"/>
                <a:gd name="T10" fmla="*/ 421 w 602"/>
                <a:gd name="T11" fmla="*/ 188 h 538"/>
                <a:gd name="T12" fmla="*/ 407 w 602"/>
                <a:gd name="T13" fmla="*/ 176 h 538"/>
                <a:gd name="T14" fmla="*/ 370 w 602"/>
                <a:gd name="T15" fmla="*/ 173 h 538"/>
                <a:gd name="T16" fmla="*/ 325 w 602"/>
                <a:gd name="T17" fmla="*/ 176 h 538"/>
                <a:gd name="T18" fmla="*/ 296 w 602"/>
                <a:gd name="T19" fmla="*/ 175 h 538"/>
                <a:gd name="T20" fmla="*/ 279 w 602"/>
                <a:gd name="T21" fmla="*/ 194 h 538"/>
                <a:gd name="T22" fmla="*/ 259 w 602"/>
                <a:gd name="T23" fmla="*/ 163 h 538"/>
                <a:gd name="T24" fmla="*/ 265 w 602"/>
                <a:gd name="T25" fmla="*/ 121 h 538"/>
                <a:gd name="T26" fmla="*/ 284 w 602"/>
                <a:gd name="T27" fmla="*/ 101 h 538"/>
                <a:gd name="T28" fmla="*/ 304 w 602"/>
                <a:gd name="T29" fmla="*/ 93 h 538"/>
                <a:gd name="T30" fmla="*/ 318 w 602"/>
                <a:gd name="T31" fmla="*/ 88 h 538"/>
                <a:gd name="T32" fmla="*/ 351 w 602"/>
                <a:gd name="T33" fmla="*/ 67 h 538"/>
                <a:gd name="T34" fmla="*/ 405 w 602"/>
                <a:gd name="T35" fmla="*/ 49 h 538"/>
                <a:gd name="T36" fmla="*/ 384 w 602"/>
                <a:gd name="T37" fmla="*/ 15 h 538"/>
                <a:gd name="T38" fmla="*/ 295 w 602"/>
                <a:gd name="T39" fmla="*/ 3 h 538"/>
                <a:gd name="T40" fmla="*/ 275 w 602"/>
                <a:gd name="T41" fmla="*/ 1 h 538"/>
                <a:gd name="T42" fmla="*/ 250 w 602"/>
                <a:gd name="T43" fmla="*/ 12 h 538"/>
                <a:gd name="T44" fmla="*/ 134 w 602"/>
                <a:gd name="T45" fmla="*/ 35 h 538"/>
                <a:gd name="T46" fmla="*/ 153 w 602"/>
                <a:gd name="T47" fmla="*/ 64 h 538"/>
                <a:gd name="T48" fmla="*/ 204 w 602"/>
                <a:gd name="T49" fmla="*/ 117 h 538"/>
                <a:gd name="T50" fmla="*/ 185 w 602"/>
                <a:gd name="T51" fmla="*/ 141 h 538"/>
                <a:gd name="T52" fmla="*/ 166 w 602"/>
                <a:gd name="T53" fmla="*/ 175 h 538"/>
                <a:gd name="T54" fmla="*/ 146 w 602"/>
                <a:gd name="T55" fmla="*/ 198 h 538"/>
                <a:gd name="T56" fmla="*/ 125 w 602"/>
                <a:gd name="T57" fmla="*/ 228 h 538"/>
                <a:gd name="T58" fmla="*/ 91 w 602"/>
                <a:gd name="T59" fmla="*/ 259 h 538"/>
                <a:gd name="T60" fmla="*/ 101 w 602"/>
                <a:gd name="T61" fmla="*/ 341 h 538"/>
                <a:gd name="T62" fmla="*/ 116 w 602"/>
                <a:gd name="T63" fmla="*/ 355 h 538"/>
                <a:gd name="T64" fmla="*/ 127 w 602"/>
                <a:gd name="T65" fmla="*/ 357 h 538"/>
                <a:gd name="T66" fmla="*/ 146 w 602"/>
                <a:gd name="T67" fmla="*/ 353 h 538"/>
                <a:gd name="T68" fmla="*/ 54 w 602"/>
                <a:gd name="T69" fmla="*/ 478 h 538"/>
                <a:gd name="T70" fmla="*/ 4 w 602"/>
                <a:gd name="T71" fmla="*/ 492 h 538"/>
                <a:gd name="T72" fmla="*/ 17 w 602"/>
                <a:gd name="T73" fmla="*/ 518 h 538"/>
                <a:gd name="T74" fmla="*/ 55 w 602"/>
                <a:gd name="T75" fmla="*/ 527 h 538"/>
                <a:gd name="T76" fmla="*/ 101 w 602"/>
                <a:gd name="T77" fmla="*/ 521 h 538"/>
                <a:gd name="T78" fmla="*/ 140 w 602"/>
                <a:gd name="T79" fmla="*/ 489 h 538"/>
                <a:gd name="T80" fmla="*/ 154 w 602"/>
                <a:gd name="T81" fmla="*/ 487 h 538"/>
                <a:gd name="T82" fmla="*/ 162 w 602"/>
                <a:gd name="T83" fmla="*/ 475 h 538"/>
                <a:gd name="T84" fmla="*/ 176 w 602"/>
                <a:gd name="T85" fmla="*/ 458 h 538"/>
                <a:gd name="T86" fmla="*/ 190 w 602"/>
                <a:gd name="T87" fmla="*/ 433 h 538"/>
                <a:gd name="T88" fmla="*/ 198 w 602"/>
                <a:gd name="T89" fmla="*/ 414 h 538"/>
                <a:gd name="T90" fmla="*/ 204 w 602"/>
                <a:gd name="T91" fmla="*/ 396 h 538"/>
                <a:gd name="T92" fmla="*/ 208 w 602"/>
                <a:gd name="T93" fmla="*/ 387 h 538"/>
                <a:gd name="T94" fmla="*/ 416 w 602"/>
                <a:gd name="T95" fmla="*/ 509 h 538"/>
                <a:gd name="T96" fmla="*/ 561 w 602"/>
                <a:gd name="T97" fmla="*/ 534 h 538"/>
                <a:gd name="T98" fmla="*/ 256 w 602"/>
                <a:gd name="T99" fmla="*/ 163 h 538"/>
                <a:gd name="T100" fmla="*/ 255 w 602"/>
                <a:gd name="T101" fmla="*/ 144 h 538"/>
                <a:gd name="T102" fmla="*/ 247 w 602"/>
                <a:gd name="T103" fmla="*/ 223 h 538"/>
                <a:gd name="T104" fmla="*/ 274 w 602"/>
                <a:gd name="T105" fmla="*/ 221 h 538"/>
                <a:gd name="T106" fmla="*/ 241 w 602"/>
                <a:gd name="T107" fmla="*/ 245 h 538"/>
                <a:gd name="T108" fmla="*/ 227 w 602"/>
                <a:gd name="T109" fmla="*/ 252 h 538"/>
                <a:gd name="T110" fmla="*/ 191 w 602"/>
                <a:gd name="T111" fmla="*/ 217 h 538"/>
                <a:gd name="T112" fmla="*/ 182 w 602"/>
                <a:gd name="T113" fmla="*/ 255 h 538"/>
                <a:gd name="T114" fmla="*/ 116 w 602"/>
                <a:gd name="T115" fmla="*/ 299 h 538"/>
                <a:gd name="T116" fmla="*/ 170 w 602"/>
                <a:gd name="T117" fmla="*/ 226 h 538"/>
                <a:gd name="T118" fmla="*/ 189 w 602"/>
                <a:gd name="T119" fmla="*/ 201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02" h="538">
                  <a:moveTo>
                    <a:pt x="600" y="529"/>
                  </a:moveTo>
                  <a:cubicBezTo>
                    <a:pt x="598" y="529"/>
                    <a:pt x="597" y="528"/>
                    <a:pt x="595" y="528"/>
                  </a:cubicBezTo>
                  <a:cubicBezTo>
                    <a:pt x="588" y="527"/>
                    <a:pt x="581" y="526"/>
                    <a:pt x="576" y="522"/>
                  </a:cubicBezTo>
                  <a:cubicBezTo>
                    <a:pt x="576" y="522"/>
                    <a:pt x="576" y="522"/>
                    <a:pt x="576" y="522"/>
                  </a:cubicBezTo>
                  <a:cubicBezTo>
                    <a:pt x="576" y="522"/>
                    <a:pt x="576" y="522"/>
                    <a:pt x="576" y="522"/>
                  </a:cubicBezTo>
                  <a:cubicBezTo>
                    <a:pt x="576" y="522"/>
                    <a:pt x="576" y="522"/>
                    <a:pt x="576" y="522"/>
                  </a:cubicBezTo>
                  <a:cubicBezTo>
                    <a:pt x="576" y="522"/>
                    <a:pt x="576" y="522"/>
                    <a:pt x="576" y="522"/>
                  </a:cubicBezTo>
                  <a:cubicBezTo>
                    <a:pt x="572" y="518"/>
                    <a:pt x="568" y="517"/>
                    <a:pt x="564" y="516"/>
                  </a:cubicBezTo>
                  <a:cubicBezTo>
                    <a:pt x="562" y="515"/>
                    <a:pt x="560" y="514"/>
                    <a:pt x="558" y="513"/>
                  </a:cubicBezTo>
                  <a:cubicBezTo>
                    <a:pt x="559" y="512"/>
                    <a:pt x="559" y="512"/>
                    <a:pt x="560" y="511"/>
                  </a:cubicBezTo>
                  <a:cubicBezTo>
                    <a:pt x="562" y="509"/>
                    <a:pt x="563" y="508"/>
                    <a:pt x="566" y="507"/>
                  </a:cubicBezTo>
                  <a:cubicBezTo>
                    <a:pt x="570" y="506"/>
                    <a:pt x="573" y="506"/>
                    <a:pt x="577" y="506"/>
                  </a:cubicBezTo>
                  <a:cubicBezTo>
                    <a:pt x="581" y="507"/>
                    <a:pt x="585" y="507"/>
                    <a:pt x="589" y="506"/>
                  </a:cubicBezTo>
                  <a:cubicBezTo>
                    <a:pt x="593" y="505"/>
                    <a:pt x="593" y="505"/>
                    <a:pt x="593" y="505"/>
                  </a:cubicBezTo>
                  <a:cubicBezTo>
                    <a:pt x="589" y="503"/>
                    <a:pt x="589" y="503"/>
                    <a:pt x="589" y="503"/>
                  </a:cubicBezTo>
                  <a:cubicBezTo>
                    <a:pt x="584" y="501"/>
                    <a:pt x="579" y="499"/>
                    <a:pt x="575" y="498"/>
                  </a:cubicBezTo>
                  <a:cubicBezTo>
                    <a:pt x="571" y="497"/>
                    <a:pt x="568" y="497"/>
                    <a:pt x="565" y="495"/>
                  </a:cubicBezTo>
                  <a:cubicBezTo>
                    <a:pt x="562" y="494"/>
                    <a:pt x="559" y="493"/>
                    <a:pt x="556" y="491"/>
                  </a:cubicBezTo>
                  <a:cubicBezTo>
                    <a:pt x="553" y="490"/>
                    <a:pt x="549" y="488"/>
                    <a:pt x="545" y="487"/>
                  </a:cubicBezTo>
                  <a:cubicBezTo>
                    <a:pt x="532" y="482"/>
                    <a:pt x="518" y="479"/>
                    <a:pt x="505" y="477"/>
                  </a:cubicBezTo>
                  <a:cubicBezTo>
                    <a:pt x="500" y="476"/>
                    <a:pt x="496" y="475"/>
                    <a:pt x="491" y="474"/>
                  </a:cubicBezTo>
                  <a:cubicBezTo>
                    <a:pt x="430" y="462"/>
                    <a:pt x="381" y="427"/>
                    <a:pt x="339" y="383"/>
                  </a:cubicBezTo>
                  <a:cubicBezTo>
                    <a:pt x="335" y="379"/>
                    <a:pt x="330" y="376"/>
                    <a:pt x="325" y="372"/>
                  </a:cubicBezTo>
                  <a:cubicBezTo>
                    <a:pt x="302" y="355"/>
                    <a:pt x="278" y="335"/>
                    <a:pt x="254" y="312"/>
                  </a:cubicBezTo>
                  <a:cubicBezTo>
                    <a:pt x="268" y="300"/>
                    <a:pt x="283" y="291"/>
                    <a:pt x="298" y="282"/>
                  </a:cubicBezTo>
                  <a:cubicBezTo>
                    <a:pt x="302" y="279"/>
                    <a:pt x="305" y="277"/>
                    <a:pt x="308" y="275"/>
                  </a:cubicBezTo>
                  <a:cubicBezTo>
                    <a:pt x="328" y="263"/>
                    <a:pt x="350" y="250"/>
                    <a:pt x="372" y="238"/>
                  </a:cubicBezTo>
                  <a:cubicBezTo>
                    <a:pt x="383" y="232"/>
                    <a:pt x="394" y="226"/>
                    <a:pt x="406" y="219"/>
                  </a:cubicBezTo>
                  <a:cubicBezTo>
                    <a:pt x="408" y="218"/>
                    <a:pt x="410" y="216"/>
                    <a:pt x="413" y="215"/>
                  </a:cubicBezTo>
                  <a:cubicBezTo>
                    <a:pt x="417" y="213"/>
                    <a:pt x="421" y="210"/>
                    <a:pt x="424" y="208"/>
                  </a:cubicBezTo>
                  <a:cubicBezTo>
                    <a:pt x="425" y="207"/>
                    <a:pt x="426" y="207"/>
                    <a:pt x="427" y="206"/>
                  </a:cubicBezTo>
                  <a:cubicBezTo>
                    <a:pt x="431" y="204"/>
                    <a:pt x="432" y="203"/>
                    <a:pt x="431" y="199"/>
                  </a:cubicBezTo>
                  <a:cubicBezTo>
                    <a:pt x="430" y="198"/>
                    <a:pt x="430" y="197"/>
                    <a:pt x="430" y="196"/>
                  </a:cubicBezTo>
                  <a:cubicBezTo>
                    <a:pt x="429" y="194"/>
                    <a:pt x="429" y="194"/>
                    <a:pt x="429" y="194"/>
                  </a:cubicBezTo>
                  <a:cubicBezTo>
                    <a:pt x="428" y="190"/>
                    <a:pt x="428" y="189"/>
                    <a:pt x="425" y="189"/>
                  </a:cubicBezTo>
                  <a:cubicBezTo>
                    <a:pt x="424" y="189"/>
                    <a:pt x="423" y="189"/>
                    <a:pt x="421" y="188"/>
                  </a:cubicBezTo>
                  <a:cubicBezTo>
                    <a:pt x="417" y="187"/>
                    <a:pt x="414" y="187"/>
                    <a:pt x="411" y="187"/>
                  </a:cubicBezTo>
                  <a:cubicBezTo>
                    <a:pt x="409" y="187"/>
                    <a:pt x="407" y="187"/>
                    <a:pt x="405" y="187"/>
                  </a:cubicBezTo>
                  <a:cubicBezTo>
                    <a:pt x="403" y="186"/>
                    <a:pt x="402" y="186"/>
                    <a:pt x="401" y="186"/>
                  </a:cubicBezTo>
                  <a:cubicBezTo>
                    <a:pt x="400" y="186"/>
                    <a:pt x="399" y="186"/>
                    <a:pt x="398" y="186"/>
                  </a:cubicBezTo>
                  <a:cubicBezTo>
                    <a:pt x="398" y="186"/>
                    <a:pt x="398" y="185"/>
                    <a:pt x="401" y="181"/>
                  </a:cubicBezTo>
                  <a:cubicBezTo>
                    <a:pt x="402" y="179"/>
                    <a:pt x="404" y="177"/>
                    <a:pt x="407" y="176"/>
                  </a:cubicBezTo>
                  <a:cubicBezTo>
                    <a:pt x="409" y="174"/>
                    <a:pt x="411" y="173"/>
                    <a:pt x="412" y="171"/>
                  </a:cubicBezTo>
                  <a:cubicBezTo>
                    <a:pt x="414" y="170"/>
                    <a:pt x="414" y="170"/>
                    <a:pt x="414" y="170"/>
                  </a:cubicBezTo>
                  <a:cubicBezTo>
                    <a:pt x="412" y="169"/>
                    <a:pt x="412" y="169"/>
                    <a:pt x="412" y="169"/>
                  </a:cubicBezTo>
                  <a:cubicBezTo>
                    <a:pt x="407" y="166"/>
                    <a:pt x="402" y="168"/>
                    <a:pt x="398" y="169"/>
                  </a:cubicBezTo>
                  <a:cubicBezTo>
                    <a:pt x="396" y="170"/>
                    <a:pt x="394" y="170"/>
                    <a:pt x="392" y="171"/>
                  </a:cubicBezTo>
                  <a:cubicBezTo>
                    <a:pt x="385" y="172"/>
                    <a:pt x="378" y="172"/>
                    <a:pt x="370" y="173"/>
                  </a:cubicBezTo>
                  <a:cubicBezTo>
                    <a:pt x="366" y="174"/>
                    <a:pt x="362" y="174"/>
                    <a:pt x="358" y="174"/>
                  </a:cubicBezTo>
                  <a:cubicBezTo>
                    <a:pt x="357" y="175"/>
                    <a:pt x="354" y="175"/>
                    <a:pt x="352" y="176"/>
                  </a:cubicBezTo>
                  <a:cubicBezTo>
                    <a:pt x="349" y="176"/>
                    <a:pt x="346" y="177"/>
                    <a:pt x="344" y="177"/>
                  </a:cubicBezTo>
                  <a:cubicBezTo>
                    <a:pt x="342" y="177"/>
                    <a:pt x="340" y="177"/>
                    <a:pt x="339" y="176"/>
                  </a:cubicBezTo>
                  <a:cubicBezTo>
                    <a:pt x="337" y="176"/>
                    <a:pt x="335" y="175"/>
                    <a:pt x="332" y="175"/>
                  </a:cubicBezTo>
                  <a:cubicBezTo>
                    <a:pt x="330" y="175"/>
                    <a:pt x="327" y="175"/>
                    <a:pt x="325" y="176"/>
                  </a:cubicBezTo>
                  <a:cubicBezTo>
                    <a:pt x="318" y="176"/>
                    <a:pt x="310" y="177"/>
                    <a:pt x="307" y="175"/>
                  </a:cubicBezTo>
                  <a:cubicBezTo>
                    <a:pt x="305" y="173"/>
                    <a:pt x="305" y="173"/>
                    <a:pt x="305" y="173"/>
                  </a:cubicBezTo>
                  <a:cubicBezTo>
                    <a:pt x="304" y="175"/>
                    <a:pt x="304" y="175"/>
                    <a:pt x="304" y="175"/>
                  </a:cubicBezTo>
                  <a:cubicBezTo>
                    <a:pt x="304" y="176"/>
                    <a:pt x="304" y="176"/>
                    <a:pt x="303" y="177"/>
                  </a:cubicBezTo>
                  <a:cubicBezTo>
                    <a:pt x="303" y="177"/>
                    <a:pt x="303" y="177"/>
                    <a:pt x="303" y="177"/>
                  </a:cubicBezTo>
                  <a:cubicBezTo>
                    <a:pt x="302" y="175"/>
                    <a:pt x="300" y="173"/>
                    <a:pt x="296" y="175"/>
                  </a:cubicBezTo>
                  <a:cubicBezTo>
                    <a:pt x="294" y="175"/>
                    <a:pt x="294" y="177"/>
                    <a:pt x="292" y="183"/>
                  </a:cubicBezTo>
                  <a:cubicBezTo>
                    <a:pt x="292" y="184"/>
                    <a:pt x="292" y="185"/>
                    <a:pt x="291" y="185"/>
                  </a:cubicBezTo>
                  <a:cubicBezTo>
                    <a:pt x="291" y="186"/>
                    <a:pt x="288" y="190"/>
                    <a:pt x="288" y="193"/>
                  </a:cubicBezTo>
                  <a:cubicBezTo>
                    <a:pt x="287" y="193"/>
                    <a:pt x="287" y="193"/>
                    <a:pt x="287" y="192"/>
                  </a:cubicBezTo>
                  <a:cubicBezTo>
                    <a:pt x="286" y="192"/>
                    <a:pt x="285" y="191"/>
                    <a:pt x="283" y="192"/>
                  </a:cubicBezTo>
                  <a:cubicBezTo>
                    <a:pt x="281" y="193"/>
                    <a:pt x="280" y="194"/>
                    <a:pt x="279" y="194"/>
                  </a:cubicBezTo>
                  <a:cubicBezTo>
                    <a:pt x="277" y="196"/>
                    <a:pt x="276" y="197"/>
                    <a:pt x="273" y="198"/>
                  </a:cubicBezTo>
                  <a:cubicBezTo>
                    <a:pt x="264" y="201"/>
                    <a:pt x="260" y="199"/>
                    <a:pt x="252" y="195"/>
                  </a:cubicBezTo>
                  <a:cubicBezTo>
                    <a:pt x="251" y="195"/>
                    <a:pt x="251" y="195"/>
                    <a:pt x="251" y="195"/>
                  </a:cubicBezTo>
                  <a:cubicBezTo>
                    <a:pt x="256" y="188"/>
                    <a:pt x="260" y="174"/>
                    <a:pt x="259" y="168"/>
                  </a:cubicBezTo>
                  <a:cubicBezTo>
                    <a:pt x="259" y="166"/>
                    <a:pt x="259" y="164"/>
                    <a:pt x="258" y="164"/>
                  </a:cubicBezTo>
                  <a:cubicBezTo>
                    <a:pt x="259" y="163"/>
                    <a:pt x="259" y="163"/>
                    <a:pt x="259" y="163"/>
                  </a:cubicBezTo>
                  <a:cubicBezTo>
                    <a:pt x="260" y="161"/>
                    <a:pt x="260" y="161"/>
                    <a:pt x="261" y="161"/>
                  </a:cubicBezTo>
                  <a:cubicBezTo>
                    <a:pt x="263" y="160"/>
                    <a:pt x="264" y="159"/>
                    <a:pt x="266" y="155"/>
                  </a:cubicBezTo>
                  <a:cubicBezTo>
                    <a:pt x="268" y="151"/>
                    <a:pt x="267" y="145"/>
                    <a:pt x="267" y="140"/>
                  </a:cubicBezTo>
                  <a:cubicBezTo>
                    <a:pt x="267" y="138"/>
                    <a:pt x="266" y="136"/>
                    <a:pt x="266" y="135"/>
                  </a:cubicBezTo>
                  <a:cubicBezTo>
                    <a:pt x="266" y="133"/>
                    <a:pt x="266" y="131"/>
                    <a:pt x="266" y="129"/>
                  </a:cubicBezTo>
                  <a:cubicBezTo>
                    <a:pt x="265" y="126"/>
                    <a:pt x="265" y="122"/>
                    <a:pt x="265" y="121"/>
                  </a:cubicBezTo>
                  <a:cubicBezTo>
                    <a:pt x="265" y="122"/>
                    <a:pt x="265" y="122"/>
                    <a:pt x="265" y="122"/>
                  </a:cubicBezTo>
                  <a:cubicBezTo>
                    <a:pt x="267" y="120"/>
                    <a:pt x="267" y="120"/>
                    <a:pt x="267" y="120"/>
                  </a:cubicBezTo>
                  <a:cubicBezTo>
                    <a:pt x="268" y="120"/>
                    <a:pt x="269" y="118"/>
                    <a:pt x="271" y="115"/>
                  </a:cubicBezTo>
                  <a:cubicBezTo>
                    <a:pt x="271" y="113"/>
                    <a:pt x="272" y="111"/>
                    <a:pt x="273" y="110"/>
                  </a:cubicBezTo>
                  <a:cubicBezTo>
                    <a:pt x="275" y="109"/>
                    <a:pt x="276" y="108"/>
                    <a:pt x="278" y="107"/>
                  </a:cubicBezTo>
                  <a:cubicBezTo>
                    <a:pt x="280" y="105"/>
                    <a:pt x="282" y="104"/>
                    <a:pt x="284" y="101"/>
                  </a:cubicBezTo>
                  <a:cubicBezTo>
                    <a:pt x="286" y="100"/>
                    <a:pt x="286" y="98"/>
                    <a:pt x="287" y="97"/>
                  </a:cubicBezTo>
                  <a:cubicBezTo>
                    <a:pt x="288" y="95"/>
                    <a:pt x="289" y="94"/>
                    <a:pt x="292" y="92"/>
                  </a:cubicBezTo>
                  <a:cubicBezTo>
                    <a:pt x="295" y="94"/>
                    <a:pt x="298" y="94"/>
                    <a:pt x="300" y="91"/>
                  </a:cubicBezTo>
                  <a:cubicBezTo>
                    <a:pt x="302" y="90"/>
                    <a:pt x="303" y="89"/>
                    <a:pt x="304" y="88"/>
                  </a:cubicBezTo>
                  <a:cubicBezTo>
                    <a:pt x="304" y="89"/>
                    <a:pt x="304" y="90"/>
                    <a:pt x="304" y="91"/>
                  </a:cubicBezTo>
                  <a:cubicBezTo>
                    <a:pt x="304" y="92"/>
                    <a:pt x="304" y="92"/>
                    <a:pt x="304" y="93"/>
                  </a:cubicBezTo>
                  <a:cubicBezTo>
                    <a:pt x="304" y="93"/>
                    <a:pt x="304" y="93"/>
                    <a:pt x="304" y="93"/>
                  </a:cubicBezTo>
                  <a:cubicBezTo>
                    <a:pt x="304" y="94"/>
                    <a:pt x="304" y="94"/>
                    <a:pt x="304" y="94"/>
                  </a:cubicBezTo>
                  <a:cubicBezTo>
                    <a:pt x="304" y="94"/>
                    <a:pt x="304" y="94"/>
                    <a:pt x="304" y="94"/>
                  </a:cubicBezTo>
                  <a:cubicBezTo>
                    <a:pt x="304" y="94"/>
                    <a:pt x="304" y="94"/>
                    <a:pt x="304" y="94"/>
                  </a:cubicBezTo>
                  <a:cubicBezTo>
                    <a:pt x="306" y="96"/>
                    <a:pt x="312" y="93"/>
                    <a:pt x="313" y="93"/>
                  </a:cubicBezTo>
                  <a:cubicBezTo>
                    <a:pt x="314" y="92"/>
                    <a:pt x="316" y="90"/>
                    <a:pt x="318" y="88"/>
                  </a:cubicBezTo>
                  <a:cubicBezTo>
                    <a:pt x="318" y="87"/>
                    <a:pt x="319" y="86"/>
                    <a:pt x="319" y="86"/>
                  </a:cubicBezTo>
                  <a:cubicBezTo>
                    <a:pt x="322" y="83"/>
                    <a:pt x="324" y="81"/>
                    <a:pt x="326" y="79"/>
                  </a:cubicBezTo>
                  <a:cubicBezTo>
                    <a:pt x="327" y="78"/>
                    <a:pt x="328" y="77"/>
                    <a:pt x="329" y="76"/>
                  </a:cubicBezTo>
                  <a:cubicBezTo>
                    <a:pt x="330" y="76"/>
                    <a:pt x="331" y="75"/>
                    <a:pt x="332" y="74"/>
                  </a:cubicBezTo>
                  <a:cubicBezTo>
                    <a:pt x="335" y="71"/>
                    <a:pt x="338" y="67"/>
                    <a:pt x="341" y="67"/>
                  </a:cubicBezTo>
                  <a:cubicBezTo>
                    <a:pt x="344" y="66"/>
                    <a:pt x="347" y="67"/>
                    <a:pt x="351" y="67"/>
                  </a:cubicBezTo>
                  <a:cubicBezTo>
                    <a:pt x="354" y="68"/>
                    <a:pt x="357" y="68"/>
                    <a:pt x="361" y="68"/>
                  </a:cubicBezTo>
                  <a:cubicBezTo>
                    <a:pt x="367" y="68"/>
                    <a:pt x="370" y="66"/>
                    <a:pt x="375" y="64"/>
                  </a:cubicBezTo>
                  <a:cubicBezTo>
                    <a:pt x="377" y="63"/>
                    <a:pt x="377" y="63"/>
                    <a:pt x="377" y="63"/>
                  </a:cubicBezTo>
                  <a:cubicBezTo>
                    <a:pt x="380" y="62"/>
                    <a:pt x="384" y="61"/>
                    <a:pt x="387" y="60"/>
                  </a:cubicBezTo>
                  <a:cubicBezTo>
                    <a:pt x="393" y="60"/>
                    <a:pt x="399" y="59"/>
                    <a:pt x="402" y="56"/>
                  </a:cubicBezTo>
                  <a:cubicBezTo>
                    <a:pt x="404" y="53"/>
                    <a:pt x="406" y="51"/>
                    <a:pt x="405" y="49"/>
                  </a:cubicBezTo>
                  <a:cubicBezTo>
                    <a:pt x="405" y="44"/>
                    <a:pt x="401" y="41"/>
                    <a:pt x="397" y="39"/>
                  </a:cubicBezTo>
                  <a:cubicBezTo>
                    <a:pt x="396" y="38"/>
                    <a:pt x="390" y="34"/>
                    <a:pt x="388" y="34"/>
                  </a:cubicBezTo>
                  <a:cubicBezTo>
                    <a:pt x="386" y="34"/>
                    <a:pt x="385" y="34"/>
                    <a:pt x="385" y="35"/>
                  </a:cubicBezTo>
                  <a:cubicBezTo>
                    <a:pt x="383" y="36"/>
                    <a:pt x="383" y="36"/>
                    <a:pt x="383" y="36"/>
                  </a:cubicBezTo>
                  <a:cubicBezTo>
                    <a:pt x="381" y="34"/>
                    <a:pt x="382" y="32"/>
                    <a:pt x="384" y="28"/>
                  </a:cubicBezTo>
                  <a:cubicBezTo>
                    <a:pt x="386" y="24"/>
                    <a:pt x="388" y="19"/>
                    <a:pt x="384" y="15"/>
                  </a:cubicBezTo>
                  <a:cubicBezTo>
                    <a:pt x="380" y="10"/>
                    <a:pt x="375" y="11"/>
                    <a:pt x="370" y="11"/>
                  </a:cubicBezTo>
                  <a:cubicBezTo>
                    <a:pt x="368" y="11"/>
                    <a:pt x="366" y="12"/>
                    <a:pt x="365" y="11"/>
                  </a:cubicBezTo>
                  <a:cubicBezTo>
                    <a:pt x="361" y="11"/>
                    <a:pt x="357" y="10"/>
                    <a:pt x="354" y="9"/>
                  </a:cubicBezTo>
                  <a:cubicBezTo>
                    <a:pt x="350" y="7"/>
                    <a:pt x="346" y="6"/>
                    <a:pt x="342" y="5"/>
                  </a:cubicBezTo>
                  <a:cubicBezTo>
                    <a:pt x="341" y="5"/>
                    <a:pt x="339" y="5"/>
                    <a:pt x="336" y="5"/>
                  </a:cubicBezTo>
                  <a:cubicBezTo>
                    <a:pt x="311" y="2"/>
                    <a:pt x="300" y="2"/>
                    <a:pt x="295" y="3"/>
                  </a:cubicBezTo>
                  <a:cubicBezTo>
                    <a:pt x="291" y="0"/>
                    <a:pt x="287" y="1"/>
                    <a:pt x="282" y="2"/>
                  </a:cubicBezTo>
                  <a:cubicBezTo>
                    <a:pt x="281" y="2"/>
                    <a:pt x="280" y="3"/>
                    <a:pt x="279" y="4"/>
                  </a:cubicBezTo>
                  <a:cubicBezTo>
                    <a:pt x="278" y="4"/>
                    <a:pt x="277" y="5"/>
                    <a:pt x="276" y="5"/>
                  </a:cubicBezTo>
                  <a:cubicBezTo>
                    <a:pt x="277" y="5"/>
                    <a:pt x="277" y="4"/>
                    <a:pt x="277" y="3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4" y="1"/>
                    <a:pt x="273" y="2"/>
                    <a:pt x="272" y="3"/>
                  </a:cubicBezTo>
                  <a:cubicBezTo>
                    <a:pt x="272" y="3"/>
                    <a:pt x="271" y="3"/>
                    <a:pt x="271" y="3"/>
                  </a:cubicBezTo>
                  <a:cubicBezTo>
                    <a:pt x="269" y="3"/>
                    <a:pt x="269" y="3"/>
                    <a:pt x="269" y="3"/>
                  </a:cubicBezTo>
                  <a:cubicBezTo>
                    <a:pt x="266" y="4"/>
                    <a:pt x="262" y="4"/>
                    <a:pt x="261" y="4"/>
                  </a:cubicBezTo>
                  <a:cubicBezTo>
                    <a:pt x="256" y="6"/>
                    <a:pt x="255" y="7"/>
                    <a:pt x="253" y="9"/>
                  </a:cubicBezTo>
                  <a:cubicBezTo>
                    <a:pt x="252" y="10"/>
                    <a:pt x="251" y="11"/>
                    <a:pt x="250" y="12"/>
                  </a:cubicBezTo>
                  <a:cubicBezTo>
                    <a:pt x="240" y="22"/>
                    <a:pt x="226" y="25"/>
                    <a:pt x="212" y="28"/>
                  </a:cubicBezTo>
                  <a:cubicBezTo>
                    <a:pt x="210" y="29"/>
                    <a:pt x="208" y="29"/>
                    <a:pt x="205" y="29"/>
                  </a:cubicBezTo>
                  <a:cubicBezTo>
                    <a:pt x="190" y="33"/>
                    <a:pt x="175" y="32"/>
                    <a:pt x="160" y="25"/>
                  </a:cubicBezTo>
                  <a:cubicBezTo>
                    <a:pt x="158" y="24"/>
                    <a:pt x="158" y="24"/>
                    <a:pt x="158" y="24"/>
                  </a:cubicBezTo>
                  <a:cubicBezTo>
                    <a:pt x="152" y="21"/>
                    <a:pt x="144" y="18"/>
                    <a:pt x="138" y="23"/>
                  </a:cubicBezTo>
                  <a:cubicBezTo>
                    <a:pt x="133" y="27"/>
                    <a:pt x="133" y="31"/>
                    <a:pt x="134" y="35"/>
                  </a:cubicBezTo>
                  <a:cubicBezTo>
                    <a:pt x="134" y="38"/>
                    <a:pt x="135" y="41"/>
                    <a:pt x="133" y="43"/>
                  </a:cubicBezTo>
                  <a:cubicBezTo>
                    <a:pt x="132" y="45"/>
                    <a:pt x="132" y="45"/>
                    <a:pt x="132" y="45"/>
                  </a:cubicBezTo>
                  <a:cubicBezTo>
                    <a:pt x="141" y="49"/>
                    <a:pt x="141" y="49"/>
                    <a:pt x="141" y="49"/>
                  </a:cubicBezTo>
                  <a:cubicBezTo>
                    <a:pt x="140" y="51"/>
                    <a:pt x="139" y="53"/>
                    <a:pt x="140" y="55"/>
                  </a:cubicBezTo>
                  <a:cubicBezTo>
                    <a:pt x="141" y="58"/>
                    <a:pt x="144" y="60"/>
                    <a:pt x="148" y="61"/>
                  </a:cubicBezTo>
                  <a:cubicBezTo>
                    <a:pt x="150" y="62"/>
                    <a:pt x="151" y="63"/>
                    <a:pt x="153" y="64"/>
                  </a:cubicBezTo>
                  <a:cubicBezTo>
                    <a:pt x="161" y="69"/>
                    <a:pt x="170" y="74"/>
                    <a:pt x="178" y="81"/>
                  </a:cubicBezTo>
                  <a:cubicBezTo>
                    <a:pt x="180" y="83"/>
                    <a:pt x="183" y="85"/>
                    <a:pt x="186" y="88"/>
                  </a:cubicBezTo>
                  <a:cubicBezTo>
                    <a:pt x="194" y="95"/>
                    <a:pt x="204" y="104"/>
                    <a:pt x="215" y="107"/>
                  </a:cubicBezTo>
                  <a:cubicBezTo>
                    <a:pt x="215" y="107"/>
                    <a:pt x="215" y="108"/>
                    <a:pt x="214" y="108"/>
                  </a:cubicBezTo>
                  <a:cubicBezTo>
                    <a:pt x="213" y="112"/>
                    <a:pt x="211" y="117"/>
                    <a:pt x="208" y="118"/>
                  </a:cubicBezTo>
                  <a:cubicBezTo>
                    <a:pt x="206" y="119"/>
                    <a:pt x="205" y="118"/>
                    <a:pt x="204" y="117"/>
                  </a:cubicBezTo>
                  <a:cubicBezTo>
                    <a:pt x="203" y="116"/>
                    <a:pt x="202" y="115"/>
                    <a:pt x="199" y="115"/>
                  </a:cubicBezTo>
                  <a:cubicBezTo>
                    <a:pt x="198" y="115"/>
                    <a:pt x="198" y="115"/>
                    <a:pt x="197" y="114"/>
                  </a:cubicBezTo>
                  <a:cubicBezTo>
                    <a:pt x="193" y="114"/>
                    <a:pt x="191" y="113"/>
                    <a:pt x="187" y="118"/>
                  </a:cubicBezTo>
                  <a:cubicBezTo>
                    <a:pt x="184" y="123"/>
                    <a:pt x="186" y="130"/>
                    <a:pt x="186" y="135"/>
                  </a:cubicBezTo>
                  <a:cubicBezTo>
                    <a:pt x="186" y="135"/>
                    <a:pt x="186" y="135"/>
                    <a:pt x="186" y="135"/>
                  </a:cubicBezTo>
                  <a:cubicBezTo>
                    <a:pt x="186" y="137"/>
                    <a:pt x="185" y="139"/>
                    <a:pt x="185" y="141"/>
                  </a:cubicBezTo>
                  <a:cubicBezTo>
                    <a:pt x="186" y="145"/>
                    <a:pt x="186" y="149"/>
                    <a:pt x="184" y="152"/>
                  </a:cubicBezTo>
                  <a:cubicBezTo>
                    <a:pt x="183" y="153"/>
                    <a:pt x="181" y="155"/>
                    <a:pt x="179" y="157"/>
                  </a:cubicBezTo>
                  <a:cubicBezTo>
                    <a:pt x="175" y="161"/>
                    <a:pt x="171" y="165"/>
                    <a:pt x="170" y="170"/>
                  </a:cubicBezTo>
                  <a:cubicBezTo>
                    <a:pt x="170" y="171"/>
                    <a:pt x="170" y="171"/>
                    <a:pt x="170" y="171"/>
                  </a:cubicBezTo>
                  <a:cubicBezTo>
                    <a:pt x="169" y="171"/>
                    <a:pt x="168" y="171"/>
                    <a:pt x="167" y="172"/>
                  </a:cubicBezTo>
                  <a:cubicBezTo>
                    <a:pt x="167" y="172"/>
                    <a:pt x="167" y="173"/>
                    <a:pt x="166" y="175"/>
                  </a:cubicBezTo>
                  <a:cubicBezTo>
                    <a:pt x="165" y="177"/>
                    <a:pt x="164" y="180"/>
                    <a:pt x="164" y="181"/>
                  </a:cubicBezTo>
                  <a:cubicBezTo>
                    <a:pt x="162" y="184"/>
                    <a:pt x="159" y="187"/>
                    <a:pt x="157" y="189"/>
                  </a:cubicBezTo>
                  <a:cubicBezTo>
                    <a:pt x="155" y="191"/>
                    <a:pt x="154" y="192"/>
                    <a:pt x="153" y="193"/>
                  </a:cubicBezTo>
                  <a:cubicBezTo>
                    <a:pt x="153" y="193"/>
                    <a:pt x="152" y="193"/>
                    <a:pt x="152" y="193"/>
                  </a:cubicBezTo>
                  <a:cubicBezTo>
                    <a:pt x="150" y="195"/>
                    <a:pt x="148" y="198"/>
                    <a:pt x="147" y="198"/>
                  </a:cubicBezTo>
                  <a:cubicBezTo>
                    <a:pt x="147" y="198"/>
                    <a:pt x="147" y="198"/>
                    <a:pt x="146" y="198"/>
                  </a:cubicBezTo>
                  <a:cubicBezTo>
                    <a:pt x="145" y="198"/>
                    <a:pt x="143" y="199"/>
                    <a:pt x="143" y="201"/>
                  </a:cubicBezTo>
                  <a:cubicBezTo>
                    <a:pt x="143" y="201"/>
                    <a:pt x="143" y="202"/>
                    <a:pt x="143" y="203"/>
                  </a:cubicBezTo>
                  <a:cubicBezTo>
                    <a:pt x="142" y="205"/>
                    <a:pt x="142" y="205"/>
                    <a:pt x="142" y="205"/>
                  </a:cubicBezTo>
                  <a:cubicBezTo>
                    <a:pt x="141" y="207"/>
                    <a:pt x="140" y="208"/>
                    <a:pt x="138" y="210"/>
                  </a:cubicBezTo>
                  <a:cubicBezTo>
                    <a:pt x="134" y="216"/>
                    <a:pt x="130" y="221"/>
                    <a:pt x="130" y="224"/>
                  </a:cubicBezTo>
                  <a:cubicBezTo>
                    <a:pt x="127" y="225"/>
                    <a:pt x="126" y="226"/>
                    <a:pt x="125" y="228"/>
                  </a:cubicBezTo>
                  <a:cubicBezTo>
                    <a:pt x="125" y="228"/>
                    <a:pt x="124" y="228"/>
                    <a:pt x="124" y="228"/>
                  </a:cubicBezTo>
                  <a:cubicBezTo>
                    <a:pt x="124" y="229"/>
                    <a:pt x="123" y="230"/>
                    <a:pt x="121" y="232"/>
                  </a:cubicBezTo>
                  <a:cubicBezTo>
                    <a:pt x="119" y="234"/>
                    <a:pt x="117" y="236"/>
                    <a:pt x="116" y="238"/>
                  </a:cubicBezTo>
                  <a:cubicBezTo>
                    <a:pt x="113" y="240"/>
                    <a:pt x="111" y="242"/>
                    <a:pt x="108" y="245"/>
                  </a:cubicBezTo>
                  <a:cubicBezTo>
                    <a:pt x="104" y="249"/>
                    <a:pt x="100" y="253"/>
                    <a:pt x="95" y="257"/>
                  </a:cubicBezTo>
                  <a:cubicBezTo>
                    <a:pt x="93" y="258"/>
                    <a:pt x="92" y="259"/>
                    <a:pt x="91" y="259"/>
                  </a:cubicBezTo>
                  <a:cubicBezTo>
                    <a:pt x="88" y="261"/>
                    <a:pt x="85" y="263"/>
                    <a:pt x="83" y="266"/>
                  </a:cubicBezTo>
                  <a:cubicBezTo>
                    <a:pt x="79" y="271"/>
                    <a:pt x="78" y="273"/>
                    <a:pt x="79" y="276"/>
                  </a:cubicBezTo>
                  <a:cubicBezTo>
                    <a:pt x="79" y="278"/>
                    <a:pt x="79" y="279"/>
                    <a:pt x="79" y="281"/>
                  </a:cubicBezTo>
                  <a:cubicBezTo>
                    <a:pt x="78" y="283"/>
                    <a:pt x="78" y="283"/>
                    <a:pt x="78" y="283"/>
                  </a:cubicBezTo>
                  <a:cubicBezTo>
                    <a:pt x="78" y="291"/>
                    <a:pt x="77" y="299"/>
                    <a:pt x="79" y="307"/>
                  </a:cubicBezTo>
                  <a:cubicBezTo>
                    <a:pt x="81" y="323"/>
                    <a:pt x="91" y="331"/>
                    <a:pt x="101" y="341"/>
                  </a:cubicBezTo>
                  <a:cubicBezTo>
                    <a:pt x="104" y="343"/>
                    <a:pt x="107" y="346"/>
                    <a:pt x="110" y="349"/>
                  </a:cubicBezTo>
                  <a:cubicBezTo>
                    <a:pt x="109" y="350"/>
                    <a:pt x="109" y="350"/>
                    <a:pt x="109" y="350"/>
                  </a:cubicBezTo>
                  <a:cubicBezTo>
                    <a:pt x="112" y="352"/>
                    <a:pt x="112" y="352"/>
                    <a:pt x="112" y="352"/>
                  </a:cubicBezTo>
                  <a:cubicBezTo>
                    <a:pt x="112" y="352"/>
                    <a:pt x="112" y="352"/>
                    <a:pt x="112" y="352"/>
                  </a:cubicBezTo>
                  <a:cubicBezTo>
                    <a:pt x="113" y="352"/>
                    <a:pt x="113" y="352"/>
                    <a:pt x="113" y="352"/>
                  </a:cubicBezTo>
                  <a:cubicBezTo>
                    <a:pt x="114" y="354"/>
                    <a:pt x="115" y="355"/>
                    <a:pt x="116" y="355"/>
                  </a:cubicBezTo>
                  <a:cubicBezTo>
                    <a:pt x="117" y="355"/>
                    <a:pt x="119" y="355"/>
                    <a:pt x="120" y="353"/>
                  </a:cubicBezTo>
                  <a:cubicBezTo>
                    <a:pt x="120" y="353"/>
                    <a:pt x="121" y="353"/>
                    <a:pt x="121" y="353"/>
                  </a:cubicBezTo>
                  <a:cubicBezTo>
                    <a:pt x="121" y="353"/>
                    <a:pt x="121" y="353"/>
                    <a:pt x="122" y="355"/>
                  </a:cubicBezTo>
                  <a:cubicBezTo>
                    <a:pt x="122" y="356"/>
                    <a:pt x="122" y="356"/>
                    <a:pt x="122" y="356"/>
                  </a:cubicBezTo>
                  <a:cubicBezTo>
                    <a:pt x="123" y="356"/>
                    <a:pt x="123" y="356"/>
                    <a:pt x="123" y="356"/>
                  </a:cubicBezTo>
                  <a:cubicBezTo>
                    <a:pt x="124" y="356"/>
                    <a:pt x="126" y="356"/>
                    <a:pt x="127" y="357"/>
                  </a:cubicBezTo>
                  <a:cubicBezTo>
                    <a:pt x="131" y="358"/>
                    <a:pt x="134" y="359"/>
                    <a:pt x="137" y="357"/>
                  </a:cubicBezTo>
                  <a:cubicBezTo>
                    <a:pt x="138" y="356"/>
                    <a:pt x="139" y="356"/>
                    <a:pt x="140" y="355"/>
                  </a:cubicBezTo>
                  <a:cubicBezTo>
                    <a:pt x="140" y="355"/>
                    <a:pt x="140" y="356"/>
                    <a:pt x="140" y="356"/>
                  </a:cubicBezTo>
                  <a:cubicBezTo>
                    <a:pt x="141" y="360"/>
                    <a:pt x="141" y="360"/>
                    <a:pt x="141" y="360"/>
                  </a:cubicBezTo>
                  <a:cubicBezTo>
                    <a:pt x="143" y="356"/>
                    <a:pt x="143" y="356"/>
                    <a:pt x="143" y="356"/>
                  </a:cubicBezTo>
                  <a:cubicBezTo>
                    <a:pt x="144" y="355"/>
                    <a:pt x="145" y="354"/>
                    <a:pt x="146" y="353"/>
                  </a:cubicBezTo>
                  <a:cubicBezTo>
                    <a:pt x="147" y="353"/>
                    <a:pt x="149" y="354"/>
                    <a:pt x="150" y="356"/>
                  </a:cubicBezTo>
                  <a:cubicBezTo>
                    <a:pt x="152" y="357"/>
                    <a:pt x="154" y="358"/>
                    <a:pt x="156" y="359"/>
                  </a:cubicBezTo>
                  <a:cubicBezTo>
                    <a:pt x="151" y="381"/>
                    <a:pt x="141" y="399"/>
                    <a:pt x="132" y="414"/>
                  </a:cubicBezTo>
                  <a:cubicBezTo>
                    <a:pt x="129" y="419"/>
                    <a:pt x="129" y="419"/>
                    <a:pt x="129" y="419"/>
                  </a:cubicBezTo>
                  <a:cubicBezTo>
                    <a:pt x="120" y="434"/>
                    <a:pt x="111" y="448"/>
                    <a:pt x="98" y="460"/>
                  </a:cubicBezTo>
                  <a:cubicBezTo>
                    <a:pt x="86" y="470"/>
                    <a:pt x="71" y="476"/>
                    <a:pt x="54" y="478"/>
                  </a:cubicBezTo>
                  <a:cubicBezTo>
                    <a:pt x="33" y="481"/>
                    <a:pt x="21" y="476"/>
                    <a:pt x="9" y="459"/>
                  </a:cubicBezTo>
                  <a:cubicBezTo>
                    <a:pt x="7" y="456"/>
                    <a:pt x="7" y="456"/>
                    <a:pt x="7" y="456"/>
                  </a:cubicBezTo>
                  <a:cubicBezTo>
                    <a:pt x="6" y="459"/>
                    <a:pt x="6" y="459"/>
                    <a:pt x="6" y="459"/>
                  </a:cubicBezTo>
                  <a:cubicBezTo>
                    <a:pt x="2" y="467"/>
                    <a:pt x="1" y="474"/>
                    <a:pt x="2" y="483"/>
                  </a:cubicBezTo>
                  <a:cubicBezTo>
                    <a:pt x="2" y="484"/>
                    <a:pt x="2" y="485"/>
                    <a:pt x="2" y="485"/>
                  </a:cubicBezTo>
                  <a:cubicBezTo>
                    <a:pt x="0" y="486"/>
                    <a:pt x="1" y="487"/>
                    <a:pt x="4" y="492"/>
                  </a:cubicBezTo>
                  <a:cubicBezTo>
                    <a:pt x="6" y="495"/>
                    <a:pt x="9" y="498"/>
                    <a:pt x="12" y="500"/>
                  </a:cubicBezTo>
                  <a:cubicBezTo>
                    <a:pt x="12" y="500"/>
                    <a:pt x="13" y="501"/>
                    <a:pt x="13" y="501"/>
                  </a:cubicBezTo>
                  <a:cubicBezTo>
                    <a:pt x="12" y="501"/>
                    <a:pt x="11" y="502"/>
                    <a:pt x="11" y="503"/>
                  </a:cubicBezTo>
                  <a:cubicBezTo>
                    <a:pt x="10" y="506"/>
                    <a:pt x="12" y="508"/>
                    <a:pt x="14" y="509"/>
                  </a:cubicBezTo>
                  <a:cubicBezTo>
                    <a:pt x="17" y="512"/>
                    <a:pt x="19" y="514"/>
                    <a:pt x="18" y="517"/>
                  </a:cubicBezTo>
                  <a:cubicBezTo>
                    <a:pt x="17" y="518"/>
                    <a:pt x="17" y="518"/>
                    <a:pt x="17" y="518"/>
                  </a:cubicBezTo>
                  <a:cubicBezTo>
                    <a:pt x="19" y="519"/>
                    <a:pt x="19" y="519"/>
                    <a:pt x="19" y="519"/>
                  </a:cubicBezTo>
                  <a:cubicBezTo>
                    <a:pt x="24" y="522"/>
                    <a:pt x="28" y="523"/>
                    <a:pt x="31" y="524"/>
                  </a:cubicBezTo>
                  <a:cubicBezTo>
                    <a:pt x="32" y="524"/>
                    <a:pt x="34" y="524"/>
                    <a:pt x="36" y="524"/>
                  </a:cubicBezTo>
                  <a:cubicBezTo>
                    <a:pt x="37" y="523"/>
                    <a:pt x="38" y="523"/>
                    <a:pt x="39" y="523"/>
                  </a:cubicBezTo>
                  <a:cubicBezTo>
                    <a:pt x="41" y="524"/>
                    <a:pt x="42" y="525"/>
                    <a:pt x="44" y="525"/>
                  </a:cubicBezTo>
                  <a:cubicBezTo>
                    <a:pt x="47" y="526"/>
                    <a:pt x="50" y="527"/>
                    <a:pt x="55" y="527"/>
                  </a:cubicBezTo>
                  <a:cubicBezTo>
                    <a:pt x="57" y="526"/>
                    <a:pt x="57" y="526"/>
                    <a:pt x="57" y="526"/>
                  </a:cubicBezTo>
                  <a:cubicBezTo>
                    <a:pt x="69" y="525"/>
                    <a:pt x="77" y="525"/>
                    <a:pt x="89" y="527"/>
                  </a:cubicBezTo>
                  <a:cubicBezTo>
                    <a:pt x="93" y="528"/>
                    <a:pt x="93" y="528"/>
                    <a:pt x="93" y="528"/>
                  </a:cubicBezTo>
                  <a:cubicBezTo>
                    <a:pt x="92" y="526"/>
                    <a:pt x="92" y="526"/>
                    <a:pt x="92" y="526"/>
                  </a:cubicBezTo>
                  <a:cubicBezTo>
                    <a:pt x="92" y="525"/>
                    <a:pt x="92" y="525"/>
                    <a:pt x="92" y="525"/>
                  </a:cubicBezTo>
                  <a:cubicBezTo>
                    <a:pt x="94" y="524"/>
                    <a:pt x="98" y="522"/>
                    <a:pt x="101" y="521"/>
                  </a:cubicBezTo>
                  <a:cubicBezTo>
                    <a:pt x="103" y="520"/>
                    <a:pt x="105" y="519"/>
                    <a:pt x="107" y="518"/>
                  </a:cubicBezTo>
                  <a:cubicBezTo>
                    <a:pt x="112" y="515"/>
                    <a:pt x="115" y="512"/>
                    <a:pt x="118" y="508"/>
                  </a:cubicBezTo>
                  <a:cubicBezTo>
                    <a:pt x="119" y="508"/>
                    <a:pt x="119" y="507"/>
                    <a:pt x="120" y="506"/>
                  </a:cubicBezTo>
                  <a:cubicBezTo>
                    <a:pt x="121" y="505"/>
                    <a:pt x="123" y="504"/>
                    <a:pt x="125" y="502"/>
                  </a:cubicBezTo>
                  <a:cubicBezTo>
                    <a:pt x="126" y="501"/>
                    <a:pt x="128" y="500"/>
                    <a:pt x="129" y="499"/>
                  </a:cubicBezTo>
                  <a:cubicBezTo>
                    <a:pt x="133" y="496"/>
                    <a:pt x="136" y="493"/>
                    <a:pt x="140" y="489"/>
                  </a:cubicBezTo>
                  <a:cubicBezTo>
                    <a:pt x="140" y="490"/>
                    <a:pt x="140" y="490"/>
                    <a:pt x="139" y="491"/>
                  </a:cubicBezTo>
                  <a:cubicBezTo>
                    <a:pt x="139" y="493"/>
                    <a:pt x="138" y="494"/>
                    <a:pt x="139" y="496"/>
                  </a:cubicBezTo>
                  <a:cubicBezTo>
                    <a:pt x="139" y="498"/>
                    <a:pt x="139" y="498"/>
                    <a:pt x="139" y="498"/>
                  </a:cubicBezTo>
                  <a:cubicBezTo>
                    <a:pt x="140" y="498"/>
                    <a:pt x="140" y="498"/>
                    <a:pt x="140" y="498"/>
                  </a:cubicBezTo>
                  <a:cubicBezTo>
                    <a:pt x="144" y="498"/>
                    <a:pt x="151" y="494"/>
                    <a:pt x="153" y="491"/>
                  </a:cubicBezTo>
                  <a:cubicBezTo>
                    <a:pt x="154" y="490"/>
                    <a:pt x="155" y="489"/>
                    <a:pt x="154" y="487"/>
                  </a:cubicBezTo>
                  <a:cubicBezTo>
                    <a:pt x="154" y="486"/>
                    <a:pt x="153" y="486"/>
                    <a:pt x="153" y="486"/>
                  </a:cubicBezTo>
                  <a:cubicBezTo>
                    <a:pt x="153" y="486"/>
                    <a:pt x="153" y="485"/>
                    <a:pt x="153" y="484"/>
                  </a:cubicBezTo>
                  <a:cubicBezTo>
                    <a:pt x="154" y="484"/>
                    <a:pt x="154" y="483"/>
                    <a:pt x="154" y="483"/>
                  </a:cubicBezTo>
                  <a:cubicBezTo>
                    <a:pt x="156" y="484"/>
                    <a:pt x="157" y="485"/>
                    <a:pt x="159" y="484"/>
                  </a:cubicBezTo>
                  <a:cubicBezTo>
                    <a:pt x="160" y="483"/>
                    <a:pt x="160" y="481"/>
                    <a:pt x="161" y="480"/>
                  </a:cubicBezTo>
                  <a:cubicBezTo>
                    <a:pt x="162" y="478"/>
                    <a:pt x="162" y="477"/>
                    <a:pt x="162" y="475"/>
                  </a:cubicBezTo>
                  <a:cubicBezTo>
                    <a:pt x="162" y="475"/>
                    <a:pt x="162" y="475"/>
                    <a:pt x="162" y="475"/>
                  </a:cubicBezTo>
                  <a:cubicBezTo>
                    <a:pt x="163" y="475"/>
                    <a:pt x="163" y="475"/>
                    <a:pt x="164" y="476"/>
                  </a:cubicBezTo>
                  <a:cubicBezTo>
                    <a:pt x="165" y="477"/>
                    <a:pt x="165" y="477"/>
                    <a:pt x="165" y="477"/>
                  </a:cubicBezTo>
                  <a:cubicBezTo>
                    <a:pt x="166" y="475"/>
                    <a:pt x="166" y="475"/>
                    <a:pt x="166" y="475"/>
                  </a:cubicBezTo>
                  <a:cubicBezTo>
                    <a:pt x="169" y="470"/>
                    <a:pt x="172" y="463"/>
                    <a:pt x="175" y="460"/>
                  </a:cubicBezTo>
                  <a:cubicBezTo>
                    <a:pt x="175" y="459"/>
                    <a:pt x="176" y="459"/>
                    <a:pt x="176" y="458"/>
                  </a:cubicBezTo>
                  <a:cubicBezTo>
                    <a:pt x="178" y="457"/>
                    <a:pt x="180" y="455"/>
                    <a:pt x="180" y="452"/>
                  </a:cubicBezTo>
                  <a:cubicBezTo>
                    <a:pt x="181" y="451"/>
                    <a:pt x="181" y="451"/>
                    <a:pt x="181" y="451"/>
                  </a:cubicBezTo>
                  <a:cubicBezTo>
                    <a:pt x="177" y="449"/>
                    <a:pt x="177" y="449"/>
                    <a:pt x="177" y="449"/>
                  </a:cubicBezTo>
                  <a:cubicBezTo>
                    <a:pt x="177" y="448"/>
                    <a:pt x="177" y="446"/>
                    <a:pt x="178" y="445"/>
                  </a:cubicBezTo>
                  <a:cubicBezTo>
                    <a:pt x="180" y="446"/>
                    <a:pt x="182" y="446"/>
                    <a:pt x="184" y="444"/>
                  </a:cubicBezTo>
                  <a:cubicBezTo>
                    <a:pt x="188" y="442"/>
                    <a:pt x="191" y="437"/>
                    <a:pt x="190" y="433"/>
                  </a:cubicBezTo>
                  <a:cubicBezTo>
                    <a:pt x="190" y="431"/>
                    <a:pt x="189" y="430"/>
                    <a:pt x="188" y="429"/>
                  </a:cubicBezTo>
                  <a:cubicBezTo>
                    <a:pt x="189" y="428"/>
                    <a:pt x="190" y="427"/>
                    <a:pt x="192" y="428"/>
                  </a:cubicBezTo>
                  <a:cubicBezTo>
                    <a:pt x="194" y="428"/>
                    <a:pt x="194" y="428"/>
                    <a:pt x="194" y="428"/>
                  </a:cubicBezTo>
                  <a:cubicBezTo>
                    <a:pt x="194" y="427"/>
                    <a:pt x="194" y="427"/>
                    <a:pt x="194" y="427"/>
                  </a:cubicBezTo>
                  <a:cubicBezTo>
                    <a:pt x="194" y="425"/>
                    <a:pt x="195" y="423"/>
                    <a:pt x="196" y="421"/>
                  </a:cubicBezTo>
                  <a:cubicBezTo>
                    <a:pt x="197" y="420"/>
                    <a:pt x="198" y="417"/>
                    <a:pt x="198" y="414"/>
                  </a:cubicBezTo>
                  <a:cubicBezTo>
                    <a:pt x="199" y="412"/>
                    <a:pt x="198" y="410"/>
                    <a:pt x="198" y="408"/>
                  </a:cubicBezTo>
                  <a:cubicBezTo>
                    <a:pt x="198" y="408"/>
                    <a:pt x="198" y="407"/>
                    <a:pt x="198" y="407"/>
                  </a:cubicBezTo>
                  <a:cubicBezTo>
                    <a:pt x="199" y="408"/>
                    <a:pt x="200" y="407"/>
                    <a:pt x="201" y="407"/>
                  </a:cubicBezTo>
                  <a:cubicBezTo>
                    <a:pt x="203" y="405"/>
                    <a:pt x="204" y="401"/>
                    <a:pt x="203" y="398"/>
                  </a:cubicBezTo>
                  <a:cubicBezTo>
                    <a:pt x="203" y="398"/>
                    <a:pt x="204" y="398"/>
                    <a:pt x="204" y="397"/>
                  </a:cubicBezTo>
                  <a:cubicBezTo>
                    <a:pt x="204" y="397"/>
                    <a:pt x="204" y="396"/>
                    <a:pt x="204" y="396"/>
                  </a:cubicBezTo>
                  <a:cubicBezTo>
                    <a:pt x="204" y="396"/>
                    <a:pt x="205" y="396"/>
                    <a:pt x="205" y="396"/>
                  </a:cubicBezTo>
                  <a:cubicBezTo>
                    <a:pt x="207" y="397"/>
                    <a:pt x="207" y="397"/>
                    <a:pt x="207" y="397"/>
                  </a:cubicBezTo>
                  <a:cubicBezTo>
                    <a:pt x="207" y="395"/>
                    <a:pt x="207" y="395"/>
                    <a:pt x="207" y="395"/>
                  </a:cubicBezTo>
                  <a:cubicBezTo>
                    <a:pt x="207" y="393"/>
                    <a:pt x="208" y="391"/>
                    <a:pt x="208" y="389"/>
                  </a:cubicBezTo>
                  <a:cubicBezTo>
                    <a:pt x="209" y="387"/>
                    <a:pt x="209" y="387"/>
                    <a:pt x="209" y="387"/>
                  </a:cubicBezTo>
                  <a:cubicBezTo>
                    <a:pt x="208" y="387"/>
                    <a:pt x="208" y="387"/>
                    <a:pt x="208" y="387"/>
                  </a:cubicBezTo>
                  <a:cubicBezTo>
                    <a:pt x="210" y="377"/>
                    <a:pt x="214" y="366"/>
                    <a:pt x="218" y="356"/>
                  </a:cubicBezTo>
                  <a:cubicBezTo>
                    <a:pt x="220" y="352"/>
                    <a:pt x="221" y="348"/>
                    <a:pt x="222" y="345"/>
                  </a:cubicBezTo>
                  <a:cubicBezTo>
                    <a:pt x="237" y="355"/>
                    <a:pt x="251" y="366"/>
                    <a:pt x="264" y="377"/>
                  </a:cubicBezTo>
                  <a:cubicBezTo>
                    <a:pt x="270" y="383"/>
                    <a:pt x="277" y="389"/>
                    <a:pt x="283" y="394"/>
                  </a:cubicBezTo>
                  <a:cubicBezTo>
                    <a:pt x="321" y="427"/>
                    <a:pt x="354" y="469"/>
                    <a:pt x="402" y="494"/>
                  </a:cubicBezTo>
                  <a:cubicBezTo>
                    <a:pt x="407" y="495"/>
                    <a:pt x="411" y="504"/>
                    <a:pt x="416" y="509"/>
                  </a:cubicBezTo>
                  <a:cubicBezTo>
                    <a:pt x="420" y="512"/>
                    <a:pt x="425" y="517"/>
                    <a:pt x="432" y="517"/>
                  </a:cubicBezTo>
                  <a:cubicBezTo>
                    <a:pt x="430" y="514"/>
                    <a:pt x="432" y="507"/>
                    <a:pt x="434" y="507"/>
                  </a:cubicBezTo>
                  <a:cubicBezTo>
                    <a:pt x="452" y="497"/>
                    <a:pt x="472" y="509"/>
                    <a:pt x="490" y="515"/>
                  </a:cubicBezTo>
                  <a:cubicBezTo>
                    <a:pt x="497" y="518"/>
                    <a:pt x="504" y="520"/>
                    <a:pt x="510" y="522"/>
                  </a:cubicBezTo>
                  <a:cubicBezTo>
                    <a:pt x="519" y="524"/>
                    <a:pt x="528" y="526"/>
                    <a:pt x="537" y="528"/>
                  </a:cubicBezTo>
                  <a:cubicBezTo>
                    <a:pt x="545" y="530"/>
                    <a:pt x="553" y="532"/>
                    <a:pt x="561" y="534"/>
                  </a:cubicBezTo>
                  <a:cubicBezTo>
                    <a:pt x="564" y="534"/>
                    <a:pt x="564" y="534"/>
                    <a:pt x="564" y="534"/>
                  </a:cubicBezTo>
                  <a:cubicBezTo>
                    <a:pt x="570" y="536"/>
                    <a:pt x="579" y="538"/>
                    <a:pt x="587" y="538"/>
                  </a:cubicBezTo>
                  <a:cubicBezTo>
                    <a:pt x="594" y="538"/>
                    <a:pt x="600" y="537"/>
                    <a:pt x="601" y="531"/>
                  </a:cubicBezTo>
                  <a:cubicBezTo>
                    <a:pt x="602" y="529"/>
                    <a:pt x="602" y="529"/>
                    <a:pt x="602" y="529"/>
                  </a:cubicBezTo>
                  <a:lnTo>
                    <a:pt x="600" y="529"/>
                  </a:lnTo>
                  <a:close/>
                  <a:moveTo>
                    <a:pt x="256" y="163"/>
                  </a:moveTo>
                  <a:cubicBezTo>
                    <a:pt x="255" y="163"/>
                    <a:pt x="254" y="165"/>
                    <a:pt x="253" y="167"/>
                  </a:cubicBezTo>
                  <a:cubicBezTo>
                    <a:pt x="252" y="169"/>
                    <a:pt x="252" y="169"/>
                    <a:pt x="252" y="169"/>
                  </a:cubicBezTo>
                  <a:cubicBezTo>
                    <a:pt x="250" y="173"/>
                    <a:pt x="249" y="178"/>
                    <a:pt x="248" y="183"/>
                  </a:cubicBezTo>
                  <a:cubicBezTo>
                    <a:pt x="247" y="185"/>
                    <a:pt x="246" y="188"/>
                    <a:pt x="245" y="190"/>
                  </a:cubicBezTo>
                  <a:cubicBezTo>
                    <a:pt x="236" y="183"/>
                    <a:pt x="245" y="165"/>
                    <a:pt x="252" y="151"/>
                  </a:cubicBezTo>
                  <a:cubicBezTo>
                    <a:pt x="253" y="149"/>
                    <a:pt x="254" y="146"/>
                    <a:pt x="255" y="144"/>
                  </a:cubicBezTo>
                  <a:cubicBezTo>
                    <a:pt x="257" y="146"/>
                    <a:pt x="256" y="149"/>
                    <a:pt x="255" y="153"/>
                  </a:cubicBezTo>
                  <a:cubicBezTo>
                    <a:pt x="254" y="156"/>
                    <a:pt x="253" y="160"/>
                    <a:pt x="256" y="163"/>
                  </a:cubicBezTo>
                  <a:close/>
                  <a:moveTo>
                    <a:pt x="240" y="231"/>
                  </a:moveTo>
                  <a:cubicBezTo>
                    <a:pt x="243" y="230"/>
                    <a:pt x="244" y="229"/>
                    <a:pt x="245" y="227"/>
                  </a:cubicBezTo>
                  <a:cubicBezTo>
                    <a:pt x="245" y="226"/>
                    <a:pt x="245" y="225"/>
                    <a:pt x="247" y="224"/>
                  </a:cubicBezTo>
                  <a:cubicBezTo>
                    <a:pt x="247" y="223"/>
                    <a:pt x="247" y="223"/>
                    <a:pt x="247" y="223"/>
                  </a:cubicBezTo>
                  <a:cubicBezTo>
                    <a:pt x="247" y="222"/>
                    <a:pt x="247" y="222"/>
                    <a:pt x="247" y="222"/>
                  </a:cubicBezTo>
                  <a:cubicBezTo>
                    <a:pt x="247" y="221"/>
                    <a:pt x="247" y="220"/>
                    <a:pt x="247" y="220"/>
                  </a:cubicBezTo>
                  <a:cubicBezTo>
                    <a:pt x="247" y="220"/>
                    <a:pt x="247" y="220"/>
                    <a:pt x="248" y="221"/>
                  </a:cubicBezTo>
                  <a:cubicBezTo>
                    <a:pt x="256" y="221"/>
                    <a:pt x="256" y="221"/>
                    <a:pt x="256" y="221"/>
                  </a:cubicBezTo>
                  <a:cubicBezTo>
                    <a:pt x="258" y="221"/>
                    <a:pt x="260" y="221"/>
                    <a:pt x="263" y="221"/>
                  </a:cubicBezTo>
                  <a:cubicBezTo>
                    <a:pt x="266" y="220"/>
                    <a:pt x="272" y="219"/>
                    <a:pt x="274" y="221"/>
                  </a:cubicBezTo>
                  <a:cubicBezTo>
                    <a:pt x="275" y="221"/>
                    <a:pt x="275" y="222"/>
                    <a:pt x="275" y="222"/>
                  </a:cubicBezTo>
                  <a:cubicBezTo>
                    <a:pt x="275" y="224"/>
                    <a:pt x="271" y="226"/>
                    <a:pt x="268" y="228"/>
                  </a:cubicBezTo>
                  <a:cubicBezTo>
                    <a:pt x="267" y="229"/>
                    <a:pt x="266" y="230"/>
                    <a:pt x="265" y="230"/>
                  </a:cubicBezTo>
                  <a:cubicBezTo>
                    <a:pt x="263" y="231"/>
                    <a:pt x="262" y="233"/>
                    <a:pt x="260" y="234"/>
                  </a:cubicBezTo>
                  <a:cubicBezTo>
                    <a:pt x="255" y="238"/>
                    <a:pt x="248" y="244"/>
                    <a:pt x="242" y="246"/>
                  </a:cubicBezTo>
                  <a:cubicBezTo>
                    <a:pt x="242" y="246"/>
                    <a:pt x="242" y="246"/>
                    <a:pt x="241" y="245"/>
                  </a:cubicBezTo>
                  <a:cubicBezTo>
                    <a:pt x="243" y="240"/>
                    <a:pt x="243" y="237"/>
                    <a:pt x="240" y="231"/>
                  </a:cubicBezTo>
                  <a:close/>
                  <a:moveTo>
                    <a:pt x="237" y="229"/>
                  </a:moveTo>
                  <a:cubicBezTo>
                    <a:pt x="237" y="231"/>
                    <a:pt x="237" y="231"/>
                    <a:pt x="237" y="231"/>
                  </a:cubicBezTo>
                  <a:cubicBezTo>
                    <a:pt x="236" y="233"/>
                    <a:pt x="236" y="236"/>
                    <a:pt x="235" y="238"/>
                  </a:cubicBezTo>
                  <a:cubicBezTo>
                    <a:pt x="234" y="245"/>
                    <a:pt x="233" y="251"/>
                    <a:pt x="227" y="255"/>
                  </a:cubicBezTo>
                  <a:cubicBezTo>
                    <a:pt x="227" y="254"/>
                    <a:pt x="227" y="253"/>
                    <a:pt x="227" y="252"/>
                  </a:cubicBezTo>
                  <a:cubicBezTo>
                    <a:pt x="228" y="241"/>
                    <a:pt x="230" y="229"/>
                    <a:pt x="234" y="221"/>
                  </a:cubicBezTo>
                  <a:cubicBezTo>
                    <a:pt x="236" y="217"/>
                    <a:pt x="237" y="216"/>
                    <a:pt x="237" y="215"/>
                  </a:cubicBezTo>
                  <a:cubicBezTo>
                    <a:pt x="238" y="218"/>
                    <a:pt x="238" y="225"/>
                    <a:pt x="237" y="229"/>
                  </a:cubicBezTo>
                  <a:close/>
                  <a:moveTo>
                    <a:pt x="192" y="213"/>
                  </a:moveTo>
                  <a:cubicBezTo>
                    <a:pt x="192" y="214"/>
                    <a:pt x="191" y="215"/>
                    <a:pt x="191" y="216"/>
                  </a:cubicBezTo>
                  <a:cubicBezTo>
                    <a:pt x="191" y="217"/>
                    <a:pt x="191" y="217"/>
                    <a:pt x="191" y="217"/>
                  </a:cubicBezTo>
                  <a:cubicBezTo>
                    <a:pt x="191" y="217"/>
                    <a:pt x="191" y="218"/>
                    <a:pt x="191" y="219"/>
                  </a:cubicBezTo>
                  <a:cubicBezTo>
                    <a:pt x="191" y="219"/>
                    <a:pt x="191" y="214"/>
                    <a:pt x="191" y="214"/>
                  </a:cubicBezTo>
                  <a:cubicBezTo>
                    <a:pt x="190" y="210"/>
                    <a:pt x="190" y="210"/>
                    <a:pt x="190" y="210"/>
                  </a:cubicBezTo>
                  <a:cubicBezTo>
                    <a:pt x="191" y="210"/>
                    <a:pt x="191" y="210"/>
                    <a:pt x="191" y="210"/>
                  </a:cubicBezTo>
                  <a:cubicBezTo>
                    <a:pt x="190" y="210"/>
                    <a:pt x="190" y="219"/>
                    <a:pt x="189" y="222"/>
                  </a:cubicBezTo>
                  <a:cubicBezTo>
                    <a:pt x="188" y="232"/>
                    <a:pt x="186" y="246"/>
                    <a:pt x="182" y="255"/>
                  </a:cubicBezTo>
                  <a:cubicBezTo>
                    <a:pt x="181" y="257"/>
                    <a:pt x="178" y="261"/>
                    <a:pt x="176" y="265"/>
                  </a:cubicBezTo>
                  <a:cubicBezTo>
                    <a:pt x="170" y="272"/>
                    <a:pt x="166" y="278"/>
                    <a:pt x="166" y="282"/>
                  </a:cubicBezTo>
                  <a:cubicBezTo>
                    <a:pt x="164" y="282"/>
                    <a:pt x="163" y="282"/>
                    <a:pt x="162" y="281"/>
                  </a:cubicBezTo>
                  <a:cubicBezTo>
                    <a:pt x="157" y="280"/>
                    <a:pt x="152" y="279"/>
                    <a:pt x="148" y="281"/>
                  </a:cubicBezTo>
                  <a:cubicBezTo>
                    <a:pt x="141" y="286"/>
                    <a:pt x="143" y="293"/>
                    <a:pt x="144" y="297"/>
                  </a:cubicBezTo>
                  <a:cubicBezTo>
                    <a:pt x="133" y="299"/>
                    <a:pt x="126" y="301"/>
                    <a:pt x="116" y="299"/>
                  </a:cubicBezTo>
                  <a:cubicBezTo>
                    <a:pt x="120" y="294"/>
                    <a:pt x="123" y="289"/>
                    <a:pt x="126" y="284"/>
                  </a:cubicBezTo>
                  <a:cubicBezTo>
                    <a:pt x="129" y="280"/>
                    <a:pt x="132" y="275"/>
                    <a:pt x="135" y="271"/>
                  </a:cubicBezTo>
                  <a:cubicBezTo>
                    <a:pt x="138" y="267"/>
                    <a:pt x="142" y="263"/>
                    <a:pt x="145" y="260"/>
                  </a:cubicBezTo>
                  <a:cubicBezTo>
                    <a:pt x="147" y="257"/>
                    <a:pt x="150" y="253"/>
                    <a:pt x="153" y="250"/>
                  </a:cubicBezTo>
                  <a:cubicBezTo>
                    <a:pt x="156" y="246"/>
                    <a:pt x="158" y="242"/>
                    <a:pt x="161" y="239"/>
                  </a:cubicBezTo>
                  <a:cubicBezTo>
                    <a:pt x="164" y="234"/>
                    <a:pt x="167" y="229"/>
                    <a:pt x="170" y="226"/>
                  </a:cubicBezTo>
                  <a:cubicBezTo>
                    <a:pt x="171" y="225"/>
                    <a:pt x="172" y="223"/>
                    <a:pt x="173" y="222"/>
                  </a:cubicBezTo>
                  <a:cubicBezTo>
                    <a:pt x="175" y="219"/>
                    <a:pt x="179" y="215"/>
                    <a:pt x="181" y="213"/>
                  </a:cubicBezTo>
                  <a:cubicBezTo>
                    <a:pt x="182" y="215"/>
                    <a:pt x="182" y="215"/>
                    <a:pt x="182" y="215"/>
                  </a:cubicBezTo>
                  <a:cubicBezTo>
                    <a:pt x="183" y="212"/>
                    <a:pt x="183" y="212"/>
                    <a:pt x="183" y="212"/>
                  </a:cubicBezTo>
                  <a:cubicBezTo>
                    <a:pt x="184" y="210"/>
                    <a:pt x="185" y="209"/>
                    <a:pt x="186" y="207"/>
                  </a:cubicBezTo>
                  <a:cubicBezTo>
                    <a:pt x="187" y="204"/>
                    <a:pt x="188" y="203"/>
                    <a:pt x="189" y="201"/>
                  </a:cubicBezTo>
                  <a:cubicBezTo>
                    <a:pt x="189" y="201"/>
                    <a:pt x="189" y="201"/>
                    <a:pt x="189" y="201"/>
                  </a:cubicBezTo>
                  <a:cubicBezTo>
                    <a:pt x="194" y="203"/>
                    <a:pt x="193" y="206"/>
                    <a:pt x="192" y="2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7DCC471-70F5-4DA7-9A8A-85EA2162BCA6}"/>
                </a:ext>
              </a:extLst>
            </p:cNvPr>
            <p:cNvGrpSpPr/>
            <p:nvPr/>
          </p:nvGrpSpPr>
          <p:grpSpPr>
            <a:xfrm>
              <a:off x="7029450" y="4630738"/>
              <a:ext cx="1289050" cy="1276350"/>
              <a:chOff x="7029450" y="4630738"/>
              <a:chExt cx="1289050" cy="1276350"/>
            </a:xfrm>
            <a:grpFill/>
          </p:grpSpPr>
          <p:sp>
            <p:nvSpPr>
              <p:cNvPr id="28" name="Freeform 31">
                <a:extLst>
                  <a:ext uri="{FF2B5EF4-FFF2-40B4-BE49-F238E27FC236}">
                    <a16:creationId xmlns:a16="http://schemas.microsoft.com/office/drawing/2014/main" id="{F6B00C15-CEF4-4F10-96D3-374CBA08F3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13700" y="5453063"/>
                <a:ext cx="304800" cy="388938"/>
              </a:xfrm>
              <a:custGeom>
                <a:avLst/>
                <a:gdLst>
                  <a:gd name="T0" fmla="*/ 140 w 146"/>
                  <a:gd name="T1" fmla="*/ 162 h 186"/>
                  <a:gd name="T2" fmla="*/ 139 w 146"/>
                  <a:gd name="T3" fmla="*/ 154 h 186"/>
                  <a:gd name="T4" fmla="*/ 142 w 146"/>
                  <a:gd name="T5" fmla="*/ 144 h 186"/>
                  <a:gd name="T6" fmla="*/ 143 w 146"/>
                  <a:gd name="T7" fmla="*/ 135 h 186"/>
                  <a:gd name="T8" fmla="*/ 141 w 146"/>
                  <a:gd name="T9" fmla="*/ 119 h 186"/>
                  <a:gd name="T10" fmla="*/ 142 w 146"/>
                  <a:gd name="T11" fmla="*/ 108 h 186"/>
                  <a:gd name="T12" fmla="*/ 130 w 146"/>
                  <a:gd name="T13" fmla="*/ 82 h 186"/>
                  <a:gd name="T14" fmla="*/ 65 w 146"/>
                  <a:gd name="T15" fmla="*/ 20 h 186"/>
                  <a:gd name="T16" fmla="*/ 0 w 146"/>
                  <a:gd name="T17" fmla="*/ 40 h 186"/>
                  <a:gd name="T18" fmla="*/ 32 w 146"/>
                  <a:gd name="T19" fmla="*/ 65 h 186"/>
                  <a:gd name="T20" fmla="*/ 25 w 146"/>
                  <a:gd name="T21" fmla="*/ 70 h 186"/>
                  <a:gd name="T22" fmla="*/ 45 w 146"/>
                  <a:gd name="T23" fmla="*/ 81 h 186"/>
                  <a:gd name="T24" fmla="*/ 62 w 146"/>
                  <a:gd name="T25" fmla="*/ 123 h 186"/>
                  <a:gd name="T26" fmla="*/ 57 w 146"/>
                  <a:gd name="T27" fmla="*/ 123 h 186"/>
                  <a:gd name="T28" fmla="*/ 74 w 146"/>
                  <a:gd name="T29" fmla="*/ 148 h 186"/>
                  <a:gd name="T30" fmla="*/ 80 w 146"/>
                  <a:gd name="T31" fmla="*/ 174 h 186"/>
                  <a:gd name="T32" fmla="*/ 102 w 146"/>
                  <a:gd name="T33" fmla="*/ 181 h 186"/>
                  <a:gd name="T34" fmla="*/ 107 w 146"/>
                  <a:gd name="T35" fmla="*/ 179 h 186"/>
                  <a:gd name="T36" fmla="*/ 115 w 146"/>
                  <a:gd name="T37" fmla="*/ 171 h 186"/>
                  <a:gd name="T38" fmla="*/ 118 w 146"/>
                  <a:gd name="T39" fmla="*/ 169 h 186"/>
                  <a:gd name="T40" fmla="*/ 138 w 146"/>
                  <a:gd name="T41" fmla="*/ 175 h 186"/>
                  <a:gd name="T42" fmla="*/ 141 w 146"/>
                  <a:gd name="T43" fmla="*/ 171 h 186"/>
                  <a:gd name="T44" fmla="*/ 146 w 146"/>
                  <a:gd name="T45" fmla="*/ 151 h 186"/>
                  <a:gd name="T46" fmla="*/ 141 w 146"/>
                  <a:gd name="T47" fmla="*/ 159 h 186"/>
                  <a:gd name="T48" fmla="*/ 140 w 146"/>
                  <a:gd name="T49" fmla="*/ 162 h 186"/>
                  <a:gd name="T50" fmla="*/ 140 w 146"/>
                  <a:gd name="T51" fmla="*/ 162 h 186"/>
                  <a:gd name="T52" fmla="*/ 140 w 146"/>
                  <a:gd name="T53" fmla="*/ 148 h 186"/>
                  <a:gd name="T54" fmla="*/ 141 w 146"/>
                  <a:gd name="T55" fmla="*/ 152 h 186"/>
                  <a:gd name="T56" fmla="*/ 140 w 146"/>
                  <a:gd name="T57" fmla="*/ 148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6" h="186">
                    <a:moveTo>
                      <a:pt x="140" y="162"/>
                    </a:moveTo>
                    <a:cubicBezTo>
                      <a:pt x="138" y="161"/>
                      <a:pt x="139" y="158"/>
                      <a:pt x="139" y="154"/>
                    </a:cubicBezTo>
                    <a:cubicBezTo>
                      <a:pt x="140" y="151"/>
                      <a:pt x="141" y="147"/>
                      <a:pt x="142" y="144"/>
                    </a:cubicBezTo>
                    <a:cubicBezTo>
                      <a:pt x="143" y="140"/>
                      <a:pt x="143" y="137"/>
                      <a:pt x="143" y="135"/>
                    </a:cubicBezTo>
                    <a:cubicBezTo>
                      <a:pt x="143" y="130"/>
                      <a:pt x="140" y="126"/>
                      <a:pt x="141" y="119"/>
                    </a:cubicBezTo>
                    <a:cubicBezTo>
                      <a:pt x="142" y="114"/>
                      <a:pt x="143" y="114"/>
                      <a:pt x="142" y="108"/>
                    </a:cubicBezTo>
                    <a:cubicBezTo>
                      <a:pt x="140" y="98"/>
                      <a:pt x="136" y="90"/>
                      <a:pt x="130" y="82"/>
                    </a:cubicBezTo>
                    <a:cubicBezTo>
                      <a:pt x="106" y="62"/>
                      <a:pt x="90" y="40"/>
                      <a:pt x="65" y="20"/>
                    </a:cubicBezTo>
                    <a:cubicBezTo>
                      <a:pt x="42" y="0"/>
                      <a:pt x="19" y="23"/>
                      <a:pt x="0" y="40"/>
                    </a:cubicBezTo>
                    <a:cubicBezTo>
                      <a:pt x="12" y="47"/>
                      <a:pt x="25" y="52"/>
                      <a:pt x="32" y="65"/>
                    </a:cubicBezTo>
                    <a:cubicBezTo>
                      <a:pt x="32" y="67"/>
                      <a:pt x="29" y="68"/>
                      <a:pt x="25" y="70"/>
                    </a:cubicBezTo>
                    <a:cubicBezTo>
                      <a:pt x="37" y="70"/>
                      <a:pt x="37" y="91"/>
                      <a:pt x="45" y="81"/>
                    </a:cubicBezTo>
                    <a:cubicBezTo>
                      <a:pt x="45" y="98"/>
                      <a:pt x="58" y="108"/>
                      <a:pt x="62" y="123"/>
                    </a:cubicBezTo>
                    <a:cubicBezTo>
                      <a:pt x="63" y="126"/>
                      <a:pt x="58" y="123"/>
                      <a:pt x="57" y="123"/>
                    </a:cubicBezTo>
                    <a:cubicBezTo>
                      <a:pt x="68" y="128"/>
                      <a:pt x="68" y="138"/>
                      <a:pt x="74" y="148"/>
                    </a:cubicBezTo>
                    <a:cubicBezTo>
                      <a:pt x="87" y="151"/>
                      <a:pt x="87" y="166"/>
                      <a:pt x="80" y="174"/>
                    </a:cubicBezTo>
                    <a:cubicBezTo>
                      <a:pt x="87" y="176"/>
                      <a:pt x="92" y="186"/>
                      <a:pt x="102" y="181"/>
                    </a:cubicBezTo>
                    <a:cubicBezTo>
                      <a:pt x="104" y="181"/>
                      <a:pt x="105" y="180"/>
                      <a:pt x="107" y="179"/>
                    </a:cubicBezTo>
                    <a:cubicBezTo>
                      <a:pt x="110" y="178"/>
                      <a:pt x="112" y="175"/>
                      <a:pt x="115" y="171"/>
                    </a:cubicBezTo>
                    <a:cubicBezTo>
                      <a:pt x="116" y="170"/>
                      <a:pt x="117" y="169"/>
                      <a:pt x="118" y="169"/>
                    </a:cubicBezTo>
                    <a:cubicBezTo>
                      <a:pt x="123" y="167"/>
                      <a:pt x="129" y="168"/>
                      <a:pt x="138" y="175"/>
                    </a:cubicBezTo>
                    <a:cubicBezTo>
                      <a:pt x="139" y="174"/>
                      <a:pt x="140" y="173"/>
                      <a:pt x="141" y="171"/>
                    </a:cubicBezTo>
                    <a:cubicBezTo>
                      <a:pt x="144" y="166"/>
                      <a:pt x="145" y="158"/>
                      <a:pt x="146" y="151"/>
                    </a:cubicBezTo>
                    <a:cubicBezTo>
                      <a:pt x="142" y="153"/>
                      <a:pt x="142" y="156"/>
                      <a:pt x="141" y="159"/>
                    </a:cubicBezTo>
                    <a:cubicBezTo>
                      <a:pt x="141" y="160"/>
                      <a:pt x="140" y="161"/>
                      <a:pt x="140" y="162"/>
                    </a:cubicBezTo>
                    <a:cubicBezTo>
                      <a:pt x="138" y="160"/>
                      <a:pt x="142" y="159"/>
                      <a:pt x="140" y="162"/>
                    </a:cubicBezTo>
                    <a:close/>
                    <a:moveTo>
                      <a:pt x="140" y="148"/>
                    </a:moveTo>
                    <a:cubicBezTo>
                      <a:pt x="140" y="149"/>
                      <a:pt x="140" y="150"/>
                      <a:pt x="141" y="152"/>
                    </a:cubicBezTo>
                    <a:cubicBezTo>
                      <a:pt x="137" y="152"/>
                      <a:pt x="139" y="150"/>
                      <a:pt x="140" y="1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Freeform 32">
                <a:extLst>
                  <a:ext uri="{FF2B5EF4-FFF2-40B4-BE49-F238E27FC236}">
                    <a16:creationId xmlns:a16="http://schemas.microsoft.com/office/drawing/2014/main" id="{56B6315C-835D-4173-A3FD-9D064E98E3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29450" y="4630738"/>
                <a:ext cx="1246188" cy="1276350"/>
              </a:xfrm>
              <a:custGeom>
                <a:avLst/>
                <a:gdLst>
                  <a:gd name="T0" fmla="*/ 516 w 595"/>
                  <a:gd name="T1" fmla="*/ 288 h 610"/>
                  <a:gd name="T2" fmla="*/ 541 w 595"/>
                  <a:gd name="T3" fmla="*/ 258 h 610"/>
                  <a:gd name="T4" fmla="*/ 582 w 595"/>
                  <a:gd name="T5" fmla="*/ 198 h 610"/>
                  <a:gd name="T6" fmla="*/ 519 w 595"/>
                  <a:gd name="T7" fmla="*/ 154 h 610"/>
                  <a:gd name="T8" fmla="*/ 498 w 595"/>
                  <a:gd name="T9" fmla="*/ 134 h 610"/>
                  <a:gd name="T10" fmla="*/ 500 w 595"/>
                  <a:gd name="T11" fmla="*/ 114 h 610"/>
                  <a:gd name="T12" fmla="*/ 518 w 595"/>
                  <a:gd name="T13" fmla="*/ 75 h 610"/>
                  <a:gd name="T14" fmla="*/ 513 w 595"/>
                  <a:gd name="T15" fmla="*/ 68 h 610"/>
                  <a:gd name="T16" fmla="*/ 513 w 595"/>
                  <a:gd name="T17" fmla="*/ 41 h 610"/>
                  <a:gd name="T18" fmla="*/ 458 w 595"/>
                  <a:gd name="T19" fmla="*/ 3 h 610"/>
                  <a:gd name="T20" fmla="*/ 456 w 595"/>
                  <a:gd name="T21" fmla="*/ 38 h 610"/>
                  <a:gd name="T22" fmla="*/ 402 w 595"/>
                  <a:gd name="T23" fmla="*/ 196 h 610"/>
                  <a:gd name="T24" fmla="*/ 365 w 595"/>
                  <a:gd name="T25" fmla="*/ 220 h 610"/>
                  <a:gd name="T26" fmla="*/ 296 w 595"/>
                  <a:gd name="T27" fmla="*/ 215 h 610"/>
                  <a:gd name="T28" fmla="*/ 314 w 595"/>
                  <a:gd name="T29" fmla="*/ 150 h 610"/>
                  <a:gd name="T30" fmla="*/ 303 w 595"/>
                  <a:gd name="T31" fmla="*/ 120 h 610"/>
                  <a:gd name="T32" fmla="*/ 321 w 595"/>
                  <a:gd name="T33" fmla="*/ 89 h 610"/>
                  <a:gd name="T34" fmla="*/ 333 w 595"/>
                  <a:gd name="T35" fmla="*/ 81 h 610"/>
                  <a:gd name="T36" fmla="*/ 355 w 595"/>
                  <a:gd name="T37" fmla="*/ 78 h 610"/>
                  <a:gd name="T38" fmla="*/ 384 w 595"/>
                  <a:gd name="T39" fmla="*/ 45 h 610"/>
                  <a:gd name="T40" fmla="*/ 345 w 595"/>
                  <a:gd name="T41" fmla="*/ 21 h 610"/>
                  <a:gd name="T42" fmla="*/ 249 w 595"/>
                  <a:gd name="T43" fmla="*/ 19 h 610"/>
                  <a:gd name="T44" fmla="*/ 229 w 595"/>
                  <a:gd name="T45" fmla="*/ 74 h 610"/>
                  <a:gd name="T46" fmla="*/ 179 w 595"/>
                  <a:gd name="T47" fmla="*/ 157 h 610"/>
                  <a:gd name="T48" fmla="*/ 189 w 595"/>
                  <a:gd name="T49" fmla="*/ 216 h 610"/>
                  <a:gd name="T50" fmla="*/ 105 w 595"/>
                  <a:gd name="T51" fmla="*/ 296 h 610"/>
                  <a:gd name="T52" fmla="*/ 16 w 595"/>
                  <a:gd name="T53" fmla="*/ 337 h 610"/>
                  <a:gd name="T54" fmla="*/ 4 w 595"/>
                  <a:gd name="T55" fmla="*/ 362 h 610"/>
                  <a:gd name="T56" fmla="*/ 34 w 595"/>
                  <a:gd name="T57" fmla="*/ 398 h 610"/>
                  <a:gd name="T58" fmla="*/ 188 w 595"/>
                  <a:gd name="T59" fmla="*/ 310 h 610"/>
                  <a:gd name="T60" fmla="*/ 203 w 595"/>
                  <a:gd name="T61" fmla="*/ 340 h 610"/>
                  <a:gd name="T62" fmla="*/ 106 w 595"/>
                  <a:gd name="T63" fmla="*/ 486 h 610"/>
                  <a:gd name="T64" fmla="*/ 141 w 595"/>
                  <a:gd name="T65" fmla="*/ 500 h 610"/>
                  <a:gd name="T66" fmla="*/ 244 w 595"/>
                  <a:gd name="T67" fmla="*/ 385 h 610"/>
                  <a:gd name="T68" fmla="*/ 197 w 595"/>
                  <a:gd name="T69" fmla="*/ 518 h 610"/>
                  <a:gd name="T70" fmla="*/ 175 w 595"/>
                  <a:gd name="T71" fmla="*/ 560 h 610"/>
                  <a:gd name="T72" fmla="*/ 173 w 595"/>
                  <a:gd name="T73" fmla="*/ 593 h 610"/>
                  <a:gd name="T74" fmla="*/ 191 w 595"/>
                  <a:gd name="T75" fmla="*/ 609 h 610"/>
                  <a:gd name="T76" fmla="*/ 209 w 595"/>
                  <a:gd name="T77" fmla="*/ 581 h 610"/>
                  <a:gd name="T78" fmla="*/ 304 w 595"/>
                  <a:gd name="T79" fmla="*/ 495 h 610"/>
                  <a:gd name="T80" fmla="*/ 492 w 595"/>
                  <a:gd name="T81" fmla="*/ 135 h 610"/>
                  <a:gd name="T82" fmla="*/ 492 w 595"/>
                  <a:gd name="T83" fmla="*/ 135 h 610"/>
                  <a:gd name="T84" fmla="*/ 487 w 595"/>
                  <a:gd name="T85" fmla="*/ 151 h 610"/>
                  <a:gd name="T86" fmla="*/ 192 w 595"/>
                  <a:gd name="T87" fmla="*/ 380 h 610"/>
                  <a:gd name="T88" fmla="*/ 134 w 595"/>
                  <a:gd name="T89" fmla="*/ 442 h 610"/>
                  <a:gd name="T90" fmla="*/ 179 w 595"/>
                  <a:gd name="T91" fmla="*/ 373 h 610"/>
                  <a:gd name="T92" fmla="*/ 192 w 595"/>
                  <a:gd name="T93" fmla="*/ 380 h 610"/>
                  <a:gd name="T94" fmla="*/ 281 w 595"/>
                  <a:gd name="T95" fmla="*/ 228 h 610"/>
                  <a:gd name="T96" fmla="*/ 325 w 595"/>
                  <a:gd name="T97" fmla="*/ 457 h 610"/>
                  <a:gd name="T98" fmla="*/ 291 w 595"/>
                  <a:gd name="T99" fmla="*/ 368 h 610"/>
                  <a:gd name="T100" fmla="*/ 267 w 595"/>
                  <a:gd name="T101" fmla="*/ 309 h 610"/>
                  <a:gd name="T102" fmla="*/ 350 w 595"/>
                  <a:gd name="T103" fmla="*/ 301 h 610"/>
                  <a:gd name="T104" fmla="*/ 369 w 595"/>
                  <a:gd name="T105" fmla="*/ 400 h 610"/>
                  <a:gd name="T106" fmla="*/ 482 w 595"/>
                  <a:gd name="T107" fmla="*/ 160 h 610"/>
                  <a:gd name="T108" fmla="*/ 477 w 595"/>
                  <a:gd name="T109" fmla="*/ 162 h 610"/>
                  <a:gd name="T110" fmla="*/ 468 w 595"/>
                  <a:gd name="T111" fmla="*/ 181 h 610"/>
                  <a:gd name="T112" fmla="*/ 468 w 595"/>
                  <a:gd name="T113" fmla="*/ 183 h 610"/>
                  <a:gd name="T114" fmla="*/ 468 w 595"/>
                  <a:gd name="T115" fmla="*/ 183 h 610"/>
                  <a:gd name="T116" fmla="*/ 417 w 595"/>
                  <a:gd name="T117" fmla="*/ 275 h 610"/>
                  <a:gd name="T118" fmla="*/ 498 w 595"/>
                  <a:gd name="T119" fmla="*/ 210 h 610"/>
                  <a:gd name="T120" fmla="*/ 442 w 595"/>
                  <a:gd name="T121" fmla="*/ 308 h 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95" h="610">
                    <a:moveTo>
                      <a:pt x="418" y="413"/>
                    </a:moveTo>
                    <a:cubicBezTo>
                      <a:pt x="428" y="365"/>
                      <a:pt x="468" y="339"/>
                      <a:pt x="499" y="305"/>
                    </a:cubicBezTo>
                    <a:cubicBezTo>
                      <a:pt x="504" y="300"/>
                      <a:pt x="510" y="294"/>
                      <a:pt x="516" y="288"/>
                    </a:cubicBezTo>
                    <a:cubicBezTo>
                      <a:pt x="522" y="283"/>
                      <a:pt x="527" y="277"/>
                      <a:pt x="531" y="271"/>
                    </a:cubicBezTo>
                    <a:cubicBezTo>
                      <a:pt x="533" y="268"/>
                      <a:pt x="534" y="266"/>
                      <a:pt x="536" y="263"/>
                    </a:cubicBezTo>
                    <a:cubicBezTo>
                      <a:pt x="538" y="263"/>
                      <a:pt x="540" y="261"/>
                      <a:pt x="541" y="258"/>
                    </a:cubicBezTo>
                    <a:cubicBezTo>
                      <a:pt x="542" y="257"/>
                      <a:pt x="542" y="255"/>
                      <a:pt x="543" y="253"/>
                    </a:cubicBezTo>
                    <a:cubicBezTo>
                      <a:pt x="546" y="248"/>
                      <a:pt x="550" y="243"/>
                      <a:pt x="553" y="238"/>
                    </a:cubicBezTo>
                    <a:cubicBezTo>
                      <a:pt x="563" y="225"/>
                      <a:pt x="575" y="213"/>
                      <a:pt x="582" y="198"/>
                    </a:cubicBezTo>
                    <a:cubicBezTo>
                      <a:pt x="589" y="182"/>
                      <a:pt x="595" y="165"/>
                      <a:pt x="575" y="160"/>
                    </a:cubicBezTo>
                    <a:cubicBezTo>
                      <a:pt x="567" y="158"/>
                      <a:pt x="558" y="155"/>
                      <a:pt x="550" y="154"/>
                    </a:cubicBezTo>
                    <a:cubicBezTo>
                      <a:pt x="541" y="154"/>
                      <a:pt x="528" y="152"/>
                      <a:pt x="519" y="154"/>
                    </a:cubicBezTo>
                    <a:cubicBezTo>
                      <a:pt x="509" y="156"/>
                      <a:pt x="507" y="162"/>
                      <a:pt x="500" y="168"/>
                    </a:cubicBezTo>
                    <a:cubicBezTo>
                      <a:pt x="498" y="170"/>
                      <a:pt x="478" y="182"/>
                      <a:pt x="477" y="180"/>
                    </a:cubicBezTo>
                    <a:cubicBezTo>
                      <a:pt x="478" y="181"/>
                      <a:pt x="494" y="137"/>
                      <a:pt x="498" y="134"/>
                    </a:cubicBezTo>
                    <a:cubicBezTo>
                      <a:pt x="489" y="130"/>
                      <a:pt x="493" y="129"/>
                      <a:pt x="496" y="122"/>
                    </a:cubicBezTo>
                    <a:cubicBezTo>
                      <a:pt x="494" y="123"/>
                      <a:pt x="495" y="121"/>
                      <a:pt x="500" y="119"/>
                    </a:cubicBezTo>
                    <a:cubicBezTo>
                      <a:pt x="498" y="117"/>
                      <a:pt x="498" y="115"/>
                      <a:pt x="500" y="114"/>
                    </a:cubicBezTo>
                    <a:cubicBezTo>
                      <a:pt x="502" y="109"/>
                      <a:pt x="507" y="98"/>
                      <a:pt x="507" y="94"/>
                    </a:cubicBezTo>
                    <a:cubicBezTo>
                      <a:pt x="514" y="100"/>
                      <a:pt x="504" y="105"/>
                      <a:pt x="510" y="109"/>
                    </a:cubicBezTo>
                    <a:cubicBezTo>
                      <a:pt x="512" y="99"/>
                      <a:pt x="519" y="85"/>
                      <a:pt x="518" y="75"/>
                    </a:cubicBezTo>
                    <a:cubicBezTo>
                      <a:pt x="516" y="77"/>
                      <a:pt x="511" y="79"/>
                      <a:pt x="510" y="83"/>
                    </a:cubicBezTo>
                    <a:cubicBezTo>
                      <a:pt x="518" y="82"/>
                      <a:pt x="512" y="89"/>
                      <a:pt x="510" y="92"/>
                    </a:cubicBezTo>
                    <a:cubicBezTo>
                      <a:pt x="507" y="87"/>
                      <a:pt x="507" y="71"/>
                      <a:pt x="513" y="68"/>
                    </a:cubicBezTo>
                    <a:cubicBezTo>
                      <a:pt x="512" y="74"/>
                      <a:pt x="516" y="74"/>
                      <a:pt x="519" y="70"/>
                    </a:cubicBezTo>
                    <a:cubicBezTo>
                      <a:pt x="520" y="70"/>
                      <a:pt x="522" y="63"/>
                      <a:pt x="522" y="62"/>
                    </a:cubicBezTo>
                    <a:cubicBezTo>
                      <a:pt x="523" y="53"/>
                      <a:pt x="522" y="48"/>
                      <a:pt x="513" y="41"/>
                    </a:cubicBezTo>
                    <a:cubicBezTo>
                      <a:pt x="506" y="34"/>
                      <a:pt x="504" y="27"/>
                      <a:pt x="498" y="19"/>
                    </a:cubicBezTo>
                    <a:cubicBezTo>
                      <a:pt x="492" y="13"/>
                      <a:pt x="484" y="13"/>
                      <a:pt x="477" y="9"/>
                    </a:cubicBezTo>
                    <a:cubicBezTo>
                      <a:pt x="469" y="4"/>
                      <a:pt x="467" y="0"/>
                      <a:pt x="458" y="3"/>
                    </a:cubicBezTo>
                    <a:cubicBezTo>
                      <a:pt x="450" y="5"/>
                      <a:pt x="447" y="10"/>
                      <a:pt x="449" y="19"/>
                    </a:cubicBezTo>
                    <a:cubicBezTo>
                      <a:pt x="450" y="24"/>
                      <a:pt x="453" y="28"/>
                      <a:pt x="455" y="31"/>
                    </a:cubicBezTo>
                    <a:cubicBezTo>
                      <a:pt x="456" y="34"/>
                      <a:pt x="453" y="35"/>
                      <a:pt x="456" y="38"/>
                    </a:cubicBezTo>
                    <a:cubicBezTo>
                      <a:pt x="457" y="39"/>
                      <a:pt x="461" y="38"/>
                      <a:pt x="464" y="41"/>
                    </a:cubicBezTo>
                    <a:cubicBezTo>
                      <a:pt x="466" y="45"/>
                      <a:pt x="464" y="54"/>
                      <a:pt x="464" y="58"/>
                    </a:cubicBezTo>
                    <a:cubicBezTo>
                      <a:pt x="459" y="106"/>
                      <a:pt x="428" y="157"/>
                      <a:pt x="402" y="196"/>
                    </a:cubicBezTo>
                    <a:cubicBezTo>
                      <a:pt x="397" y="204"/>
                      <a:pt x="392" y="208"/>
                      <a:pt x="384" y="213"/>
                    </a:cubicBezTo>
                    <a:cubicBezTo>
                      <a:pt x="382" y="215"/>
                      <a:pt x="379" y="216"/>
                      <a:pt x="376" y="218"/>
                    </a:cubicBezTo>
                    <a:cubicBezTo>
                      <a:pt x="370" y="222"/>
                      <a:pt x="373" y="220"/>
                      <a:pt x="365" y="220"/>
                    </a:cubicBezTo>
                    <a:cubicBezTo>
                      <a:pt x="355" y="219"/>
                      <a:pt x="347" y="219"/>
                      <a:pt x="337" y="216"/>
                    </a:cubicBezTo>
                    <a:cubicBezTo>
                      <a:pt x="328" y="213"/>
                      <a:pt x="317" y="209"/>
                      <a:pt x="307" y="212"/>
                    </a:cubicBezTo>
                    <a:cubicBezTo>
                      <a:pt x="304" y="213"/>
                      <a:pt x="299" y="220"/>
                      <a:pt x="296" y="215"/>
                    </a:cubicBezTo>
                    <a:cubicBezTo>
                      <a:pt x="294" y="213"/>
                      <a:pt x="303" y="205"/>
                      <a:pt x="304" y="204"/>
                    </a:cubicBezTo>
                    <a:cubicBezTo>
                      <a:pt x="311" y="196"/>
                      <a:pt x="323" y="185"/>
                      <a:pt x="325" y="174"/>
                    </a:cubicBezTo>
                    <a:cubicBezTo>
                      <a:pt x="326" y="167"/>
                      <a:pt x="320" y="154"/>
                      <a:pt x="314" y="150"/>
                    </a:cubicBezTo>
                    <a:cubicBezTo>
                      <a:pt x="307" y="147"/>
                      <a:pt x="294" y="149"/>
                      <a:pt x="290" y="143"/>
                    </a:cubicBezTo>
                    <a:cubicBezTo>
                      <a:pt x="302" y="128"/>
                      <a:pt x="314" y="114"/>
                      <a:pt x="325" y="99"/>
                    </a:cubicBezTo>
                    <a:cubicBezTo>
                      <a:pt x="321" y="98"/>
                      <a:pt x="306" y="117"/>
                      <a:pt x="303" y="120"/>
                    </a:cubicBezTo>
                    <a:cubicBezTo>
                      <a:pt x="296" y="129"/>
                      <a:pt x="288" y="147"/>
                      <a:pt x="274" y="139"/>
                    </a:cubicBezTo>
                    <a:cubicBezTo>
                      <a:pt x="284" y="129"/>
                      <a:pt x="294" y="118"/>
                      <a:pt x="301" y="105"/>
                    </a:cubicBezTo>
                    <a:cubicBezTo>
                      <a:pt x="303" y="102"/>
                      <a:pt x="320" y="81"/>
                      <a:pt x="321" y="89"/>
                    </a:cubicBezTo>
                    <a:cubicBezTo>
                      <a:pt x="322" y="86"/>
                      <a:pt x="324" y="85"/>
                      <a:pt x="326" y="85"/>
                    </a:cubicBezTo>
                    <a:cubicBezTo>
                      <a:pt x="326" y="83"/>
                      <a:pt x="326" y="82"/>
                      <a:pt x="327" y="80"/>
                    </a:cubicBezTo>
                    <a:cubicBezTo>
                      <a:pt x="330" y="79"/>
                      <a:pt x="331" y="77"/>
                      <a:pt x="333" y="81"/>
                    </a:cubicBezTo>
                    <a:cubicBezTo>
                      <a:pt x="336" y="86"/>
                      <a:pt x="326" y="93"/>
                      <a:pt x="326" y="98"/>
                    </a:cubicBezTo>
                    <a:cubicBezTo>
                      <a:pt x="332" y="93"/>
                      <a:pt x="337" y="88"/>
                      <a:pt x="342" y="83"/>
                    </a:cubicBezTo>
                    <a:cubicBezTo>
                      <a:pt x="345" y="81"/>
                      <a:pt x="359" y="66"/>
                      <a:pt x="355" y="78"/>
                    </a:cubicBezTo>
                    <a:cubicBezTo>
                      <a:pt x="364" y="73"/>
                      <a:pt x="374" y="69"/>
                      <a:pt x="384" y="64"/>
                    </a:cubicBezTo>
                    <a:cubicBezTo>
                      <a:pt x="390" y="60"/>
                      <a:pt x="393" y="61"/>
                      <a:pt x="391" y="54"/>
                    </a:cubicBezTo>
                    <a:cubicBezTo>
                      <a:pt x="391" y="50"/>
                      <a:pt x="385" y="47"/>
                      <a:pt x="384" y="45"/>
                    </a:cubicBezTo>
                    <a:cubicBezTo>
                      <a:pt x="382" y="37"/>
                      <a:pt x="393" y="31"/>
                      <a:pt x="381" y="26"/>
                    </a:cubicBezTo>
                    <a:cubicBezTo>
                      <a:pt x="376" y="24"/>
                      <a:pt x="369" y="26"/>
                      <a:pt x="364" y="25"/>
                    </a:cubicBezTo>
                    <a:cubicBezTo>
                      <a:pt x="357" y="24"/>
                      <a:pt x="351" y="22"/>
                      <a:pt x="345" y="21"/>
                    </a:cubicBezTo>
                    <a:cubicBezTo>
                      <a:pt x="325" y="18"/>
                      <a:pt x="304" y="17"/>
                      <a:pt x="284" y="17"/>
                    </a:cubicBezTo>
                    <a:cubicBezTo>
                      <a:pt x="277" y="16"/>
                      <a:pt x="271" y="14"/>
                      <a:pt x="265" y="14"/>
                    </a:cubicBezTo>
                    <a:cubicBezTo>
                      <a:pt x="259" y="16"/>
                      <a:pt x="252" y="16"/>
                      <a:pt x="249" y="19"/>
                    </a:cubicBezTo>
                    <a:cubicBezTo>
                      <a:pt x="223" y="52"/>
                      <a:pt x="184" y="31"/>
                      <a:pt x="151" y="34"/>
                    </a:cubicBezTo>
                    <a:cubicBezTo>
                      <a:pt x="148" y="34"/>
                      <a:pt x="145" y="37"/>
                      <a:pt x="143" y="41"/>
                    </a:cubicBezTo>
                    <a:cubicBezTo>
                      <a:pt x="168" y="60"/>
                      <a:pt x="199" y="74"/>
                      <a:pt x="229" y="74"/>
                    </a:cubicBezTo>
                    <a:cubicBezTo>
                      <a:pt x="234" y="74"/>
                      <a:pt x="239" y="77"/>
                      <a:pt x="239" y="79"/>
                    </a:cubicBezTo>
                    <a:cubicBezTo>
                      <a:pt x="234" y="110"/>
                      <a:pt x="206" y="138"/>
                      <a:pt x="174" y="145"/>
                    </a:cubicBezTo>
                    <a:cubicBezTo>
                      <a:pt x="178" y="150"/>
                      <a:pt x="173" y="153"/>
                      <a:pt x="179" y="157"/>
                    </a:cubicBezTo>
                    <a:cubicBezTo>
                      <a:pt x="176" y="158"/>
                      <a:pt x="174" y="181"/>
                      <a:pt x="174" y="185"/>
                    </a:cubicBezTo>
                    <a:cubicBezTo>
                      <a:pt x="174" y="194"/>
                      <a:pt x="174" y="197"/>
                      <a:pt x="179" y="205"/>
                    </a:cubicBezTo>
                    <a:cubicBezTo>
                      <a:pt x="182" y="209"/>
                      <a:pt x="186" y="212"/>
                      <a:pt x="189" y="216"/>
                    </a:cubicBezTo>
                    <a:cubicBezTo>
                      <a:pt x="194" y="222"/>
                      <a:pt x="189" y="234"/>
                      <a:pt x="201" y="230"/>
                    </a:cubicBezTo>
                    <a:cubicBezTo>
                      <a:pt x="196" y="246"/>
                      <a:pt x="169" y="258"/>
                      <a:pt x="155" y="266"/>
                    </a:cubicBezTo>
                    <a:cubicBezTo>
                      <a:pt x="138" y="277"/>
                      <a:pt x="122" y="287"/>
                      <a:pt x="105" y="296"/>
                    </a:cubicBezTo>
                    <a:cubicBezTo>
                      <a:pt x="87" y="306"/>
                      <a:pt x="68" y="317"/>
                      <a:pt x="50" y="327"/>
                    </a:cubicBezTo>
                    <a:cubicBezTo>
                      <a:pt x="42" y="332"/>
                      <a:pt x="35" y="334"/>
                      <a:pt x="26" y="336"/>
                    </a:cubicBezTo>
                    <a:cubicBezTo>
                      <a:pt x="24" y="336"/>
                      <a:pt x="18" y="337"/>
                      <a:pt x="16" y="337"/>
                    </a:cubicBezTo>
                    <a:cubicBezTo>
                      <a:pt x="11" y="337"/>
                      <a:pt x="13" y="332"/>
                      <a:pt x="6" y="334"/>
                    </a:cubicBezTo>
                    <a:cubicBezTo>
                      <a:pt x="12" y="340"/>
                      <a:pt x="9" y="343"/>
                      <a:pt x="8" y="349"/>
                    </a:cubicBezTo>
                    <a:cubicBezTo>
                      <a:pt x="7" y="352"/>
                      <a:pt x="5" y="357"/>
                      <a:pt x="4" y="362"/>
                    </a:cubicBezTo>
                    <a:cubicBezTo>
                      <a:pt x="0" y="374"/>
                      <a:pt x="0" y="379"/>
                      <a:pt x="8" y="390"/>
                    </a:cubicBezTo>
                    <a:cubicBezTo>
                      <a:pt x="10" y="392"/>
                      <a:pt x="13" y="401"/>
                      <a:pt x="15" y="403"/>
                    </a:cubicBezTo>
                    <a:cubicBezTo>
                      <a:pt x="20" y="405"/>
                      <a:pt x="30" y="400"/>
                      <a:pt x="34" y="398"/>
                    </a:cubicBezTo>
                    <a:cubicBezTo>
                      <a:pt x="49" y="391"/>
                      <a:pt x="64" y="382"/>
                      <a:pt x="79" y="374"/>
                    </a:cubicBezTo>
                    <a:cubicBezTo>
                      <a:pt x="103" y="361"/>
                      <a:pt x="126" y="347"/>
                      <a:pt x="149" y="332"/>
                    </a:cubicBezTo>
                    <a:cubicBezTo>
                      <a:pt x="162" y="324"/>
                      <a:pt x="175" y="317"/>
                      <a:pt x="188" y="310"/>
                    </a:cubicBezTo>
                    <a:cubicBezTo>
                      <a:pt x="196" y="305"/>
                      <a:pt x="205" y="300"/>
                      <a:pt x="213" y="295"/>
                    </a:cubicBezTo>
                    <a:cubicBezTo>
                      <a:pt x="222" y="291"/>
                      <a:pt x="231" y="286"/>
                      <a:pt x="240" y="284"/>
                    </a:cubicBezTo>
                    <a:cubicBezTo>
                      <a:pt x="227" y="302"/>
                      <a:pt x="226" y="332"/>
                      <a:pt x="203" y="340"/>
                    </a:cubicBezTo>
                    <a:cubicBezTo>
                      <a:pt x="195" y="342"/>
                      <a:pt x="187" y="343"/>
                      <a:pt x="179" y="345"/>
                    </a:cubicBezTo>
                    <a:cubicBezTo>
                      <a:pt x="150" y="352"/>
                      <a:pt x="111" y="362"/>
                      <a:pt x="99" y="394"/>
                    </a:cubicBezTo>
                    <a:cubicBezTo>
                      <a:pt x="89" y="424"/>
                      <a:pt x="103" y="455"/>
                      <a:pt x="106" y="486"/>
                    </a:cubicBezTo>
                    <a:cubicBezTo>
                      <a:pt x="107" y="492"/>
                      <a:pt x="104" y="491"/>
                      <a:pt x="108" y="498"/>
                    </a:cubicBezTo>
                    <a:cubicBezTo>
                      <a:pt x="111" y="504"/>
                      <a:pt x="115" y="513"/>
                      <a:pt x="122" y="513"/>
                    </a:cubicBezTo>
                    <a:cubicBezTo>
                      <a:pt x="129" y="512"/>
                      <a:pt x="136" y="504"/>
                      <a:pt x="141" y="500"/>
                    </a:cubicBezTo>
                    <a:cubicBezTo>
                      <a:pt x="148" y="495"/>
                      <a:pt x="154" y="491"/>
                      <a:pt x="160" y="485"/>
                    </a:cubicBezTo>
                    <a:cubicBezTo>
                      <a:pt x="165" y="481"/>
                      <a:pt x="170" y="478"/>
                      <a:pt x="175" y="474"/>
                    </a:cubicBezTo>
                    <a:cubicBezTo>
                      <a:pt x="208" y="453"/>
                      <a:pt x="221" y="415"/>
                      <a:pt x="244" y="385"/>
                    </a:cubicBezTo>
                    <a:cubicBezTo>
                      <a:pt x="247" y="379"/>
                      <a:pt x="262" y="377"/>
                      <a:pt x="266" y="384"/>
                    </a:cubicBezTo>
                    <a:cubicBezTo>
                      <a:pt x="287" y="430"/>
                      <a:pt x="241" y="476"/>
                      <a:pt x="211" y="513"/>
                    </a:cubicBezTo>
                    <a:cubicBezTo>
                      <a:pt x="206" y="520"/>
                      <a:pt x="203" y="508"/>
                      <a:pt x="197" y="518"/>
                    </a:cubicBezTo>
                    <a:cubicBezTo>
                      <a:pt x="195" y="522"/>
                      <a:pt x="194" y="526"/>
                      <a:pt x="191" y="530"/>
                    </a:cubicBezTo>
                    <a:cubicBezTo>
                      <a:pt x="190" y="532"/>
                      <a:pt x="187" y="533"/>
                      <a:pt x="185" y="535"/>
                    </a:cubicBezTo>
                    <a:cubicBezTo>
                      <a:pt x="181" y="541"/>
                      <a:pt x="177" y="553"/>
                      <a:pt x="175" y="560"/>
                    </a:cubicBezTo>
                    <a:cubicBezTo>
                      <a:pt x="174" y="564"/>
                      <a:pt x="173" y="569"/>
                      <a:pt x="173" y="574"/>
                    </a:cubicBezTo>
                    <a:cubicBezTo>
                      <a:pt x="174" y="576"/>
                      <a:pt x="176" y="578"/>
                      <a:pt x="176" y="580"/>
                    </a:cubicBezTo>
                    <a:cubicBezTo>
                      <a:pt x="177" y="585"/>
                      <a:pt x="174" y="588"/>
                      <a:pt x="173" y="593"/>
                    </a:cubicBezTo>
                    <a:cubicBezTo>
                      <a:pt x="172" y="599"/>
                      <a:pt x="171" y="606"/>
                      <a:pt x="176" y="608"/>
                    </a:cubicBezTo>
                    <a:cubicBezTo>
                      <a:pt x="178" y="609"/>
                      <a:pt x="183" y="607"/>
                      <a:pt x="184" y="607"/>
                    </a:cubicBezTo>
                    <a:cubicBezTo>
                      <a:pt x="188" y="607"/>
                      <a:pt x="186" y="610"/>
                      <a:pt x="191" y="609"/>
                    </a:cubicBezTo>
                    <a:cubicBezTo>
                      <a:pt x="197" y="608"/>
                      <a:pt x="206" y="596"/>
                      <a:pt x="208" y="590"/>
                    </a:cubicBezTo>
                    <a:cubicBezTo>
                      <a:pt x="204" y="592"/>
                      <a:pt x="198" y="602"/>
                      <a:pt x="192" y="601"/>
                    </a:cubicBezTo>
                    <a:cubicBezTo>
                      <a:pt x="197" y="594"/>
                      <a:pt x="203" y="587"/>
                      <a:pt x="209" y="581"/>
                    </a:cubicBezTo>
                    <a:cubicBezTo>
                      <a:pt x="215" y="575"/>
                      <a:pt x="221" y="568"/>
                      <a:pt x="226" y="561"/>
                    </a:cubicBezTo>
                    <a:cubicBezTo>
                      <a:pt x="244" y="538"/>
                      <a:pt x="266" y="498"/>
                      <a:pt x="281" y="496"/>
                    </a:cubicBezTo>
                    <a:cubicBezTo>
                      <a:pt x="288" y="496"/>
                      <a:pt x="296" y="496"/>
                      <a:pt x="304" y="495"/>
                    </a:cubicBezTo>
                    <a:cubicBezTo>
                      <a:pt x="353" y="490"/>
                      <a:pt x="400" y="462"/>
                      <a:pt x="418" y="413"/>
                    </a:cubicBezTo>
                    <a:cubicBezTo>
                      <a:pt x="421" y="407"/>
                      <a:pt x="418" y="415"/>
                      <a:pt x="418" y="413"/>
                    </a:cubicBezTo>
                    <a:close/>
                    <a:moveTo>
                      <a:pt x="492" y="135"/>
                    </a:moveTo>
                    <a:cubicBezTo>
                      <a:pt x="493" y="135"/>
                      <a:pt x="494" y="135"/>
                      <a:pt x="495" y="135"/>
                    </a:cubicBezTo>
                    <a:cubicBezTo>
                      <a:pt x="494" y="136"/>
                      <a:pt x="491" y="139"/>
                      <a:pt x="490" y="138"/>
                    </a:cubicBezTo>
                    <a:cubicBezTo>
                      <a:pt x="490" y="137"/>
                      <a:pt x="491" y="136"/>
                      <a:pt x="492" y="135"/>
                    </a:cubicBezTo>
                    <a:cubicBezTo>
                      <a:pt x="492" y="134"/>
                      <a:pt x="491" y="136"/>
                      <a:pt x="492" y="135"/>
                    </a:cubicBezTo>
                    <a:close/>
                    <a:moveTo>
                      <a:pt x="488" y="148"/>
                    </a:moveTo>
                    <a:cubicBezTo>
                      <a:pt x="491" y="149"/>
                      <a:pt x="489" y="152"/>
                      <a:pt x="487" y="151"/>
                    </a:cubicBezTo>
                    <a:cubicBezTo>
                      <a:pt x="487" y="150"/>
                      <a:pt x="488" y="149"/>
                      <a:pt x="488" y="148"/>
                    </a:cubicBezTo>
                    <a:cubicBezTo>
                      <a:pt x="489" y="148"/>
                      <a:pt x="488" y="149"/>
                      <a:pt x="488" y="148"/>
                    </a:cubicBezTo>
                    <a:close/>
                    <a:moveTo>
                      <a:pt x="192" y="380"/>
                    </a:moveTo>
                    <a:cubicBezTo>
                      <a:pt x="187" y="389"/>
                      <a:pt x="182" y="397"/>
                      <a:pt x="175" y="406"/>
                    </a:cubicBezTo>
                    <a:cubicBezTo>
                      <a:pt x="169" y="414"/>
                      <a:pt x="163" y="422"/>
                      <a:pt x="156" y="430"/>
                    </a:cubicBezTo>
                    <a:cubicBezTo>
                      <a:pt x="149" y="437"/>
                      <a:pt x="144" y="444"/>
                      <a:pt x="134" y="442"/>
                    </a:cubicBezTo>
                    <a:cubicBezTo>
                      <a:pt x="127" y="440"/>
                      <a:pt x="121" y="432"/>
                      <a:pt x="119" y="425"/>
                    </a:cubicBezTo>
                    <a:cubicBezTo>
                      <a:pt x="112" y="399"/>
                      <a:pt x="136" y="384"/>
                      <a:pt x="161" y="377"/>
                    </a:cubicBezTo>
                    <a:cubicBezTo>
                      <a:pt x="167" y="375"/>
                      <a:pt x="173" y="374"/>
                      <a:pt x="179" y="373"/>
                    </a:cubicBezTo>
                    <a:cubicBezTo>
                      <a:pt x="185" y="372"/>
                      <a:pt x="191" y="372"/>
                      <a:pt x="196" y="372"/>
                    </a:cubicBezTo>
                    <a:cubicBezTo>
                      <a:pt x="197" y="376"/>
                      <a:pt x="194" y="377"/>
                      <a:pt x="192" y="380"/>
                    </a:cubicBezTo>
                    <a:cubicBezTo>
                      <a:pt x="190" y="383"/>
                      <a:pt x="193" y="377"/>
                      <a:pt x="192" y="380"/>
                    </a:cubicBezTo>
                    <a:close/>
                    <a:moveTo>
                      <a:pt x="281" y="228"/>
                    </a:moveTo>
                    <a:cubicBezTo>
                      <a:pt x="284" y="230"/>
                      <a:pt x="280" y="232"/>
                      <a:pt x="278" y="232"/>
                    </a:cubicBezTo>
                    <a:cubicBezTo>
                      <a:pt x="279" y="231"/>
                      <a:pt x="280" y="229"/>
                      <a:pt x="281" y="228"/>
                    </a:cubicBezTo>
                    <a:cubicBezTo>
                      <a:pt x="282" y="228"/>
                      <a:pt x="280" y="229"/>
                      <a:pt x="281" y="228"/>
                    </a:cubicBezTo>
                    <a:close/>
                    <a:moveTo>
                      <a:pt x="369" y="400"/>
                    </a:moveTo>
                    <a:cubicBezTo>
                      <a:pt x="367" y="425"/>
                      <a:pt x="348" y="448"/>
                      <a:pt x="325" y="457"/>
                    </a:cubicBezTo>
                    <a:cubicBezTo>
                      <a:pt x="329" y="448"/>
                      <a:pt x="330" y="438"/>
                      <a:pt x="335" y="430"/>
                    </a:cubicBezTo>
                    <a:cubicBezTo>
                      <a:pt x="322" y="438"/>
                      <a:pt x="310" y="450"/>
                      <a:pt x="297" y="458"/>
                    </a:cubicBezTo>
                    <a:cubicBezTo>
                      <a:pt x="305" y="428"/>
                      <a:pt x="305" y="397"/>
                      <a:pt x="291" y="368"/>
                    </a:cubicBezTo>
                    <a:cubicBezTo>
                      <a:pt x="287" y="361"/>
                      <a:pt x="282" y="355"/>
                      <a:pt x="277" y="350"/>
                    </a:cubicBezTo>
                    <a:cubicBezTo>
                      <a:pt x="272" y="344"/>
                      <a:pt x="266" y="339"/>
                      <a:pt x="259" y="336"/>
                    </a:cubicBezTo>
                    <a:cubicBezTo>
                      <a:pt x="264" y="327"/>
                      <a:pt x="262" y="316"/>
                      <a:pt x="267" y="309"/>
                    </a:cubicBezTo>
                    <a:cubicBezTo>
                      <a:pt x="282" y="284"/>
                      <a:pt x="315" y="276"/>
                      <a:pt x="344" y="273"/>
                    </a:cubicBezTo>
                    <a:cubicBezTo>
                      <a:pt x="348" y="271"/>
                      <a:pt x="353" y="279"/>
                      <a:pt x="352" y="283"/>
                    </a:cubicBezTo>
                    <a:cubicBezTo>
                      <a:pt x="348" y="288"/>
                      <a:pt x="349" y="295"/>
                      <a:pt x="350" y="301"/>
                    </a:cubicBezTo>
                    <a:cubicBezTo>
                      <a:pt x="351" y="307"/>
                      <a:pt x="353" y="312"/>
                      <a:pt x="353" y="317"/>
                    </a:cubicBezTo>
                    <a:cubicBezTo>
                      <a:pt x="355" y="334"/>
                      <a:pt x="355" y="347"/>
                      <a:pt x="365" y="362"/>
                    </a:cubicBezTo>
                    <a:cubicBezTo>
                      <a:pt x="373" y="374"/>
                      <a:pt x="372" y="387"/>
                      <a:pt x="369" y="400"/>
                    </a:cubicBezTo>
                    <a:cubicBezTo>
                      <a:pt x="368" y="403"/>
                      <a:pt x="371" y="395"/>
                      <a:pt x="369" y="400"/>
                    </a:cubicBezTo>
                    <a:close/>
                    <a:moveTo>
                      <a:pt x="477" y="162"/>
                    </a:moveTo>
                    <a:cubicBezTo>
                      <a:pt x="476" y="158"/>
                      <a:pt x="482" y="160"/>
                      <a:pt x="482" y="160"/>
                    </a:cubicBezTo>
                    <a:cubicBezTo>
                      <a:pt x="480" y="163"/>
                      <a:pt x="478" y="166"/>
                      <a:pt x="475" y="169"/>
                    </a:cubicBezTo>
                    <a:cubicBezTo>
                      <a:pt x="477" y="167"/>
                      <a:pt x="478" y="164"/>
                      <a:pt x="477" y="162"/>
                    </a:cubicBezTo>
                    <a:cubicBezTo>
                      <a:pt x="477" y="161"/>
                      <a:pt x="478" y="165"/>
                      <a:pt x="477" y="162"/>
                    </a:cubicBezTo>
                    <a:close/>
                    <a:moveTo>
                      <a:pt x="475" y="170"/>
                    </a:moveTo>
                    <a:cubicBezTo>
                      <a:pt x="476" y="174"/>
                      <a:pt x="470" y="176"/>
                      <a:pt x="473" y="179"/>
                    </a:cubicBezTo>
                    <a:cubicBezTo>
                      <a:pt x="472" y="180"/>
                      <a:pt x="470" y="180"/>
                      <a:pt x="468" y="181"/>
                    </a:cubicBezTo>
                    <a:cubicBezTo>
                      <a:pt x="470" y="177"/>
                      <a:pt x="472" y="174"/>
                      <a:pt x="475" y="170"/>
                    </a:cubicBezTo>
                    <a:cubicBezTo>
                      <a:pt x="476" y="172"/>
                      <a:pt x="473" y="174"/>
                      <a:pt x="475" y="170"/>
                    </a:cubicBezTo>
                    <a:close/>
                    <a:moveTo>
                      <a:pt x="468" y="183"/>
                    </a:moveTo>
                    <a:cubicBezTo>
                      <a:pt x="469" y="186"/>
                      <a:pt x="466" y="188"/>
                      <a:pt x="465" y="186"/>
                    </a:cubicBezTo>
                    <a:cubicBezTo>
                      <a:pt x="466" y="185"/>
                      <a:pt x="467" y="184"/>
                      <a:pt x="468" y="183"/>
                    </a:cubicBezTo>
                    <a:cubicBezTo>
                      <a:pt x="469" y="186"/>
                      <a:pt x="467" y="184"/>
                      <a:pt x="468" y="183"/>
                    </a:cubicBezTo>
                    <a:close/>
                    <a:moveTo>
                      <a:pt x="419" y="288"/>
                    </a:moveTo>
                    <a:cubicBezTo>
                      <a:pt x="417" y="286"/>
                      <a:pt x="412" y="288"/>
                      <a:pt x="410" y="285"/>
                    </a:cubicBezTo>
                    <a:cubicBezTo>
                      <a:pt x="410" y="284"/>
                      <a:pt x="416" y="276"/>
                      <a:pt x="417" y="275"/>
                    </a:cubicBezTo>
                    <a:cubicBezTo>
                      <a:pt x="423" y="266"/>
                      <a:pt x="429" y="258"/>
                      <a:pt x="437" y="251"/>
                    </a:cubicBezTo>
                    <a:cubicBezTo>
                      <a:pt x="446" y="244"/>
                      <a:pt x="454" y="236"/>
                      <a:pt x="463" y="230"/>
                    </a:cubicBezTo>
                    <a:cubicBezTo>
                      <a:pt x="473" y="223"/>
                      <a:pt x="485" y="211"/>
                      <a:pt x="498" y="210"/>
                    </a:cubicBezTo>
                    <a:cubicBezTo>
                      <a:pt x="496" y="206"/>
                      <a:pt x="521" y="197"/>
                      <a:pt x="526" y="195"/>
                    </a:cubicBezTo>
                    <a:cubicBezTo>
                      <a:pt x="515" y="232"/>
                      <a:pt x="487" y="264"/>
                      <a:pt x="459" y="292"/>
                    </a:cubicBezTo>
                    <a:cubicBezTo>
                      <a:pt x="454" y="298"/>
                      <a:pt x="448" y="303"/>
                      <a:pt x="442" y="308"/>
                    </a:cubicBezTo>
                    <a:cubicBezTo>
                      <a:pt x="438" y="300"/>
                      <a:pt x="427" y="294"/>
                      <a:pt x="419" y="288"/>
                    </a:cubicBezTo>
                    <a:cubicBezTo>
                      <a:pt x="418" y="287"/>
                      <a:pt x="422" y="290"/>
                      <a:pt x="419" y="2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536A2ABA-0A8C-4341-B22E-385EA78B70F0}"/>
                </a:ext>
              </a:extLst>
            </p:cNvPr>
            <p:cNvGrpSpPr/>
            <p:nvPr/>
          </p:nvGrpSpPr>
          <p:grpSpPr>
            <a:xfrm>
              <a:off x="4356100" y="6127750"/>
              <a:ext cx="3879850" cy="371475"/>
              <a:chOff x="4356100" y="6127750"/>
              <a:chExt cx="3879850" cy="371475"/>
            </a:xfrm>
            <a:grpFill/>
          </p:grpSpPr>
          <p:sp>
            <p:nvSpPr>
              <p:cNvPr id="18" name="Freeform 28">
                <a:extLst>
                  <a:ext uri="{FF2B5EF4-FFF2-40B4-BE49-F238E27FC236}">
                    <a16:creationId xmlns:a16="http://schemas.microsoft.com/office/drawing/2014/main" id="{CE146FD0-2EEC-4F83-8313-51BC84FBE6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7813" y="6300788"/>
                <a:ext cx="0" cy="1588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Freeform 33">
                <a:extLst>
                  <a:ext uri="{FF2B5EF4-FFF2-40B4-BE49-F238E27FC236}">
                    <a16:creationId xmlns:a16="http://schemas.microsoft.com/office/drawing/2014/main" id="{ED63AB95-0538-472B-A2DB-E4478700DD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83213" y="6130925"/>
                <a:ext cx="209550" cy="349250"/>
              </a:xfrm>
              <a:custGeom>
                <a:avLst/>
                <a:gdLst>
                  <a:gd name="T0" fmla="*/ 81 w 100"/>
                  <a:gd name="T1" fmla="*/ 9 h 167"/>
                  <a:gd name="T2" fmla="*/ 33 w 100"/>
                  <a:gd name="T3" fmla="*/ 0 h 167"/>
                  <a:gd name="T4" fmla="*/ 5 w 100"/>
                  <a:gd name="T5" fmla="*/ 7 h 167"/>
                  <a:gd name="T6" fmla="*/ 5 w 100"/>
                  <a:gd name="T7" fmla="*/ 11 h 167"/>
                  <a:gd name="T8" fmla="*/ 6 w 100"/>
                  <a:gd name="T9" fmla="*/ 23 h 167"/>
                  <a:gd name="T10" fmla="*/ 6 w 100"/>
                  <a:gd name="T11" fmla="*/ 76 h 167"/>
                  <a:gd name="T12" fmla="*/ 6 w 100"/>
                  <a:gd name="T13" fmla="*/ 107 h 167"/>
                  <a:gd name="T14" fmla="*/ 3 w 100"/>
                  <a:gd name="T15" fmla="*/ 114 h 167"/>
                  <a:gd name="T16" fmla="*/ 6 w 100"/>
                  <a:gd name="T17" fmla="*/ 117 h 167"/>
                  <a:gd name="T18" fmla="*/ 7 w 100"/>
                  <a:gd name="T19" fmla="*/ 133 h 167"/>
                  <a:gd name="T20" fmla="*/ 4 w 100"/>
                  <a:gd name="T21" fmla="*/ 155 h 167"/>
                  <a:gd name="T22" fmla="*/ 2 w 100"/>
                  <a:gd name="T23" fmla="*/ 161 h 167"/>
                  <a:gd name="T24" fmla="*/ 2 w 100"/>
                  <a:gd name="T25" fmla="*/ 165 h 167"/>
                  <a:gd name="T26" fmla="*/ 8 w 100"/>
                  <a:gd name="T27" fmla="*/ 167 h 167"/>
                  <a:gd name="T28" fmla="*/ 18 w 100"/>
                  <a:gd name="T29" fmla="*/ 164 h 167"/>
                  <a:gd name="T30" fmla="*/ 23 w 100"/>
                  <a:gd name="T31" fmla="*/ 161 h 167"/>
                  <a:gd name="T32" fmla="*/ 22 w 100"/>
                  <a:gd name="T33" fmla="*/ 156 h 167"/>
                  <a:gd name="T34" fmla="*/ 22 w 100"/>
                  <a:gd name="T35" fmla="*/ 146 h 167"/>
                  <a:gd name="T36" fmla="*/ 20 w 100"/>
                  <a:gd name="T37" fmla="*/ 127 h 167"/>
                  <a:gd name="T38" fmla="*/ 36 w 100"/>
                  <a:gd name="T39" fmla="*/ 111 h 167"/>
                  <a:gd name="T40" fmla="*/ 74 w 100"/>
                  <a:gd name="T41" fmla="*/ 93 h 167"/>
                  <a:gd name="T42" fmla="*/ 97 w 100"/>
                  <a:gd name="T43" fmla="*/ 61 h 167"/>
                  <a:gd name="T44" fmla="*/ 98 w 100"/>
                  <a:gd name="T45" fmla="*/ 30 h 167"/>
                  <a:gd name="T46" fmla="*/ 84 w 100"/>
                  <a:gd name="T47" fmla="*/ 55 h 167"/>
                  <a:gd name="T48" fmla="*/ 78 w 100"/>
                  <a:gd name="T49" fmla="*/ 73 h 167"/>
                  <a:gd name="T50" fmla="*/ 65 w 100"/>
                  <a:gd name="T51" fmla="*/ 87 h 167"/>
                  <a:gd name="T52" fmla="*/ 39 w 100"/>
                  <a:gd name="T53" fmla="*/ 100 h 167"/>
                  <a:gd name="T54" fmla="*/ 21 w 100"/>
                  <a:gd name="T55" fmla="*/ 87 h 167"/>
                  <a:gd name="T56" fmla="*/ 21 w 100"/>
                  <a:gd name="T57" fmla="*/ 39 h 167"/>
                  <a:gd name="T58" fmla="*/ 23 w 100"/>
                  <a:gd name="T59" fmla="*/ 11 h 167"/>
                  <a:gd name="T60" fmla="*/ 39 w 100"/>
                  <a:gd name="T61" fmla="*/ 8 h 167"/>
                  <a:gd name="T62" fmla="*/ 79 w 100"/>
                  <a:gd name="T63" fmla="*/ 25 h 167"/>
                  <a:gd name="T64" fmla="*/ 84 w 100"/>
                  <a:gd name="T65" fmla="*/ 55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0" h="167">
                    <a:moveTo>
                      <a:pt x="93" y="20"/>
                    </a:moveTo>
                    <a:cubicBezTo>
                      <a:pt x="91" y="16"/>
                      <a:pt x="86" y="13"/>
                      <a:pt x="81" y="9"/>
                    </a:cubicBezTo>
                    <a:cubicBezTo>
                      <a:pt x="75" y="6"/>
                      <a:pt x="68" y="4"/>
                      <a:pt x="60" y="2"/>
                    </a:cubicBezTo>
                    <a:cubicBezTo>
                      <a:pt x="53" y="0"/>
                      <a:pt x="43" y="0"/>
                      <a:pt x="33" y="0"/>
                    </a:cubicBezTo>
                    <a:cubicBezTo>
                      <a:pt x="21" y="0"/>
                      <a:pt x="14" y="0"/>
                      <a:pt x="10" y="1"/>
                    </a:cubicBezTo>
                    <a:cubicBezTo>
                      <a:pt x="7" y="2"/>
                      <a:pt x="5" y="4"/>
                      <a:pt x="5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5" y="10"/>
                      <a:pt x="5" y="11"/>
                    </a:cubicBezTo>
                    <a:cubicBezTo>
                      <a:pt x="5" y="13"/>
                      <a:pt x="5" y="13"/>
                      <a:pt x="5" y="14"/>
                    </a:cubicBezTo>
                    <a:cubicBezTo>
                      <a:pt x="5" y="14"/>
                      <a:pt x="5" y="17"/>
                      <a:pt x="6" y="23"/>
                    </a:cubicBezTo>
                    <a:cubicBezTo>
                      <a:pt x="6" y="29"/>
                      <a:pt x="7" y="38"/>
                      <a:pt x="7" y="51"/>
                    </a:cubicBezTo>
                    <a:cubicBezTo>
                      <a:pt x="6" y="76"/>
                      <a:pt x="6" y="76"/>
                      <a:pt x="6" y="76"/>
                    </a:cubicBezTo>
                    <a:cubicBezTo>
                      <a:pt x="7" y="90"/>
                      <a:pt x="7" y="90"/>
                      <a:pt x="7" y="90"/>
                    </a:cubicBezTo>
                    <a:cubicBezTo>
                      <a:pt x="7" y="97"/>
                      <a:pt x="6" y="103"/>
                      <a:pt x="6" y="107"/>
                    </a:cubicBezTo>
                    <a:cubicBezTo>
                      <a:pt x="4" y="111"/>
                      <a:pt x="3" y="113"/>
                      <a:pt x="3" y="114"/>
                    </a:cubicBezTo>
                    <a:cubicBezTo>
                      <a:pt x="3" y="114"/>
                      <a:pt x="3" y="114"/>
                      <a:pt x="3" y="114"/>
                    </a:cubicBezTo>
                    <a:cubicBezTo>
                      <a:pt x="3" y="114"/>
                      <a:pt x="3" y="115"/>
                      <a:pt x="4" y="115"/>
                    </a:cubicBezTo>
                    <a:cubicBezTo>
                      <a:pt x="5" y="116"/>
                      <a:pt x="5" y="117"/>
                      <a:pt x="6" y="117"/>
                    </a:cubicBezTo>
                    <a:cubicBezTo>
                      <a:pt x="6" y="118"/>
                      <a:pt x="6" y="120"/>
                      <a:pt x="7" y="123"/>
                    </a:cubicBezTo>
                    <a:cubicBezTo>
                      <a:pt x="7" y="127"/>
                      <a:pt x="7" y="130"/>
                      <a:pt x="7" y="133"/>
                    </a:cubicBezTo>
                    <a:cubicBezTo>
                      <a:pt x="7" y="138"/>
                      <a:pt x="7" y="143"/>
                      <a:pt x="6" y="146"/>
                    </a:cubicBezTo>
                    <a:cubicBezTo>
                      <a:pt x="5" y="149"/>
                      <a:pt x="5" y="152"/>
                      <a:pt x="4" y="155"/>
                    </a:cubicBezTo>
                    <a:cubicBezTo>
                      <a:pt x="4" y="156"/>
                      <a:pt x="4" y="156"/>
                      <a:pt x="4" y="156"/>
                    </a:cubicBezTo>
                    <a:cubicBezTo>
                      <a:pt x="4" y="158"/>
                      <a:pt x="3" y="159"/>
                      <a:pt x="2" y="161"/>
                    </a:cubicBezTo>
                    <a:cubicBezTo>
                      <a:pt x="0" y="163"/>
                      <a:pt x="0" y="164"/>
                      <a:pt x="0" y="164"/>
                    </a:cubicBezTo>
                    <a:cubicBezTo>
                      <a:pt x="0" y="165"/>
                      <a:pt x="0" y="165"/>
                      <a:pt x="2" y="165"/>
                    </a:cubicBezTo>
                    <a:cubicBezTo>
                      <a:pt x="3" y="166"/>
                      <a:pt x="4" y="166"/>
                      <a:pt x="6" y="167"/>
                    </a:cubicBezTo>
                    <a:cubicBezTo>
                      <a:pt x="7" y="167"/>
                      <a:pt x="8" y="167"/>
                      <a:pt x="8" y="167"/>
                    </a:cubicBezTo>
                    <a:cubicBezTo>
                      <a:pt x="9" y="167"/>
                      <a:pt x="10" y="167"/>
                      <a:pt x="12" y="166"/>
                    </a:cubicBezTo>
                    <a:cubicBezTo>
                      <a:pt x="14" y="165"/>
                      <a:pt x="16" y="165"/>
                      <a:pt x="18" y="164"/>
                    </a:cubicBezTo>
                    <a:cubicBezTo>
                      <a:pt x="20" y="164"/>
                      <a:pt x="22" y="164"/>
                      <a:pt x="22" y="163"/>
                    </a:cubicBezTo>
                    <a:cubicBezTo>
                      <a:pt x="23" y="163"/>
                      <a:pt x="23" y="162"/>
                      <a:pt x="23" y="161"/>
                    </a:cubicBezTo>
                    <a:cubicBezTo>
                      <a:pt x="23" y="159"/>
                      <a:pt x="23" y="159"/>
                      <a:pt x="23" y="159"/>
                    </a:cubicBezTo>
                    <a:cubicBezTo>
                      <a:pt x="22" y="156"/>
                      <a:pt x="22" y="156"/>
                      <a:pt x="22" y="156"/>
                    </a:cubicBezTo>
                    <a:cubicBezTo>
                      <a:pt x="22" y="154"/>
                      <a:pt x="22" y="153"/>
                      <a:pt x="22" y="151"/>
                    </a:cubicBezTo>
                    <a:cubicBezTo>
                      <a:pt x="22" y="146"/>
                      <a:pt x="22" y="146"/>
                      <a:pt x="22" y="146"/>
                    </a:cubicBezTo>
                    <a:cubicBezTo>
                      <a:pt x="22" y="142"/>
                      <a:pt x="22" y="138"/>
                      <a:pt x="21" y="135"/>
                    </a:cubicBezTo>
                    <a:cubicBezTo>
                      <a:pt x="21" y="132"/>
                      <a:pt x="20" y="129"/>
                      <a:pt x="20" y="127"/>
                    </a:cubicBezTo>
                    <a:cubicBezTo>
                      <a:pt x="20" y="120"/>
                      <a:pt x="21" y="116"/>
                      <a:pt x="24" y="115"/>
                    </a:cubicBezTo>
                    <a:cubicBezTo>
                      <a:pt x="26" y="113"/>
                      <a:pt x="30" y="112"/>
                      <a:pt x="36" y="111"/>
                    </a:cubicBezTo>
                    <a:cubicBezTo>
                      <a:pt x="44" y="109"/>
                      <a:pt x="51" y="107"/>
                      <a:pt x="57" y="105"/>
                    </a:cubicBezTo>
                    <a:cubicBezTo>
                      <a:pt x="63" y="102"/>
                      <a:pt x="69" y="98"/>
                      <a:pt x="74" y="93"/>
                    </a:cubicBezTo>
                    <a:cubicBezTo>
                      <a:pt x="80" y="89"/>
                      <a:pt x="85" y="83"/>
                      <a:pt x="89" y="77"/>
                    </a:cubicBezTo>
                    <a:cubicBezTo>
                      <a:pt x="93" y="70"/>
                      <a:pt x="96" y="65"/>
                      <a:pt x="97" y="61"/>
                    </a:cubicBezTo>
                    <a:cubicBezTo>
                      <a:pt x="99" y="57"/>
                      <a:pt x="100" y="52"/>
                      <a:pt x="100" y="47"/>
                    </a:cubicBezTo>
                    <a:cubicBezTo>
                      <a:pt x="100" y="39"/>
                      <a:pt x="99" y="33"/>
                      <a:pt x="98" y="30"/>
                    </a:cubicBezTo>
                    <a:cubicBezTo>
                      <a:pt x="97" y="27"/>
                      <a:pt x="95" y="23"/>
                      <a:pt x="93" y="20"/>
                    </a:cubicBezTo>
                    <a:close/>
                    <a:moveTo>
                      <a:pt x="84" y="55"/>
                    </a:moveTo>
                    <a:cubicBezTo>
                      <a:pt x="84" y="58"/>
                      <a:pt x="83" y="61"/>
                      <a:pt x="81" y="65"/>
                    </a:cubicBezTo>
                    <a:cubicBezTo>
                      <a:pt x="80" y="68"/>
                      <a:pt x="79" y="71"/>
                      <a:pt x="78" y="73"/>
                    </a:cubicBezTo>
                    <a:cubicBezTo>
                      <a:pt x="77" y="75"/>
                      <a:pt x="75" y="77"/>
                      <a:pt x="72" y="80"/>
                    </a:cubicBezTo>
                    <a:cubicBezTo>
                      <a:pt x="69" y="83"/>
                      <a:pt x="67" y="85"/>
                      <a:pt x="65" y="87"/>
                    </a:cubicBezTo>
                    <a:cubicBezTo>
                      <a:pt x="63" y="90"/>
                      <a:pt x="59" y="92"/>
                      <a:pt x="55" y="94"/>
                    </a:cubicBezTo>
                    <a:cubicBezTo>
                      <a:pt x="50" y="96"/>
                      <a:pt x="45" y="98"/>
                      <a:pt x="39" y="100"/>
                    </a:cubicBezTo>
                    <a:cubicBezTo>
                      <a:pt x="34" y="101"/>
                      <a:pt x="28" y="103"/>
                      <a:pt x="21" y="104"/>
                    </a:cubicBezTo>
                    <a:cubicBezTo>
                      <a:pt x="21" y="99"/>
                      <a:pt x="21" y="94"/>
                      <a:pt x="21" y="87"/>
                    </a:cubicBezTo>
                    <a:cubicBezTo>
                      <a:pt x="21" y="60"/>
                      <a:pt x="21" y="60"/>
                      <a:pt x="21" y="60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16"/>
                      <a:pt x="21" y="13"/>
                      <a:pt x="23" y="11"/>
                    </a:cubicBezTo>
                    <a:cubicBezTo>
                      <a:pt x="24" y="9"/>
                      <a:pt x="27" y="8"/>
                      <a:pt x="31" y="8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50" y="8"/>
                      <a:pt x="58" y="10"/>
                      <a:pt x="64" y="14"/>
                    </a:cubicBezTo>
                    <a:cubicBezTo>
                      <a:pt x="69" y="17"/>
                      <a:pt x="74" y="21"/>
                      <a:pt x="79" y="25"/>
                    </a:cubicBezTo>
                    <a:cubicBezTo>
                      <a:pt x="83" y="29"/>
                      <a:pt x="85" y="36"/>
                      <a:pt x="85" y="44"/>
                    </a:cubicBezTo>
                    <a:cubicBezTo>
                      <a:pt x="85" y="48"/>
                      <a:pt x="85" y="52"/>
                      <a:pt x="84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34">
                <a:extLst>
                  <a:ext uri="{FF2B5EF4-FFF2-40B4-BE49-F238E27FC236}">
                    <a16:creationId xmlns:a16="http://schemas.microsoft.com/office/drawing/2014/main" id="{819E416A-0D9D-41E2-A620-1D6999B841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6100" y="6130925"/>
                <a:ext cx="282575" cy="349250"/>
              </a:xfrm>
              <a:custGeom>
                <a:avLst/>
                <a:gdLst>
                  <a:gd name="T0" fmla="*/ 110 w 135"/>
                  <a:gd name="T1" fmla="*/ 4 h 167"/>
                  <a:gd name="T2" fmla="*/ 105 w 135"/>
                  <a:gd name="T3" fmla="*/ 3 h 167"/>
                  <a:gd name="T4" fmla="*/ 78 w 135"/>
                  <a:gd name="T5" fmla="*/ 4 h 167"/>
                  <a:gd name="T6" fmla="*/ 70 w 135"/>
                  <a:gd name="T7" fmla="*/ 3 h 167"/>
                  <a:gd name="T8" fmla="*/ 65 w 135"/>
                  <a:gd name="T9" fmla="*/ 1 h 167"/>
                  <a:gd name="T10" fmla="*/ 62 w 135"/>
                  <a:gd name="T11" fmla="*/ 2 h 167"/>
                  <a:gd name="T12" fmla="*/ 33 w 135"/>
                  <a:gd name="T13" fmla="*/ 3 h 167"/>
                  <a:gd name="T14" fmla="*/ 6 w 135"/>
                  <a:gd name="T15" fmla="*/ 1 h 167"/>
                  <a:gd name="T16" fmla="*/ 2 w 135"/>
                  <a:gd name="T17" fmla="*/ 2 h 167"/>
                  <a:gd name="T18" fmla="*/ 0 w 135"/>
                  <a:gd name="T19" fmla="*/ 12 h 167"/>
                  <a:gd name="T20" fmla="*/ 8 w 135"/>
                  <a:gd name="T21" fmla="*/ 17 h 167"/>
                  <a:gd name="T22" fmla="*/ 18 w 135"/>
                  <a:gd name="T23" fmla="*/ 15 h 167"/>
                  <a:gd name="T24" fmla="*/ 33 w 135"/>
                  <a:gd name="T25" fmla="*/ 13 h 167"/>
                  <a:gd name="T26" fmla="*/ 47 w 135"/>
                  <a:gd name="T27" fmla="*/ 14 h 167"/>
                  <a:gd name="T28" fmla="*/ 50 w 135"/>
                  <a:gd name="T29" fmla="*/ 17 h 167"/>
                  <a:gd name="T30" fmla="*/ 52 w 135"/>
                  <a:gd name="T31" fmla="*/ 51 h 167"/>
                  <a:gd name="T32" fmla="*/ 48 w 135"/>
                  <a:gd name="T33" fmla="*/ 150 h 167"/>
                  <a:gd name="T34" fmla="*/ 48 w 135"/>
                  <a:gd name="T35" fmla="*/ 157 h 167"/>
                  <a:gd name="T36" fmla="*/ 47 w 135"/>
                  <a:gd name="T37" fmla="*/ 166 h 167"/>
                  <a:gd name="T38" fmla="*/ 54 w 135"/>
                  <a:gd name="T39" fmla="*/ 165 h 167"/>
                  <a:gd name="T40" fmla="*/ 61 w 135"/>
                  <a:gd name="T41" fmla="*/ 165 h 167"/>
                  <a:gd name="T42" fmla="*/ 63 w 135"/>
                  <a:gd name="T43" fmla="*/ 165 h 167"/>
                  <a:gd name="T44" fmla="*/ 69 w 135"/>
                  <a:gd name="T45" fmla="*/ 160 h 167"/>
                  <a:gd name="T46" fmla="*/ 66 w 135"/>
                  <a:gd name="T47" fmla="*/ 146 h 167"/>
                  <a:gd name="T48" fmla="*/ 65 w 135"/>
                  <a:gd name="T49" fmla="*/ 134 h 167"/>
                  <a:gd name="T50" fmla="*/ 64 w 135"/>
                  <a:gd name="T51" fmla="*/ 99 h 167"/>
                  <a:gd name="T52" fmla="*/ 66 w 135"/>
                  <a:gd name="T53" fmla="*/ 83 h 167"/>
                  <a:gd name="T54" fmla="*/ 67 w 135"/>
                  <a:gd name="T55" fmla="*/ 42 h 167"/>
                  <a:gd name="T56" fmla="*/ 73 w 135"/>
                  <a:gd name="T57" fmla="*/ 13 h 167"/>
                  <a:gd name="T58" fmla="*/ 94 w 135"/>
                  <a:gd name="T59" fmla="*/ 12 h 167"/>
                  <a:gd name="T60" fmla="*/ 112 w 135"/>
                  <a:gd name="T61" fmla="*/ 15 h 167"/>
                  <a:gd name="T62" fmla="*/ 129 w 135"/>
                  <a:gd name="T63" fmla="*/ 16 h 167"/>
                  <a:gd name="T64" fmla="*/ 135 w 135"/>
                  <a:gd name="T65" fmla="*/ 6 h 167"/>
                  <a:gd name="T66" fmla="*/ 117 w 135"/>
                  <a:gd name="T67" fmla="*/ 3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5" h="167">
                    <a:moveTo>
                      <a:pt x="117" y="3"/>
                    </a:moveTo>
                    <a:cubicBezTo>
                      <a:pt x="114" y="4"/>
                      <a:pt x="111" y="4"/>
                      <a:pt x="110" y="4"/>
                    </a:cubicBezTo>
                    <a:cubicBezTo>
                      <a:pt x="109" y="4"/>
                      <a:pt x="109" y="4"/>
                      <a:pt x="109" y="4"/>
                    </a:cubicBezTo>
                    <a:cubicBezTo>
                      <a:pt x="105" y="3"/>
                      <a:pt x="105" y="3"/>
                      <a:pt x="105" y="3"/>
                    </a:cubicBezTo>
                    <a:cubicBezTo>
                      <a:pt x="86" y="4"/>
                      <a:pt x="86" y="4"/>
                      <a:pt x="86" y="4"/>
                    </a:cubicBezTo>
                    <a:cubicBezTo>
                      <a:pt x="84" y="4"/>
                      <a:pt x="81" y="4"/>
                      <a:pt x="78" y="4"/>
                    </a:cubicBezTo>
                    <a:cubicBezTo>
                      <a:pt x="76" y="5"/>
                      <a:pt x="74" y="5"/>
                      <a:pt x="73" y="5"/>
                    </a:cubicBezTo>
                    <a:cubicBezTo>
                      <a:pt x="72" y="5"/>
                      <a:pt x="71" y="4"/>
                      <a:pt x="70" y="3"/>
                    </a:cubicBezTo>
                    <a:cubicBezTo>
                      <a:pt x="69" y="1"/>
                      <a:pt x="68" y="1"/>
                      <a:pt x="67" y="1"/>
                    </a:cubicBezTo>
                    <a:cubicBezTo>
                      <a:pt x="65" y="1"/>
                      <a:pt x="65" y="1"/>
                      <a:pt x="65" y="1"/>
                    </a:cubicBezTo>
                    <a:cubicBezTo>
                      <a:pt x="65" y="1"/>
                      <a:pt x="64" y="1"/>
                      <a:pt x="63" y="0"/>
                    </a:cubicBezTo>
                    <a:cubicBezTo>
                      <a:pt x="62" y="2"/>
                      <a:pt x="62" y="2"/>
                      <a:pt x="62" y="2"/>
                    </a:cubicBezTo>
                    <a:cubicBezTo>
                      <a:pt x="59" y="3"/>
                      <a:pt x="55" y="3"/>
                      <a:pt x="50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26" y="3"/>
                      <a:pt x="21" y="3"/>
                      <a:pt x="15" y="2"/>
                    </a:cubicBezTo>
                    <a:cubicBezTo>
                      <a:pt x="10" y="1"/>
                      <a:pt x="7" y="1"/>
                      <a:pt x="6" y="1"/>
                    </a:cubicBezTo>
                    <a:cubicBezTo>
                      <a:pt x="4" y="1"/>
                      <a:pt x="3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1" y="5"/>
                      <a:pt x="1" y="7"/>
                    </a:cubicBezTo>
                    <a:cubicBezTo>
                      <a:pt x="0" y="9"/>
                      <a:pt x="0" y="11"/>
                      <a:pt x="0" y="12"/>
                    </a:cubicBezTo>
                    <a:cubicBezTo>
                      <a:pt x="0" y="13"/>
                      <a:pt x="0" y="13"/>
                      <a:pt x="0" y="14"/>
                    </a:cubicBezTo>
                    <a:cubicBezTo>
                      <a:pt x="2" y="16"/>
                      <a:pt x="5" y="17"/>
                      <a:pt x="8" y="17"/>
                    </a:cubicBezTo>
                    <a:cubicBezTo>
                      <a:pt x="11" y="17"/>
                      <a:pt x="13" y="16"/>
                      <a:pt x="14" y="16"/>
                    </a:cubicBezTo>
                    <a:cubicBezTo>
                      <a:pt x="16" y="15"/>
                      <a:pt x="17" y="15"/>
                      <a:pt x="18" y="15"/>
                    </a:cubicBezTo>
                    <a:cubicBezTo>
                      <a:pt x="20" y="15"/>
                      <a:pt x="21" y="15"/>
                      <a:pt x="22" y="16"/>
                    </a:cubicBezTo>
                    <a:cubicBezTo>
                      <a:pt x="23" y="14"/>
                      <a:pt x="27" y="13"/>
                      <a:pt x="33" y="13"/>
                    </a:cubicBezTo>
                    <a:cubicBezTo>
                      <a:pt x="35" y="13"/>
                      <a:pt x="37" y="13"/>
                      <a:pt x="40" y="13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9" y="14"/>
                      <a:pt x="50" y="14"/>
                      <a:pt x="50" y="15"/>
                    </a:cubicBezTo>
                    <a:cubicBezTo>
                      <a:pt x="50" y="15"/>
                      <a:pt x="50" y="16"/>
                      <a:pt x="50" y="17"/>
                    </a:cubicBezTo>
                    <a:cubicBezTo>
                      <a:pt x="50" y="18"/>
                      <a:pt x="50" y="18"/>
                      <a:pt x="50" y="19"/>
                    </a:cubicBezTo>
                    <a:cubicBezTo>
                      <a:pt x="52" y="23"/>
                      <a:pt x="52" y="34"/>
                      <a:pt x="52" y="51"/>
                    </a:cubicBezTo>
                    <a:cubicBezTo>
                      <a:pt x="52" y="106"/>
                      <a:pt x="52" y="106"/>
                      <a:pt x="52" y="106"/>
                    </a:cubicBezTo>
                    <a:cubicBezTo>
                      <a:pt x="52" y="128"/>
                      <a:pt x="50" y="143"/>
                      <a:pt x="48" y="150"/>
                    </a:cubicBezTo>
                    <a:cubicBezTo>
                      <a:pt x="47" y="150"/>
                      <a:pt x="47" y="151"/>
                      <a:pt x="47" y="151"/>
                    </a:cubicBezTo>
                    <a:cubicBezTo>
                      <a:pt x="47" y="152"/>
                      <a:pt x="47" y="154"/>
                      <a:pt x="48" y="157"/>
                    </a:cubicBezTo>
                    <a:cubicBezTo>
                      <a:pt x="48" y="162"/>
                      <a:pt x="47" y="165"/>
                      <a:pt x="46" y="166"/>
                    </a:cubicBezTo>
                    <a:cubicBezTo>
                      <a:pt x="47" y="166"/>
                      <a:pt x="47" y="166"/>
                      <a:pt x="47" y="166"/>
                    </a:cubicBezTo>
                    <a:cubicBezTo>
                      <a:pt x="47" y="166"/>
                      <a:pt x="49" y="166"/>
                      <a:pt x="50" y="166"/>
                    </a:cubicBezTo>
                    <a:cubicBezTo>
                      <a:pt x="52" y="165"/>
                      <a:pt x="53" y="165"/>
                      <a:pt x="54" y="165"/>
                    </a:cubicBezTo>
                    <a:cubicBezTo>
                      <a:pt x="55" y="165"/>
                      <a:pt x="56" y="166"/>
                      <a:pt x="57" y="167"/>
                    </a:cubicBezTo>
                    <a:cubicBezTo>
                      <a:pt x="58" y="167"/>
                      <a:pt x="59" y="166"/>
                      <a:pt x="61" y="165"/>
                    </a:cubicBezTo>
                    <a:cubicBezTo>
                      <a:pt x="61" y="166"/>
                      <a:pt x="62" y="166"/>
                      <a:pt x="62" y="166"/>
                    </a:cubicBezTo>
                    <a:cubicBezTo>
                      <a:pt x="63" y="166"/>
                      <a:pt x="63" y="166"/>
                      <a:pt x="63" y="165"/>
                    </a:cubicBezTo>
                    <a:cubicBezTo>
                      <a:pt x="63" y="165"/>
                      <a:pt x="63" y="164"/>
                      <a:pt x="63" y="164"/>
                    </a:cubicBezTo>
                    <a:cubicBezTo>
                      <a:pt x="67" y="163"/>
                      <a:pt x="69" y="161"/>
                      <a:pt x="69" y="160"/>
                    </a:cubicBezTo>
                    <a:cubicBezTo>
                      <a:pt x="69" y="160"/>
                      <a:pt x="69" y="158"/>
                      <a:pt x="68" y="156"/>
                    </a:cubicBezTo>
                    <a:cubicBezTo>
                      <a:pt x="68" y="154"/>
                      <a:pt x="67" y="150"/>
                      <a:pt x="66" y="146"/>
                    </a:cubicBezTo>
                    <a:cubicBezTo>
                      <a:pt x="65" y="142"/>
                      <a:pt x="65" y="139"/>
                      <a:pt x="64" y="139"/>
                    </a:cubicBezTo>
                    <a:cubicBezTo>
                      <a:pt x="65" y="139"/>
                      <a:pt x="65" y="137"/>
                      <a:pt x="65" y="134"/>
                    </a:cubicBezTo>
                    <a:cubicBezTo>
                      <a:pt x="64" y="109"/>
                      <a:pt x="64" y="109"/>
                      <a:pt x="64" y="109"/>
                    </a:cubicBezTo>
                    <a:cubicBezTo>
                      <a:pt x="64" y="105"/>
                      <a:pt x="64" y="102"/>
                      <a:pt x="64" y="99"/>
                    </a:cubicBezTo>
                    <a:cubicBezTo>
                      <a:pt x="64" y="97"/>
                      <a:pt x="64" y="94"/>
                      <a:pt x="65" y="91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66" y="70"/>
                      <a:pt x="66" y="70"/>
                      <a:pt x="66" y="70"/>
                    </a:cubicBezTo>
                    <a:cubicBezTo>
                      <a:pt x="66" y="63"/>
                      <a:pt x="66" y="54"/>
                      <a:pt x="67" y="42"/>
                    </a:cubicBezTo>
                    <a:cubicBezTo>
                      <a:pt x="68" y="30"/>
                      <a:pt x="69" y="21"/>
                      <a:pt x="71" y="14"/>
                    </a:cubicBezTo>
                    <a:cubicBezTo>
                      <a:pt x="71" y="14"/>
                      <a:pt x="72" y="13"/>
                      <a:pt x="73" y="13"/>
                    </a:cubicBezTo>
                    <a:cubicBezTo>
                      <a:pt x="74" y="13"/>
                      <a:pt x="74" y="13"/>
                      <a:pt x="74" y="13"/>
                    </a:cubicBezTo>
                    <a:cubicBezTo>
                      <a:pt x="94" y="12"/>
                      <a:pt x="94" y="12"/>
                      <a:pt x="94" y="12"/>
                    </a:cubicBezTo>
                    <a:cubicBezTo>
                      <a:pt x="103" y="12"/>
                      <a:pt x="108" y="13"/>
                      <a:pt x="110" y="15"/>
                    </a:cubicBezTo>
                    <a:cubicBezTo>
                      <a:pt x="110" y="15"/>
                      <a:pt x="111" y="15"/>
                      <a:pt x="112" y="15"/>
                    </a:cubicBezTo>
                    <a:cubicBezTo>
                      <a:pt x="113" y="15"/>
                      <a:pt x="116" y="15"/>
                      <a:pt x="119" y="15"/>
                    </a:cubicBezTo>
                    <a:cubicBezTo>
                      <a:pt x="123" y="15"/>
                      <a:pt x="127" y="16"/>
                      <a:pt x="129" y="16"/>
                    </a:cubicBezTo>
                    <a:cubicBezTo>
                      <a:pt x="129" y="16"/>
                      <a:pt x="130" y="15"/>
                      <a:pt x="132" y="15"/>
                    </a:cubicBezTo>
                    <a:cubicBezTo>
                      <a:pt x="133" y="13"/>
                      <a:pt x="134" y="10"/>
                      <a:pt x="135" y="6"/>
                    </a:cubicBezTo>
                    <a:cubicBezTo>
                      <a:pt x="134" y="4"/>
                      <a:pt x="131" y="3"/>
                      <a:pt x="125" y="3"/>
                    </a:cubicBezTo>
                    <a:cubicBezTo>
                      <a:pt x="123" y="3"/>
                      <a:pt x="121" y="3"/>
                      <a:pt x="11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35">
                <a:extLst>
                  <a:ext uri="{FF2B5EF4-FFF2-40B4-BE49-F238E27FC236}">
                    <a16:creationId xmlns:a16="http://schemas.microsoft.com/office/drawing/2014/main" id="{0A64D7BA-2B8C-4EE7-BC87-3F78509867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97425" y="6129338"/>
                <a:ext cx="349250" cy="354013"/>
              </a:xfrm>
              <a:custGeom>
                <a:avLst/>
                <a:gdLst>
                  <a:gd name="T0" fmla="*/ 106 w 167"/>
                  <a:gd name="T1" fmla="*/ 3 h 169"/>
                  <a:gd name="T2" fmla="*/ 95 w 167"/>
                  <a:gd name="T3" fmla="*/ 0 h 169"/>
                  <a:gd name="T4" fmla="*/ 77 w 167"/>
                  <a:gd name="T5" fmla="*/ 3 h 169"/>
                  <a:gd name="T6" fmla="*/ 58 w 167"/>
                  <a:gd name="T7" fmla="*/ 8 h 169"/>
                  <a:gd name="T8" fmla="*/ 55 w 167"/>
                  <a:gd name="T9" fmla="*/ 11 h 169"/>
                  <a:gd name="T10" fmla="*/ 52 w 167"/>
                  <a:gd name="T11" fmla="*/ 11 h 169"/>
                  <a:gd name="T12" fmla="*/ 41 w 167"/>
                  <a:gd name="T13" fmla="*/ 19 h 169"/>
                  <a:gd name="T14" fmla="*/ 20 w 167"/>
                  <a:gd name="T15" fmla="*/ 38 h 169"/>
                  <a:gd name="T16" fmla="*/ 15 w 167"/>
                  <a:gd name="T17" fmla="*/ 45 h 169"/>
                  <a:gd name="T18" fmla="*/ 0 w 167"/>
                  <a:gd name="T19" fmla="*/ 94 h 169"/>
                  <a:gd name="T20" fmla="*/ 25 w 167"/>
                  <a:gd name="T21" fmla="*/ 154 h 169"/>
                  <a:gd name="T22" fmla="*/ 32 w 167"/>
                  <a:gd name="T23" fmla="*/ 158 h 169"/>
                  <a:gd name="T24" fmla="*/ 44 w 167"/>
                  <a:gd name="T25" fmla="*/ 163 h 169"/>
                  <a:gd name="T26" fmla="*/ 105 w 167"/>
                  <a:gd name="T27" fmla="*/ 165 h 169"/>
                  <a:gd name="T28" fmla="*/ 145 w 167"/>
                  <a:gd name="T29" fmla="*/ 134 h 169"/>
                  <a:gd name="T30" fmla="*/ 165 w 167"/>
                  <a:gd name="T31" fmla="*/ 91 h 169"/>
                  <a:gd name="T32" fmla="*/ 154 w 167"/>
                  <a:gd name="T33" fmla="*/ 27 h 169"/>
                  <a:gd name="T34" fmla="*/ 137 w 167"/>
                  <a:gd name="T35" fmla="*/ 128 h 169"/>
                  <a:gd name="T36" fmla="*/ 136 w 167"/>
                  <a:gd name="T37" fmla="*/ 133 h 169"/>
                  <a:gd name="T38" fmla="*/ 125 w 167"/>
                  <a:gd name="T39" fmla="*/ 140 h 169"/>
                  <a:gd name="T40" fmla="*/ 124 w 167"/>
                  <a:gd name="T41" fmla="*/ 143 h 169"/>
                  <a:gd name="T42" fmla="*/ 114 w 167"/>
                  <a:gd name="T43" fmla="*/ 150 h 169"/>
                  <a:gd name="T44" fmla="*/ 101 w 167"/>
                  <a:gd name="T45" fmla="*/ 154 h 169"/>
                  <a:gd name="T46" fmla="*/ 86 w 167"/>
                  <a:gd name="T47" fmla="*/ 157 h 169"/>
                  <a:gd name="T48" fmla="*/ 61 w 167"/>
                  <a:gd name="T49" fmla="*/ 153 h 169"/>
                  <a:gd name="T50" fmla="*/ 35 w 167"/>
                  <a:gd name="T51" fmla="*/ 142 h 169"/>
                  <a:gd name="T52" fmla="*/ 27 w 167"/>
                  <a:gd name="T53" fmla="*/ 131 h 169"/>
                  <a:gd name="T54" fmla="*/ 14 w 167"/>
                  <a:gd name="T55" fmla="*/ 94 h 169"/>
                  <a:gd name="T56" fmla="*/ 27 w 167"/>
                  <a:gd name="T57" fmla="*/ 48 h 169"/>
                  <a:gd name="T58" fmla="*/ 32 w 167"/>
                  <a:gd name="T59" fmla="*/ 39 h 169"/>
                  <a:gd name="T60" fmla="*/ 41 w 167"/>
                  <a:gd name="T61" fmla="*/ 28 h 169"/>
                  <a:gd name="T62" fmla="*/ 59 w 167"/>
                  <a:gd name="T63" fmla="*/ 20 h 169"/>
                  <a:gd name="T64" fmla="*/ 61 w 167"/>
                  <a:gd name="T65" fmla="*/ 21 h 169"/>
                  <a:gd name="T66" fmla="*/ 61 w 167"/>
                  <a:gd name="T67" fmla="*/ 20 h 169"/>
                  <a:gd name="T68" fmla="*/ 64 w 167"/>
                  <a:gd name="T69" fmla="*/ 20 h 169"/>
                  <a:gd name="T70" fmla="*/ 71 w 167"/>
                  <a:gd name="T71" fmla="*/ 16 h 169"/>
                  <a:gd name="T72" fmla="*/ 79 w 167"/>
                  <a:gd name="T73" fmla="*/ 16 h 169"/>
                  <a:gd name="T74" fmla="*/ 85 w 167"/>
                  <a:gd name="T75" fmla="*/ 11 h 169"/>
                  <a:gd name="T76" fmla="*/ 123 w 167"/>
                  <a:gd name="T77" fmla="*/ 20 h 169"/>
                  <a:gd name="T78" fmla="*/ 148 w 167"/>
                  <a:gd name="T79" fmla="*/ 53 h 169"/>
                  <a:gd name="T80" fmla="*/ 137 w 167"/>
                  <a:gd name="T81" fmla="*/ 128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7" h="169">
                    <a:moveTo>
                      <a:pt x="134" y="9"/>
                    </a:moveTo>
                    <a:cubicBezTo>
                      <a:pt x="130" y="6"/>
                      <a:pt x="121" y="4"/>
                      <a:pt x="106" y="3"/>
                    </a:cubicBezTo>
                    <a:cubicBezTo>
                      <a:pt x="105" y="2"/>
                      <a:pt x="104" y="2"/>
                      <a:pt x="101" y="1"/>
                    </a:cubicBezTo>
                    <a:cubicBezTo>
                      <a:pt x="99" y="1"/>
                      <a:pt x="97" y="0"/>
                      <a:pt x="95" y="0"/>
                    </a:cubicBezTo>
                    <a:cubicBezTo>
                      <a:pt x="87" y="2"/>
                      <a:pt x="87" y="2"/>
                      <a:pt x="87" y="2"/>
                    </a:cubicBezTo>
                    <a:cubicBezTo>
                      <a:pt x="81" y="3"/>
                      <a:pt x="78" y="3"/>
                      <a:pt x="77" y="3"/>
                    </a:cubicBezTo>
                    <a:cubicBezTo>
                      <a:pt x="76" y="3"/>
                      <a:pt x="72" y="4"/>
                      <a:pt x="67" y="6"/>
                    </a:cubicBezTo>
                    <a:cubicBezTo>
                      <a:pt x="61" y="8"/>
                      <a:pt x="58" y="9"/>
                      <a:pt x="58" y="8"/>
                    </a:cubicBezTo>
                    <a:cubicBezTo>
                      <a:pt x="57" y="8"/>
                      <a:pt x="57" y="9"/>
                      <a:pt x="56" y="9"/>
                    </a:cubicBezTo>
                    <a:cubicBezTo>
                      <a:pt x="56" y="10"/>
                      <a:pt x="55" y="10"/>
                      <a:pt x="55" y="11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3" y="11"/>
                      <a:pt x="53" y="11"/>
                      <a:pt x="52" y="11"/>
                    </a:cubicBezTo>
                    <a:cubicBezTo>
                      <a:pt x="51" y="11"/>
                      <a:pt x="50" y="11"/>
                      <a:pt x="50" y="12"/>
                    </a:cubicBezTo>
                    <a:cubicBezTo>
                      <a:pt x="48" y="15"/>
                      <a:pt x="45" y="17"/>
                      <a:pt x="41" y="19"/>
                    </a:cubicBezTo>
                    <a:cubicBezTo>
                      <a:pt x="36" y="20"/>
                      <a:pt x="33" y="22"/>
                      <a:pt x="32" y="24"/>
                    </a:cubicBezTo>
                    <a:cubicBezTo>
                      <a:pt x="31" y="26"/>
                      <a:pt x="27" y="30"/>
                      <a:pt x="20" y="38"/>
                    </a:cubicBezTo>
                    <a:cubicBezTo>
                      <a:pt x="20" y="39"/>
                      <a:pt x="19" y="40"/>
                      <a:pt x="18" y="41"/>
                    </a:cubicBezTo>
                    <a:cubicBezTo>
                      <a:pt x="16" y="42"/>
                      <a:pt x="15" y="43"/>
                      <a:pt x="15" y="45"/>
                    </a:cubicBezTo>
                    <a:cubicBezTo>
                      <a:pt x="14" y="47"/>
                      <a:pt x="14" y="48"/>
                      <a:pt x="13" y="49"/>
                    </a:cubicBezTo>
                    <a:cubicBezTo>
                      <a:pt x="5" y="66"/>
                      <a:pt x="0" y="81"/>
                      <a:pt x="0" y="94"/>
                    </a:cubicBezTo>
                    <a:cubicBezTo>
                      <a:pt x="0" y="110"/>
                      <a:pt x="2" y="123"/>
                      <a:pt x="6" y="132"/>
                    </a:cubicBezTo>
                    <a:cubicBezTo>
                      <a:pt x="10" y="141"/>
                      <a:pt x="16" y="148"/>
                      <a:pt x="25" y="154"/>
                    </a:cubicBezTo>
                    <a:cubicBezTo>
                      <a:pt x="25" y="154"/>
                      <a:pt x="26" y="154"/>
                      <a:pt x="29" y="155"/>
                    </a:cubicBezTo>
                    <a:cubicBezTo>
                      <a:pt x="32" y="158"/>
                      <a:pt x="32" y="158"/>
                      <a:pt x="32" y="158"/>
                    </a:cubicBezTo>
                    <a:cubicBezTo>
                      <a:pt x="32" y="159"/>
                      <a:pt x="34" y="160"/>
                      <a:pt x="37" y="161"/>
                    </a:cubicBezTo>
                    <a:cubicBezTo>
                      <a:pt x="40" y="162"/>
                      <a:pt x="43" y="162"/>
                      <a:pt x="44" y="163"/>
                    </a:cubicBezTo>
                    <a:cubicBezTo>
                      <a:pt x="46" y="167"/>
                      <a:pt x="58" y="169"/>
                      <a:pt x="80" y="169"/>
                    </a:cubicBezTo>
                    <a:cubicBezTo>
                      <a:pt x="89" y="169"/>
                      <a:pt x="97" y="168"/>
                      <a:pt x="105" y="165"/>
                    </a:cubicBezTo>
                    <a:cubicBezTo>
                      <a:pt x="112" y="163"/>
                      <a:pt x="119" y="159"/>
                      <a:pt x="126" y="154"/>
                    </a:cubicBezTo>
                    <a:cubicBezTo>
                      <a:pt x="133" y="149"/>
                      <a:pt x="140" y="143"/>
                      <a:pt x="145" y="134"/>
                    </a:cubicBezTo>
                    <a:cubicBezTo>
                      <a:pt x="148" y="131"/>
                      <a:pt x="152" y="123"/>
                      <a:pt x="158" y="110"/>
                    </a:cubicBezTo>
                    <a:cubicBezTo>
                      <a:pt x="161" y="104"/>
                      <a:pt x="163" y="98"/>
                      <a:pt x="165" y="91"/>
                    </a:cubicBezTo>
                    <a:cubicBezTo>
                      <a:pt x="166" y="84"/>
                      <a:pt x="167" y="77"/>
                      <a:pt x="167" y="69"/>
                    </a:cubicBezTo>
                    <a:cubicBezTo>
                      <a:pt x="167" y="54"/>
                      <a:pt x="163" y="40"/>
                      <a:pt x="154" y="27"/>
                    </a:cubicBezTo>
                    <a:cubicBezTo>
                      <a:pt x="146" y="15"/>
                      <a:pt x="139" y="9"/>
                      <a:pt x="134" y="9"/>
                    </a:cubicBezTo>
                    <a:close/>
                    <a:moveTo>
                      <a:pt x="137" y="128"/>
                    </a:moveTo>
                    <a:cubicBezTo>
                      <a:pt x="138" y="128"/>
                      <a:pt x="138" y="129"/>
                      <a:pt x="138" y="130"/>
                    </a:cubicBezTo>
                    <a:cubicBezTo>
                      <a:pt x="138" y="131"/>
                      <a:pt x="137" y="132"/>
                      <a:pt x="136" y="133"/>
                    </a:cubicBezTo>
                    <a:cubicBezTo>
                      <a:pt x="134" y="134"/>
                      <a:pt x="132" y="135"/>
                      <a:pt x="129" y="137"/>
                    </a:cubicBezTo>
                    <a:cubicBezTo>
                      <a:pt x="127" y="138"/>
                      <a:pt x="125" y="139"/>
                      <a:pt x="125" y="140"/>
                    </a:cubicBezTo>
                    <a:cubicBezTo>
                      <a:pt x="125" y="141"/>
                      <a:pt x="125" y="141"/>
                      <a:pt x="125" y="141"/>
                    </a:cubicBezTo>
                    <a:cubicBezTo>
                      <a:pt x="125" y="142"/>
                      <a:pt x="124" y="143"/>
                      <a:pt x="124" y="143"/>
                    </a:cubicBezTo>
                    <a:cubicBezTo>
                      <a:pt x="123" y="144"/>
                      <a:pt x="123" y="144"/>
                      <a:pt x="122" y="145"/>
                    </a:cubicBezTo>
                    <a:cubicBezTo>
                      <a:pt x="114" y="150"/>
                      <a:pt x="114" y="150"/>
                      <a:pt x="114" y="150"/>
                    </a:cubicBezTo>
                    <a:cubicBezTo>
                      <a:pt x="110" y="152"/>
                      <a:pt x="108" y="153"/>
                      <a:pt x="107" y="153"/>
                    </a:cubicBezTo>
                    <a:cubicBezTo>
                      <a:pt x="106" y="153"/>
                      <a:pt x="104" y="154"/>
                      <a:pt x="101" y="154"/>
                    </a:cubicBezTo>
                    <a:cubicBezTo>
                      <a:pt x="93" y="156"/>
                      <a:pt x="93" y="156"/>
                      <a:pt x="93" y="156"/>
                    </a:cubicBezTo>
                    <a:cubicBezTo>
                      <a:pt x="91" y="156"/>
                      <a:pt x="89" y="157"/>
                      <a:pt x="86" y="157"/>
                    </a:cubicBezTo>
                    <a:cubicBezTo>
                      <a:pt x="82" y="157"/>
                      <a:pt x="77" y="156"/>
                      <a:pt x="73" y="155"/>
                    </a:cubicBezTo>
                    <a:cubicBezTo>
                      <a:pt x="68" y="155"/>
                      <a:pt x="64" y="154"/>
                      <a:pt x="61" y="153"/>
                    </a:cubicBezTo>
                    <a:cubicBezTo>
                      <a:pt x="57" y="152"/>
                      <a:pt x="52" y="150"/>
                      <a:pt x="47" y="148"/>
                    </a:cubicBezTo>
                    <a:cubicBezTo>
                      <a:pt x="42" y="147"/>
                      <a:pt x="38" y="144"/>
                      <a:pt x="35" y="142"/>
                    </a:cubicBezTo>
                    <a:cubicBezTo>
                      <a:pt x="32" y="139"/>
                      <a:pt x="30" y="137"/>
                      <a:pt x="27" y="134"/>
                    </a:cubicBezTo>
                    <a:cubicBezTo>
                      <a:pt x="27" y="131"/>
                      <a:pt x="27" y="131"/>
                      <a:pt x="27" y="131"/>
                    </a:cubicBezTo>
                    <a:cubicBezTo>
                      <a:pt x="23" y="130"/>
                      <a:pt x="20" y="125"/>
                      <a:pt x="18" y="118"/>
                    </a:cubicBezTo>
                    <a:cubicBezTo>
                      <a:pt x="15" y="111"/>
                      <a:pt x="14" y="103"/>
                      <a:pt x="14" y="94"/>
                    </a:cubicBezTo>
                    <a:cubicBezTo>
                      <a:pt x="14" y="85"/>
                      <a:pt x="15" y="76"/>
                      <a:pt x="17" y="67"/>
                    </a:cubicBezTo>
                    <a:cubicBezTo>
                      <a:pt x="20" y="58"/>
                      <a:pt x="23" y="52"/>
                      <a:pt x="27" y="48"/>
                    </a:cubicBezTo>
                    <a:cubicBezTo>
                      <a:pt x="27" y="45"/>
                      <a:pt x="28" y="44"/>
                      <a:pt x="29" y="43"/>
                    </a:cubicBezTo>
                    <a:cubicBezTo>
                      <a:pt x="30" y="42"/>
                      <a:pt x="31" y="40"/>
                      <a:pt x="32" y="39"/>
                    </a:cubicBezTo>
                    <a:cubicBezTo>
                      <a:pt x="34" y="37"/>
                      <a:pt x="35" y="35"/>
                      <a:pt x="37" y="33"/>
                    </a:cubicBezTo>
                    <a:cubicBezTo>
                      <a:pt x="39" y="30"/>
                      <a:pt x="41" y="29"/>
                      <a:pt x="41" y="28"/>
                    </a:cubicBezTo>
                    <a:cubicBezTo>
                      <a:pt x="42" y="27"/>
                      <a:pt x="44" y="27"/>
                      <a:pt x="46" y="26"/>
                    </a:cubicBezTo>
                    <a:cubicBezTo>
                      <a:pt x="47" y="25"/>
                      <a:pt x="52" y="22"/>
                      <a:pt x="59" y="20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60" y="20"/>
                      <a:pt x="60" y="20"/>
                      <a:pt x="61" y="21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61" y="20"/>
                      <a:pt x="61" y="20"/>
                      <a:pt x="61" y="20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3" y="20"/>
                      <a:pt x="64" y="20"/>
                      <a:pt x="64" y="20"/>
                    </a:cubicBezTo>
                    <a:cubicBezTo>
                      <a:pt x="64" y="20"/>
                      <a:pt x="65" y="20"/>
                      <a:pt x="65" y="20"/>
                    </a:cubicBezTo>
                    <a:cubicBezTo>
                      <a:pt x="66" y="17"/>
                      <a:pt x="68" y="16"/>
                      <a:pt x="71" y="16"/>
                    </a:cubicBezTo>
                    <a:cubicBezTo>
                      <a:pt x="75" y="16"/>
                      <a:pt x="75" y="16"/>
                      <a:pt x="75" y="16"/>
                    </a:cubicBezTo>
                    <a:cubicBezTo>
                      <a:pt x="77" y="16"/>
                      <a:pt x="78" y="16"/>
                      <a:pt x="79" y="16"/>
                    </a:cubicBezTo>
                    <a:cubicBezTo>
                      <a:pt x="80" y="14"/>
                      <a:pt x="81" y="13"/>
                      <a:pt x="82" y="12"/>
                    </a:cubicBezTo>
                    <a:cubicBezTo>
                      <a:pt x="84" y="12"/>
                      <a:pt x="84" y="11"/>
                      <a:pt x="85" y="11"/>
                    </a:cubicBezTo>
                    <a:cubicBezTo>
                      <a:pt x="86" y="11"/>
                      <a:pt x="92" y="12"/>
                      <a:pt x="101" y="13"/>
                    </a:cubicBezTo>
                    <a:cubicBezTo>
                      <a:pt x="110" y="14"/>
                      <a:pt x="117" y="16"/>
                      <a:pt x="123" y="20"/>
                    </a:cubicBezTo>
                    <a:cubicBezTo>
                      <a:pt x="129" y="23"/>
                      <a:pt x="134" y="27"/>
                      <a:pt x="138" y="33"/>
                    </a:cubicBezTo>
                    <a:cubicBezTo>
                      <a:pt x="143" y="38"/>
                      <a:pt x="146" y="45"/>
                      <a:pt x="148" y="53"/>
                    </a:cubicBezTo>
                    <a:cubicBezTo>
                      <a:pt x="151" y="61"/>
                      <a:pt x="152" y="70"/>
                      <a:pt x="152" y="80"/>
                    </a:cubicBezTo>
                    <a:cubicBezTo>
                      <a:pt x="152" y="94"/>
                      <a:pt x="147" y="110"/>
                      <a:pt x="137" y="1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36">
                <a:extLst>
                  <a:ext uri="{FF2B5EF4-FFF2-40B4-BE49-F238E27FC236}">
                    <a16:creationId xmlns:a16="http://schemas.microsoft.com/office/drawing/2014/main" id="{C997AD8C-E4F2-4BE0-9A18-7DD3A85FA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8988" y="6424613"/>
                <a:ext cx="41275" cy="55563"/>
              </a:xfrm>
              <a:custGeom>
                <a:avLst/>
                <a:gdLst>
                  <a:gd name="T0" fmla="*/ 15 w 20"/>
                  <a:gd name="T1" fmla="*/ 3 h 27"/>
                  <a:gd name="T2" fmla="*/ 11 w 20"/>
                  <a:gd name="T3" fmla="*/ 0 h 27"/>
                  <a:gd name="T4" fmla="*/ 3 w 20"/>
                  <a:gd name="T5" fmla="*/ 5 h 27"/>
                  <a:gd name="T6" fmla="*/ 2 w 20"/>
                  <a:gd name="T7" fmla="*/ 7 h 27"/>
                  <a:gd name="T8" fmla="*/ 0 w 20"/>
                  <a:gd name="T9" fmla="*/ 9 h 27"/>
                  <a:gd name="T10" fmla="*/ 0 w 20"/>
                  <a:gd name="T11" fmla="*/ 9 h 27"/>
                  <a:gd name="T12" fmla="*/ 2 w 20"/>
                  <a:gd name="T13" fmla="*/ 12 h 27"/>
                  <a:gd name="T14" fmla="*/ 3 w 20"/>
                  <a:gd name="T15" fmla="*/ 16 h 27"/>
                  <a:gd name="T16" fmla="*/ 4 w 20"/>
                  <a:gd name="T17" fmla="*/ 24 h 27"/>
                  <a:gd name="T18" fmla="*/ 9 w 20"/>
                  <a:gd name="T19" fmla="*/ 27 h 27"/>
                  <a:gd name="T20" fmla="*/ 15 w 20"/>
                  <a:gd name="T21" fmla="*/ 22 h 27"/>
                  <a:gd name="T22" fmla="*/ 16 w 20"/>
                  <a:gd name="T23" fmla="*/ 23 h 27"/>
                  <a:gd name="T24" fmla="*/ 17 w 20"/>
                  <a:gd name="T25" fmla="*/ 23 h 27"/>
                  <a:gd name="T26" fmla="*/ 20 w 20"/>
                  <a:gd name="T27" fmla="*/ 14 h 27"/>
                  <a:gd name="T28" fmla="*/ 18 w 20"/>
                  <a:gd name="T29" fmla="*/ 10 h 27"/>
                  <a:gd name="T30" fmla="*/ 15 w 20"/>
                  <a:gd name="T31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" h="27">
                    <a:moveTo>
                      <a:pt x="15" y="3"/>
                    </a:moveTo>
                    <a:cubicBezTo>
                      <a:pt x="14" y="1"/>
                      <a:pt x="13" y="0"/>
                      <a:pt x="11" y="0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2" y="7"/>
                    </a:cubicBezTo>
                    <a:cubicBezTo>
                      <a:pt x="1" y="8"/>
                      <a:pt x="1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0"/>
                      <a:pt x="1" y="11"/>
                      <a:pt x="2" y="12"/>
                    </a:cubicBezTo>
                    <a:cubicBezTo>
                      <a:pt x="3" y="14"/>
                      <a:pt x="3" y="15"/>
                      <a:pt x="3" y="16"/>
                    </a:cubicBezTo>
                    <a:cubicBezTo>
                      <a:pt x="3" y="19"/>
                      <a:pt x="3" y="22"/>
                      <a:pt x="4" y="24"/>
                    </a:cubicBezTo>
                    <a:cubicBezTo>
                      <a:pt x="5" y="25"/>
                      <a:pt x="7" y="26"/>
                      <a:pt x="9" y="27"/>
                    </a:cubicBezTo>
                    <a:cubicBezTo>
                      <a:pt x="10" y="24"/>
                      <a:pt x="12" y="23"/>
                      <a:pt x="15" y="22"/>
                    </a:cubicBezTo>
                    <a:cubicBezTo>
                      <a:pt x="16" y="22"/>
                      <a:pt x="16" y="23"/>
                      <a:pt x="16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9" y="20"/>
                      <a:pt x="20" y="17"/>
                      <a:pt x="20" y="14"/>
                    </a:cubicBezTo>
                    <a:cubicBezTo>
                      <a:pt x="20" y="13"/>
                      <a:pt x="19" y="12"/>
                      <a:pt x="18" y="10"/>
                    </a:cubicBezTo>
                    <a:cubicBezTo>
                      <a:pt x="16" y="8"/>
                      <a:pt x="15" y="6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37">
                <a:extLst>
                  <a:ext uri="{FF2B5EF4-FFF2-40B4-BE49-F238E27FC236}">
                    <a16:creationId xmlns:a16="http://schemas.microsoft.com/office/drawing/2014/main" id="{48624088-01AA-466F-81D5-7961FCD411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8863" y="6127750"/>
                <a:ext cx="274638" cy="371475"/>
              </a:xfrm>
              <a:custGeom>
                <a:avLst/>
                <a:gdLst>
                  <a:gd name="T0" fmla="*/ 125 w 131"/>
                  <a:gd name="T1" fmla="*/ 156 h 178"/>
                  <a:gd name="T2" fmla="*/ 116 w 131"/>
                  <a:gd name="T3" fmla="*/ 159 h 178"/>
                  <a:gd name="T4" fmla="*/ 103 w 131"/>
                  <a:gd name="T5" fmla="*/ 161 h 178"/>
                  <a:gd name="T6" fmla="*/ 60 w 131"/>
                  <a:gd name="T7" fmla="*/ 152 h 178"/>
                  <a:gd name="T8" fmla="*/ 27 w 131"/>
                  <a:gd name="T9" fmla="*/ 126 h 178"/>
                  <a:gd name="T10" fmla="*/ 14 w 131"/>
                  <a:gd name="T11" fmla="*/ 89 h 178"/>
                  <a:gd name="T12" fmla="*/ 45 w 131"/>
                  <a:gd name="T13" fmla="*/ 22 h 178"/>
                  <a:gd name="T14" fmla="*/ 48 w 131"/>
                  <a:gd name="T15" fmla="*/ 22 h 178"/>
                  <a:gd name="T16" fmla="*/ 54 w 131"/>
                  <a:gd name="T17" fmla="*/ 20 h 178"/>
                  <a:gd name="T18" fmla="*/ 56 w 131"/>
                  <a:gd name="T19" fmla="*/ 18 h 178"/>
                  <a:gd name="T20" fmla="*/ 57 w 131"/>
                  <a:gd name="T21" fmla="*/ 18 h 178"/>
                  <a:gd name="T22" fmla="*/ 60 w 131"/>
                  <a:gd name="T23" fmla="*/ 17 h 178"/>
                  <a:gd name="T24" fmla="*/ 63 w 131"/>
                  <a:gd name="T25" fmla="*/ 16 h 178"/>
                  <a:gd name="T26" fmla="*/ 67 w 131"/>
                  <a:gd name="T27" fmla="*/ 14 h 178"/>
                  <a:gd name="T28" fmla="*/ 71 w 131"/>
                  <a:gd name="T29" fmla="*/ 13 h 178"/>
                  <a:gd name="T30" fmla="*/ 73 w 131"/>
                  <a:gd name="T31" fmla="*/ 13 h 178"/>
                  <a:gd name="T32" fmla="*/ 80 w 131"/>
                  <a:gd name="T33" fmla="*/ 12 h 178"/>
                  <a:gd name="T34" fmla="*/ 88 w 131"/>
                  <a:gd name="T35" fmla="*/ 12 h 178"/>
                  <a:gd name="T36" fmla="*/ 100 w 131"/>
                  <a:gd name="T37" fmla="*/ 14 h 178"/>
                  <a:gd name="T38" fmla="*/ 115 w 131"/>
                  <a:gd name="T39" fmla="*/ 22 h 178"/>
                  <a:gd name="T40" fmla="*/ 119 w 131"/>
                  <a:gd name="T41" fmla="*/ 24 h 178"/>
                  <a:gd name="T42" fmla="*/ 126 w 131"/>
                  <a:gd name="T43" fmla="*/ 17 h 178"/>
                  <a:gd name="T44" fmla="*/ 128 w 131"/>
                  <a:gd name="T45" fmla="*/ 8 h 178"/>
                  <a:gd name="T46" fmla="*/ 126 w 131"/>
                  <a:gd name="T47" fmla="*/ 5 h 178"/>
                  <a:gd name="T48" fmla="*/ 121 w 131"/>
                  <a:gd name="T49" fmla="*/ 4 h 178"/>
                  <a:gd name="T50" fmla="*/ 112 w 131"/>
                  <a:gd name="T51" fmla="*/ 2 h 178"/>
                  <a:gd name="T52" fmla="*/ 102 w 131"/>
                  <a:gd name="T53" fmla="*/ 1 h 178"/>
                  <a:gd name="T54" fmla="*/ 94 w 131"/>
                  <a:gd name="T55" fmla="*/ 0 h 178"/>
                  <a:gd name="T56" fmla="*/ 80 w 131"/>
                  <a:gd name="T57" fmla="*/ 2 h 178"/>
                  <a:gd name="T58" fmla="*/ 70 w 131"/>
                  <a:gd name="T59" fmla="*/ 4 h 178"/>
                  <a:gd name="T60" fmla="*/ 61 w 131"/>
                  <a:gd name="T61" fmla="*/ 5 h 178"/>
                  <a:gd name="T62" fmla="*/ 55 w 131"/>
                  <a:gd name="T63" fmla="*/ 9 h 178"/>
                  <a:gd name="T64" fmla="*/ 29 w 131"/>
                  <a:gd name="T65" fmla="*/ 27 h 178"/>
                  <a:gd name="T66" fmla="*/ 17 w 131"/>
                  <a:gd name="T67" fmla="*/ 42 h 178"/>
                  <a:gd name="T68" fmla="*/ 7 w 131"/>
                  <a:gd name="T69" fmla="*/ 65 h 178"/>
                  <a:gd name="T70" fmla="*/ 0 w 131"/>
                  <a:gd name="T71" fmla="*/ 95 h 178"/>
                  <a:gd name="T72" fmla="*/ 2 w 131"/>
                  <a:gd name="T73" fmla="*/ 114 h 178"/>
                  <a:gd name="T74" fmla="*/ 10 w 131"/>
                  <a:gd name="T75" fmla="*/ 131 h 178"/>
                  <a:gd name="T76" fmla="*/ 22 w 131"/>
                  <a:gd name="T77" fmla="*/ 146 h 178"/>
                  <a:gd name="T78" fmla="*/ 38 w 131"/>
                  <a:gd name="T79" fmla="*/ 158 h 178"/>
                  <a:gd name="T80" fmla="*/ 59 w 131"/>
                  <a:gd name="T81" fmla="*/ 167 h 178"/>
                  <a:gd name="T82" fmla="*/ 81 w 131"/>
                  <a:gd name="T83" fmla="*/ 172 h 178"/>
                  <a:gd name="T84" fmla="*/ 114 w 131"/>
                  <a:gd name="T85" fmla="*/ 176 h 178"/>
                  <a:gd name="T86" fmla="*/ 126 w 131"/>
                  <a:gd name="T87" fmla="*/ 178 h 178"/>
                  <a:gd name="T88" fmla="*/ 131 w 131"/>
                  <a:gd name="T89" fmla="*/ 175 h 178"/>
                  <a:gd name="T90" fmla="*/ 131 w 131"/>
                  <a:gd name="T91" fmla="*/ 175 h 178"/>
                  <a:gd name="T92" fmla="*/ 125 w 131"/>
                  <a:gd name="T93" fmla="*/ 156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31" h="178">
                    <a:moveTo>
                      <a:pt x="125" y="156"/>
                    </a:moveTo>
                    <a:cubicBezTo>
                      <a:pt x="125" y="157"/>
                      <a:pt x="122" y="158"/>
                      <a:pt x="116" y="159"/>
                    </a:cubicBezTo>
                    <a:cubicBezTo>
                      <a:pt x="110" y="161"/>
                      <a:pt x="106" y="161"/>
                      <a:pt x="103" y="161"/>
                    </a:cubicBezTo>
                    <a:cubicBezTo>
                      <a:pt x="89" y="161"/>
                      <a:pt x="74" y="158"/>
                      <a:pt x="60" y="152"/>
                    </a:cubicBezTo>
                    <a:cubicBezTo>
                      <a:pt x="46" y="147"/>
                      <a:pt x="35" y="138"/>
                      <a:pt x="27" y="126"/>
                    </a:cubicBezTo>
                    <a:cubicBezTo>
                      <a:pt x="18" y="115"/>
                      <a:pt x="14" y="102"/>
                      <a:pt x="14" y="89"/>
                    </a:cubicBezTo>
                    <a:cubicBezTo>
                      <a:pt x="14" y="66"/>
                      <a:pt x="25" y="44"/>
                      <a:pt x="45" y="22"/>
                    </a:cubicBezTo>
                    <a:cubicBezTo>
                      <a:pt x="48" y="22"/>
                      <a:pt x="48" y="22"/>
                      <a:pt x="48" y="22"/>
                    </a:cubicBezTo>
                    <a:cubicBezTo>
                      <a:pt x="50" y="20"/>
                      <a:pt x="52" y="20"/>
                      <a:pt x="54" y="20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8" y="18"/>
                      <a:pt x="59" y="18"/>
                      <a:pt x="60" y="17"/>
                    </a:cubicBezTo>
                    <a:cubicBezTo>
                      <a:pt x="61" y="17"/>
                      <a:pt x="62" y="17"/>
                      <a:pt x="63" y="16"/>
                    </a:cubicBezTo>
                    <a:cubicBezTo>
                      <a:pt x="64" y="16"/>
                      <a:pt x="66" y="15"/>
                      <a:pt x="67" y="14"/>
                    </a:cubicBezTo>
                    <a:cubicBezTo>
                      <a:pt x="68" y="14"/>
                      <a:pt x="69" y="13"/>
                      <a:pt x="71" y="13"/>
                    </a:cubicBezTo>
                    <a:cubicBezTo>
                      <a:pt x="72" y="13"/>
                      <a:pt x="72" y="13"/>
                      <a:pt x="73" y="13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84" y="12"/>
                      <a:pt x="86" y="12"/>
                      <a:pt x="88" y="12"/>
                    </a:cubicBezTo>
                    <a:cubicBezTo>
                      <a:pt x="90" y="12"/>
                      <a:pt x="94" y="13"/>
                      <a:pt x="100" y="14"/>
                    </a:cubicBezTo>
                    <a:cubicBezTo>
                      <a:pt x="107" y="16"/>
                      <a:pt x="111" y="19"/>
                      <a:pt x="115" y="22"/>
                    </a:cubicBezTo>
                    <a:cubicBezTo>
                      <a:pt x="117" y="23"/>
                      <a:pt x="118" y="24"/>
                      <a:pt x="119" y="24"/>
                    </a:cubicBezTo>
                    <a:cubicBezTo>
                      <a:pt x="122" y="24"/>
                      <a:pt x="124" y="22"/>
                      <a:pt x="126" y="17"/>
                    </a:cubicBezTo>
                    <a:cubicBezTo>
                      <a:pt x="128" y="12"/>
                      <a:pt x="128" y="9"/>
                      <a:pt x="128" y="8"/>
                    </a:cubicBezTo>
                    <a:cubicBezTo>
                      <a:pt x="128" y="7"/>
                      <a:pt x="128" y="6"/>
                      <a:pt x="126" y="5"/>
                    </a:cubicBezTo>
                    <a:cubicBezTo>
                      <a:pt x="125" y="5"/>
                      <a:pt x="123" y="4"/>
                      <a:pt x="121" y="4"/>
                    </a:cubicBezTo>
                    <a:cubicBezTo>
                      <a:pt x="119" y="3"/>
                      <a:pt x="116" y="3"/>
                      <a:pt x="112" y="2"/>
                    </a:cubicBezTo>
                    <a:cubicBezTo>
                      <a:pt x="108" y="2"/>
                      <a:pt x="105" y="1"/>
                      <a:pt x="102" y="1"/>
                    </a:cubicBezTo>
                    <a:cubicBezTo>
                      <a:pt x="100" y="0"/>
                      <a:pt x="97" y="0"/>
                      <a:pt x="94" y="0"/>
                    </a:cubicBezTo>
                    <a:cubicBezTo>
                      <a:pt x="88" y="0"/>
                      <a:pt x="83" y="1"/>
                      <a:pt x="80" y="2"/>
                    </a:cubicBezTo>
                    <a:cubicBezTo>
                      <a:pt x="77" y="3"/>
                      <a:pt x="74" y="4"/>
                      <a:pt x="70" y="4"/>
                    </a:cubicBezTo>
                    <a:cubicBezTo>
                      <a:pt x="66" y="4"/>
                      <a:pt x="63" y="4"/>
                      <a:pt x="61" y="5"/>
                    </a:cubicBezTo>
                    <a:cubicBezTo>
                      <a:pt x="61" y="6"/>
                      <a:pt x="59" y="7"/>
                      <a:pt x="55" y="9"/>
                    </a:cubicBezTo>
                    <a:cubicBezTo>
                      <a:pt x="44" y="15"/>
                      <a:pt x="35" y="21"/>
                      <a:pt x="29" y="27"/>
                    </a:cubicBezTo>
                    <a:cubicBezTo>
                      <a:pt x="22" y="34"/>
                      <a:pt x="18" y="39"/>
                      <a:pt x="17" y="42"/>
                    </a:cubicBezTo>
                    <a:cubicBezTo>
                      <a:pt x="15" y="45"/>
                      <a:pt x="12" y="52"/>
                      <a:pt x="7" y="65"/>
                    </a:cubicBezTo>
                    <a:cubicBezTo>
                      <a:pt x="2" y="77"/>
                      <a:pt x="0" y="87"/>
                      <a:pt x="0" y="95"/>
                    </a:cubicBezTo>
                    <a:cubicBezTo>
                      <a:pt x="0" y="102"/>
                      <a:pt x="1" y="108"/>
                      <a:pt x="2" y="114"/>
                    </a:cubicBezTo>
                    <a:cubicBezTo>
                      <a:pt x="4" y="120"/>
                      <a:pt x="7" y="126"/>
                      <a:pt x="10" y="131"/>
                    </a:cubicBezTo>
                    <a:cubicBezTo>
                      <a:pt x="13" y="137"/>
                      <a:pt x="17" y="142"/>
                      <a:pt x="22" y="146"/>
                    </a:cubicBezTo>
                    <a:cubicBezTo>
                      <a:pt x="26" y="150"/>
                      <a:pt x="32" y="154"/>
                      <a:pt x="38" y="158"/>
                    </a:cubicBezTo>
                    <a:cubicBezTo>
                      <a:pt x="45" y="162"/>
                      <a:pt x="52" y="165"/>
                      <a:pt x="59" y="167"/>
                    </a:cubicBezTo>
                    <a:cubicBezTo>
                      <a:pt x="65" y="169"/>
                      <a:pt x="72" y="170"/>
                      <a:pt x="81" y="172"/>
                    </a:cubicBezTo>
                    <a:cubicBezTo>
                      <a:pt x="87" y="173"/>
                      <a:pt x="98" y="175"/>
                      <a:pt x="114" y="176"/>
                    </a:cubicBezTo>
                    <a:cubicBezTo>
                      <a:pt x="126" y="178"/>
                      <a:pt x="126" y="178"/>
                      <a:pt x="126" y="178"/>
                    </a:cubicBezTo>
                    <a:cubicBezTo>
                      <a:pt x="129" y="178"/>
                      <a:pt x="131" y="177"/>
                      <a:pt x="131" y="175"/>
                    </a:cubicBezTo>
                    <a:cubicBezTo>
                      <a:pt x="131" y="175"/>
                      <a:pt x="131" y="175"/>
                      <a:pt x="131" y="175"/>
                    </a:cubicBezTo>
                    <a:cubicBezTo>
                      <a:pt x="131" y="162"/>
                      <a:pt x="129" y="156"/>
                      <a:pt x="125" y="1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38">
                <a:extLst>
                  <a:ext uri="{FF2B5EF4-FFF2-40B4-BE49-F238E27FC236}">
                    <a16:creationId xmlns:a16="http://schemas.microsoft.com/office/drawing/2014/main" id="{0B355A37-B0E8-4CD4-8DF8-8C56140BD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5275" y="6134100"/>
                <a:ext cx="320675" cy="352425"/>
              </a:xfrm>
              <a:custGeom>
                <a:avLst/>
                <a:gdLst>
                  <a:gd name="T0" fmla="*/ 144 w 153"/>
                  <a:gd name="T1" fmla="*/ 2 h 169"/>
                  <a:gd name="T2" fmla="*/ 133 w 153"/>
                  <a:gd name="T3" fmla="*/ 10 h 169"/>
                  <a:gd name="T4" fmla="*/ 135 w 153"/>
                  <a:gd name="T5" fmla="*/ 19 h 169"/>
                  <a:gd name="T6" fmla="*/ 135 w 153"/>
                  <a:gd name="T7" fmla="*/ 26 h 169"/>
                  <a:gd name="T8" fmla="*/ 134 w 153"/>
                  <a:gd name="T9" fmla="*/ 31 h 169"/>
                  <a:gd name="T10" fmla="*/ 136 w 153"/>
                  <a:gd name="T11" fmla="*/ 41 h 169"/>
                  <a:gd name="T12" fmla="*/ 135 w 153"/>
                  <a:gd name="T13" fmla="*/ 91 h 169"/>
                  <a:gd name="T14" fmla="*/ 134 w 153"/>
                  <a:gd name="T15" fmla="*/ 127 h 169"/>
                  <a:gd name="T16" fmla="*/ 134 w 153"/>
                  <a:gd name="T17" fmla="*/ 137 h 169"/>
                  <a:gd name="T18" fmla="*/ 123 w 153"/>
                  <a:gd name="T19" fmla="*/ 128 h 169"/>
                  <a:gd name="T20" fmla="*/ 99 w 153"/>
                  <a:gd name="T21" fmla="*/ 100 h 169"/>
                  <a:gd name="T22" fmla="*/ 58 w 153"/>
                  <a:gd name="T23" fmla="*/ 51 h 169"/>
                  <a:gd name="T24" fmla="*/ 45 w 153"/>
                  <a:gd name="T25" fmla="*/ 36 h 169"/>
                  <a:gd name="T26" fmla="*/ 16 w 153"/>
                  <a:gd name="T27" fmla="*/ 0 h 169"/>
                  <a:gd name="T28" fmla="*/ 12 w 153"/>
                  <a:gd name="T29" fmla="*/ 2 h 169"/>
                  <a:gd name="T30" fmla="*/ 8 w 153"/>
                  <a:gd name="T31" fmla="*/ 6 h 169"/>
                  <a:gd name="T32" fmla="*/ 8 w 153"/>
                  <a:gd name="T33" fmla="*/ 20 h 169"/>
                  <a:gd name="T34" fmla="*/ 8 w 153"/>
                  <a:gd name="T35" fmla="*/ 37 h 169"/>
                  <a:gd name="T36" fmla="*/ 7 w 153"/>
                  <a:gd name="T37" fmla="*/ 55 h 169"/>
                  <a:gd name="T38" fmla="*/ 7 w 153"/>
                  <a:gd name="T39" fmla="*/ 67 h 169"/>
                  <a:gd name="T40" fmla="*/ 6 w 153"/>
                  <a:gd name="T41" fmla="*/ 104 h 169"/>
                  <a:gd name="T42" fmla="*/ 3 w 153"/>
                  <a:gd name="T43" fmla="*/ 123 h 169"/>
                  <a:gd name="T44" fmla="*/ 5 w 153"/>
                  <a:gd name="T45" fmla="*/ 128 h 169"/>
                  <a:gd name="T46" fmla="*/ 4 w 153"/>
                  <a:gd name="T47" fmla="*/ 142 h 169"/>
                  <a:gd name="T48" fmla="*/ 0 w 153"/>
                  <a:gd name="T49" fmla="*/ 159 h 169"/>
                  <a:gd name="T50" fmla="*/ 9 w 153"/>
                  <a:gd name="T51" fmla="*/ 164 h 169"/>
                  <a:gd name="T52" fmla="*/ 21 w 153"/>
                  <a:gd name="T53" fmla="*/ 162 h 169"/>
                  <a:gd name="T54" fmla="*/ 20 w 153"/>
                  <a:gd name="T55" fmla="*/ 153 h 169"/>
                  <a:gd name="T56" fmla="*/ 18 w 153"/>
                  <a:gd name="T57" fmla="*/ 149 h 169"/>
                  <a:gd name="T58" fmla="*/ 19 w 153"/>
                  <a:gd name="T59" fmla="*/ 141 h 169"/>
                  <a:gd name="T60" fmla="*/ 16 w 153"/>
                  <a:gd name="T61" fmla="*/ 88 h 169"/>
                  <a:gd name="T62" fmla="*/ 20 w 153"/>
                  <a:gd name="T63" fmla="*/ 36 h 169"/>
                  <a:gd name="T64" fmla="*/ 43 w 153"/>
                  <a:gd name="T65" fmla="*/ 59 h 169"/>
                  <a:gd name="T66" fmla="*/ 125 w 153"/>
                  <a:gd name="T67" fmla="*/ 154 h 169"/>
                  <a:gd name="T68" fmla="*/ 139 w 153"/>
                  <a:gd name="T69" fmla="*/ 169 h 169"/>
                  <a:gd name="T70" fmla="*/ 147 w 153"/>
                  <a:gd name="T71" fmla="*/ 153 h 169"/>
                  <a:gd name="T72" fmla="*/ 143 w 153"/>
                  <a:gd name="T73" fmla="*/ 126 h 169"/>
                  <a:gd name="T74" fmla="*/ 143 w 153"/>
                  <a:gd name="T75" fmla="*/ 104 h 169"/>
                  <a:gd name="T76" fmla="*/ 145 w 153"/>
                  <a:gd name="T77" fmla="*/ 59 h 169"/>
                  <a:gd name="T78" fmla="*/ 151 w 153"/>
                  <a:gd name="T79" fmla="*/ 11 h 169"/>
                  <a:gd name="T80" fmla="*/ 150 w 153"/>
                  <a:gd name="T81" fmla="*/ 2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3" h="169">
                    <a:moveTo>
                      <a:pt x="146" y="2"/>
                    </a:moveTo>
                    <a:cubicBezTo>
                      <a:pt x="144" y="2"/>
                      <a:pt x="144" y="2"/>
                      <a:pt x="144" y="2"/>
                    </a:cubicBezTo>
                    <a:cubicBezTo>
                      <a:pt x="140" y="2"/>
                      <a:pt x="138" y="2"/>
                      <a:pt x="136" y="4"/>
                    </a:cubicBezTo>
                    <a:cubicBezTo>
                      <a:pt x="134" y="5"/>
                      <a:pt x="133" y="7"/>
                      <a:pt x="133" y="10"/>
                    </a:cubicBezTo>
                    <a:cubicBezTo>
                      <a:pt x="133" y="12"/>
                      <a:pt x="133" y="14"/>
                      <a:pt x="134" y="15"/>
                    </a:cubicBezTo>
                    <a:cubicBezTo>
                      <a:pt x="134" y="16"/>
                      <a:pt x="135" y="18"/>
                      <a:pt x="135" y="19"/>
                    </a:cubicBezTo>
                    <a:cubicBezTo>
                      <a:pt x="135" y="22"/>
                      <a:pt x="135" y="23"/>
                      <a:pt x="134" y="24"/>
                    </a:cubicBezTo>
                    <a:cubicBezTo>
                      <a:pt x="135" y="24"/>
                      <a:pt x="135" y="25"/>
                      <a:pt x="135" y="26"/>
                    </a:cubicBezTo>
                    <a:cubicBezTo>
                      <a:pt x="135" y="26"/>
                      <a:pt x="135" y="27"/>
                      <a:pt x="134" y="28"/>
                    </a:cubicBezTo>
                    <a:cubicBezTo>
                      <a:pt x="134" y="29"/>
                      <a:pt x="134" y="30"/>
                      <a:pt x="134" y="31"/>
                    </a:cubicBezTo>
                    <a:cubicBezTo>
                      <a:pt x="134" y="32"/>
                      <a:pt x="134" y="32"/>
                      <a:pt x="134" y="33"/>
                    </a:cubicBezTo>
                    <a:cubicBezTo>
                      <a:pt x="135" y="34"/>
                      <a:pt x="136" y="37"/>
                      <a:pt x="136" y="41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72"/>
                      <a:pt x="135" y="83"/>
                      <a:pt x="135" y="91"/>
                    </a:cubicBezTo>
                    <a:cubicBezTo>
                      <a:pt x="135" y="112"/>
                      <a:pt x="135" y="112"/>
                      <a:pt x="135" y="112"/>
                    </a:cubicBezTo>
                    <a:cubicBezTo>
                      <a:pt x="134" y="127"/>
                      <a:pt x="134" y="127"/>
                      <a:pt x="134" y="127"/>
                    </a:cubicBezTo>
                    <a:cubicBezTo>
                      <a:pt x="135" y="136"/>
                      <a:pt x="135" y="136"/>
                      <a:pt x="135" y="136"/>
                    </a:cubicBezTo>
                    <a:cubicBezTo>
                      <a:pt x="135" y="137"/>
                      <a:pt x="134" y="137"/>
                      <a:pt x="134" y="137"/>
                    </a:cubicBezTo>
                    <a:cubicBezTo>
                      <a:pt x="133" y="137"/>
                      <a:pt x="133" y="137"/>
                      <a:pt x="132" y="137"/>
                    </a:cubicBezTo>
                    <a:cubicBezTo>
                      <a:pt x="131" y="136"/>
                      <a:pt x="128" y="133"/>
                      <a:pt x="123" y="128"/>
                    </a:cubicBezTo>
                    <a:cubicBezTo>
                      <a:pt x="118" y="123"/>
                      <a:pt x="114" y="118"/>
                      <a:pt x="110" y="114"/>
                    </a:cubicBezTo>
                    <a:cubicBezTo>
                      <a:pt x="106" y="109"/>
                      <a:pt x="102" y="105"/>
                      <a:pt x="99" y="100"/>
                    </a:cubicBezTo>
                    <a:cubicBezTo>
                      <a:pt x="88" y="87"/>
                      <a:pt x="88" y="87"/>
                      <a:pt x="88" y="87"/>
                    </a:cubicBezTo>
                    <a:cubicBezTo>
                      <a:pt x="77" y="73"/>
                      <a:pt x="67" y="61"/>
                      <a:pt x="58" y="51"/>
                    </a:cubicBezTo>
                    <a:cubicBezTo>
                      <a:pt x="49" y="42"/>
                      <a:pt x="45" y="37"/>
                      <a:pt x="45" y="36"/>
                    </a:cubicBezTo>
                    <a:cubicBezTo>
                      <a:pt x="45" y="36"/>
                      <a:pt x="45" y="36"/>
                      <a:pt x="45" y="36"/>
                    </a:cubicBezTo>
                    <a:cubicBezTo>
                      <a:pt x="38" y="28"/>
                      <a:pt x="31" y="20"/>
                      <a:pt x="24" y="9"/>
                    </a:cubicBezTo>
                    <a:cubicBezTo>
                      <a:pt x="20" y="3"/>
                      <a:pt x="18" y="0"/>
                      <a:pt x="16" y="0"/>
                    </a:cubicBezTo>
                    <a:cubicBezTo>
                      <a:pt x="14" y="1"/>
                      <a:pt x="13" y="1"/>
                      <a:pt x="13" y="1"/>
                    </a:cubicBezTo>
                    <a:cubicBezTo>
                      <a:pt x="13" y="1"/>
                      <a:pt x="12" y="1"/>
                      <a:pt x="12" y="2"/>
                    </a:cubicBezTo>
                    <a:cubicBezTo>
                      <a:pt x="11" y="2"/>
                      <a:pt x="11" y="3"/>
                      <a:pt x="10" y="3"/>
                    </a:cubicBezTo>
                    <a:cubicBezTo>
                      <a:pt x="9" y="4"/>
                      <a:pt x="8" y="5"/>
                      <a:pt x="8" y="6"/>
                    </a:cubicBezTo>
                    <a:cubicBezTo>
                      <a:pt x="8" y="8"/>
                      <a:pt x="8" y="11"/>
                      <a:pt x="8" y="15"/>
                    </a:cubicBezTo>
                    <a:cubicBezTo>
                      <a:pt x="8" y="18"/>
                      <a:pt x="8" y="19"/>
                      <a:pt x="8" y="20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9"/>
                      <a:pt x="8" y="33"/>
                      <a:pt x="8" y="37"/>
                    </a:cubicBezTo>
                    <a:cubicBezTo>
                      <a:pt x="7" y="40"/>
                      <a:pt x="7" y="45"/>
                      <a:pt x="7" y="50"/>
                    </a:cubicBezTo>
                    <a:cubicBezTo>
                      <a:pt x="7" y="50"/>
                      <a:pt x="7" y="52"/>
                      <a:pt x="7" y="55"/>
                    </a:cubicBezTo>
                    <a:cubicBezTo>
                      <a:pt x="8" y="57"/>
                      <a:pt x="8" y="59"/>
                      <a:pt x="8" y="61"/>
                    </a:cubicBezTo>
                    <a:cubicBezTo>
                      <a:pt x="8" y="62"/>
                      <a:pt x="8" y="64"/>
                      <a:pt x="7" y="67"/>
                    </a:cubicBezTo>
                    <a:cubicBezTo>
                      <a:pt x="6" y="71"/>
                      <a:pt x="6" y="77"/>
                      <a:pt x="6" y="85"/>
                    </a:cubicBezTo>
                    <a:cubicBezTo>
                      <a:pt x="6" y="104"/>
                      <a:pt x="6" y="104"/>
                      <a:pt x="6" y="104"/>
                    </a:cubicBezTo>
                    <a:cubicBezTo>
                      <a:pt x="6" y="118"/>
                      <a:pt x="6" y="118"/>
                      <a:pt x="6" y="118"/>
                    </a:cubicBezTo>
                    <a:cubicBezTo>
                      <a:pt x="6" y="121"/>
                      <a:pt x="5" y="122"/>
                      <a:pt x="3" y="123"/>
                    </a:cubicBezTo>
                    <a:cubicBezTo>
                      <a:pt x="3" y="124"/>
                      <a:pt x="3" y="124"/>
                      <a:pt x="3" y="124"/>
                    </a:cubicBezTo>
                    <a:cubicBezTo>
                      <a:pt x="3" y="125"/>
                      <a:pt x="4" y="126"/>
                      <a:pt x="5" y="128"/>
                    </a:cubicBezTo>
                    <a:cubicBezTo>
                      <a:pt x="5" y="130"/>
                      <a:pt x="4" y="133"/>
                      <a:pt x="4" y="136"/>
                    </a:cubicBezTo>
                    <a:cubicBezTo>
                      <a:pt x="4" y="139"/>
                      <a:pt x="4" y="141"/>
                      <a:pt x="4" y="142"/>
                    </a:cubicBezTo>
                    <a:cubicBezTo>
                      <a:pt x="3" y="143"/>
                      <a:pt x="3" y="143"/>
                      <a:pt x="2" y="143"/>
                    </a:cubicBezTo>
                    <a:cubicBezTo>
                      <a:pt x="1" y="151"/>
                      <a:pt x="0" y="156"/>
                      <a:pt x="0" y="159"/>
                    </a:cubicBezTo>
                    <a:cubicBezTo>
                      <a:pt x="0" y="162"/>
                      <a:pt x="1" y="165"/>
                      <a:pt x="2" y="166"/>
                    </a:cubicBezTo>
                    <a:cubicBezTo>
                      <a:pt x="5" y="165"/>
                      <a:pt x="7" y="164"/>
                      <a:pt x="9" y="164"/>
                    </a:cubicBezTo>
                    <a:cubicBezTo>
                      <a:pt x="9" y="165"/>
                      <a:pt x="10" y="166"/>
                      <a:pt x="11" y="166"/>
                    </a:cubicBezTo>
                    <a:cubicBezTo>
                      <a:pt x="16" y="166"/>
                      <a:pt x="19" y="165"/>
                      <a:pt x="21" y="162"/>
                    </a:cubicBezTo>
                    <a:cubicBezTo>
                      <a:pt x="21" y="160"/>
                      <a:pt x="21" y="160"/>
                      <a:pt x="21" y="160"/>
                    </a:cubicBezTo>
                    <a:cubicBezTo>
                      <a:pt x="21" y="158"/>
                      <a:pt x="20" y="156"/>
                      <a:pt x="20" y="153"/>
                    </a:cubicBezTo>
                    <a:cubicBezTo>
                      <a:pt x="19" y="151"/>
                      <a:pt x="18" y="150"/>
                      <a:pt x="18" y="149"/>
                    </a:cubicBezTo>
                    <a:cubicBezTo>
                      <a:pt x="18" y="149"/>
                      <a:pt x="18" y="149"/>
                      <a:pt x="18" y="149"/>
                    </a:cubicBezTo>
                    <a:cubicBezTo>
                      <a:pt x="19" y="148"/>
                      <a:pt x="19" y="147"/>
                      <a:pt x="19" y="144"/>
                    </a:cubicBezTo>
                    <a:cubicBezTo>
                      <a:pt x="19" y="141"/>
                      <a:pt x="19" y="141"/>
                      <a:pt x="19" y="141"/>
                    </a:cubicBezTo>
                    <a:cubicBezTo>
                      <a:pt x="18" y="138"/>
                      <a:pt x="18" y="138"/>
                      <a:pt x="18" y="138"/>
                    </a:cubicBezTo>
                    <a:cubicBezTo>
                      <a:pt x="16" y="119"/>
                      <a:pt x="16" y="102"/>
                      <a:pt x="16" y="88"/>
                    </a:cubicBezTo>
                    <a:cubicBezTo>
                      <a:pt x="16" y="74"/>
                      <a:pt x="16" y="63"/>
                      <a:pt x="17" y="53"/>
                    </a:cubicBezTo>
                    <a:cubicBezTo>
                      <a:pt x="18" y="43"/>
                      <a:pt x="19" y="38"/>
                      <a:pt x="20" y="36"/>
                    </a:cubicBezTo>
                    <a:cubicBezTo>
                      <a:pt x="21" y="35"/>
                      <a:pt x="22" y="34"/>
                      <a:pt x="22" y="34"/>
                    </a:cubicBezTo>
                    <a:cubicBezTo>
                      <a:pt x="23" y="34"/>
                      <a:pt x="30" y="42"/>
                      <a:pt x="43" y="59"/>
                    </a:cubicBezTo>
                    <a:cubicBezTo>
                      <a:pt x="57" y="75"/>
                      <a:pt x="69" y="90"/>
                      <a:pt x="81" y="105"/>
                    </a:cubicBezTo>
                    <a:cubicBezTo>
                      <a:pt x="93" y="119"/>
                      <a:pt x="107" y="136"/>
                      <a:pt x="125" y="154"/>
                    </a:cubicBezTo>
                    <a:cubicBezTo>
                      <a:pt x="125" y="156"/>
                      <a:pt x="125" y="156"/>
                      <a:pt x="125" y="156"/>
                    </a:cubicBezTo>
                    <a:cubicBezTo>
                      <a:pt x="131" y="165"/>
                      <a:pt x="136" y="169"/>
                      <a:pt x="139" y="169"/>
                    </a:cubicBezTo>
                    <a:cubicBezTo>
                      <a:pt x="141" y="169"/>
                      <a:pt x="143" y="168"/>
                      <a:pt x="145" y="165"/>
                    </a:cubicBezTo>
                    <a:cubicBezTo>
                      <a:pt x="146" y="162"/>
                      <a:pt x="147" y="158"/>
                      <a:pt x="147" y="153"/>
                    </a:cubicBezTo>
                    <a:cubicBezTo>
                      <a:pt x="147" y="151"/>
                      <a:pt x="146" y="147"/>
                      <a:pt x="145" y="141"/>
                    </a:cubicBezTo>
                    <a:cubicBezTo>
                      <a:pt x="144" y="136"/>
                      <a:pt x="143" y="130"/>
                      <a:pt x="143" y="126"/>
                    </a:cubicBezTo>
                    <a:cubicBezTo>
                      <a:pt x="144" y="117"/>
                      <a:pt x="144" y="117"/>
                      <a:pt x="144" y="117"/>
                    </a:cubicBezTo>
                    <a:cubicBezTo>
                      <a:pt x="143" y="104"/>
                      <a:pt x="143" y="104"/>
                      <a:pt x="143" y="104"/>
                    </a:cubicBezTo>
                    <a:cubicBezTo>
                      <a:pt x="143" y="99"/>
                      <a:pt x="144" y="93"/>
                      <a:pt x="144" y="85"/>
                    </a:cubicBezTo>
                    <a:cubicBezTo>
                      <a:pt x="145" y="78"/>
                      <a:pt x="145" y="69"/>
                      <a:pt x="145" y="59"/>
                    </a:cubicBezTo>
                    <a:cubicBezTo>
                      <a:pt x="146" y="48"/>
                      <a:pt x="146" y="39"/>
                      <a:pt x="147" y="32"/>
                    </a:cubicBezTo>
                    <a:cubicBezTo>
                      <a:pt x="148" y="24"/>
                      <a:pt x="149" y="17"/>
                      <a:pt x="151" y="11"/>
                    </a:cubicBezTo>
                    <a:cubicBezTo>
                      <a:pt x="153" y="3"/>
                      <a:pt x="153" y="3"/>
                      <a:pt x="153" y="3"/>
                    </a:cubicBezTo>
                    <a:cubicBezTo>
                      <a:pt x="152" y="2"/>
                      <a:pt x="151" y="2"/>
                      <a:pt x="150" y="2"/>
                    </a:cubicBezTo>
                    <a:lnTo>
                      <a:pt x="146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Freeform 39">
                <a:extLst>
                  <a:ext uri="{FF2B5EF4-FFF2-40B4-BE49-F238E27FC236}">
                    <a16:creationId xmlns:a16="http://schemas.microsoft.com/office/drawing/2014/main" id="{338C9F4F-9CF4-4599-9B63-DB2D90B14A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24538" y="6130925"/>
                <a:ext cx="211138" cy="349250"/>
              </a:xfrm>
              <a:custGeom>
                <a:avLst/>
                <a:gdLst>
                  <a:gd name="T0" fmla="*/ 81 w 101"/>
                  <a:gd name="T1" fmla="*/ 9 h 167"/>
                  <a:gd name="T2" fmla="*/ 33 w 101"/>
                  <a:gd name="T3" fmla="*/ 0 h 167"/>
                  <a:gd name="T4" fmla="*/ 6 w 101"/>
                  <a:gd name="T5" fmla="*/ 7 h 167"/>
                  <a:gd name="T6" fmla="*/ 6 w 101"/>
                  <a:gd name="T7" fmla="*/ 11 h 167"/>
                  <a:gd name="T8" fmla="*/ 6 w 101"/>
                  <a:gd name="T9" fmla="*/ 23 h 167"/>
                  <a:gd name="T10" fmla="*/ 7 w 101"/>
                  <a:gd name="T11" fmla="*/ 76 h 167"/>
                  <a:gd name="T12" fmla="*/ 7 w 101"/>
                  <a:gd name="T13" fmla="*/ 107 h 167"/>
                  <a:gd name="T14" fmla="*/ 4 w 101"/>
                  <a:gd name="T15" fmla="*/ 114 h 167"/>
                  <a:gd name="T16" fmla="*/ 6 w 101"/>
                  <a:gd name="T17" fmla="*/ 117 h 167"/>
                  <a:gd name="T18" fmla="*/ 8 w 101"/>
                  <a:gd name="T19" fmla="*/ 133 h 167"/>
                  <a:gd name="T20" fmla="*/ 5 w 101"/>
                  <a:gd name="T21" fmla="*/ 155 h 167"/>
                  <a:gd name="T22" fmla="*/ 3 w 101"/>
                  <a:gd name="T23" fmla="*/ 161 h 167"/>
                  <a:gd name="T24" fmla="*/ 2 w 101"/>
                  <a:gd name="T25" fmla="*/ 165 h 167"/>
                  <a:gd name="T26" fmla="*/ 9 w 101"/>
                  <a:gd name="T27" fmla="*/ 167 h 167"/>
                  <a:gd name="T28" fmla="*/ 19 w 101"/>
                  <a:gd name="T29" fmla="*/ 164 h 167"/>
                  <a:gd name="T30" fmla="*/ 23 w 101"/>
                  <a:gd name="T31" fmla="*/ 161 h 167"/>
                  <a:gd name="T32" fmla="*/ 23 w 101"/>
                  <a:gd name="T33" fmla="*/ 156 h 167"/>
                  <a:gd name="T34" fmla="*/ 23 w 101"/>
                  <a:gd name="T35" fmla="*/ 146 h 167"/>
                  <a:gd name="T36" fmla="*/ 21 w 101"/>
                  <a:gd name="T37" fmla="*/ 127 h 167"/>
                  <a:gd name="T38" fmla="*/ 36 w 101"/>
                  <a:gd name="T39" fmla="*/ 111 h 167"/>
                  <a:gd name="T40" fmla="*/ 75 w 101"/>
                  <a:gd name="T41" fmla="*/ 93 h 167"/>
                  <a:gd name="T42" fmla="*/ 98 w 101"/>
                  <a:gd name="T43" fmla="*/ 61 h 167"/>
                  <a:gd name="T44" fmla="*/ 99 w 101"/>
                  <a:gd name="T45" fmla="*/ 30 h 167"/>
                  <a:gd name="T46" fmla="*/ 85 w 101"/>
                  <a:gd name="T47" fmla="*/ 55 h 167"/>
                  <a:gd name="T48" fmla="*/ 79 w 101"/>
                  <a:gd name="T49" fmla="*/ 73 h 167"/>
                  <a:gd name="T50" fmla="*/ 66 w 101"/>
                  <a:gd name="T51" fmla="*/ 87 h 167"/>
                  <a:gd name="T52" fmla="*/ 40 w 101"/>
                  <a:gd name="T53" fmla="*/ 100 h 167"/>
                  <a:gd name="T54" fmla="*/ 22 w 101"/>
                  <a:gd name="T55" fmla="*/ 87 h 167"/>
                  <a:gd name="T56" fmla="*/ 22 w 101"/>
                  <a:gd name="T57" fmla="*/ 39 h 167"/>
                  <a:gd name="T58" fmla="*/ 23 w 101"/>
                  <a:gd name="T59" fmla="*/ 11 h 167"/>
                  <a:gd name="T60" fmla="*/ 40 w 101"/>
                  <a:gd name="T61" fmla="*/ 8 h 167"/>
                  <a:gd name="T62" fmla="*/ 79 w 101"/>
                  <a:gd name="T63" fmla="*/ 25 h 167"/>
                  <a:gd name="T64" fmla="*/ 85 w 101"/>
                  <a:gd name="T65" fmla="*/ 55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1" h="167">
                    <a:moveTo>
                      <a:pt x="94" y="20"/>
                    </a:moveTo>
                    <a:cubicBezTo>
                      <a:pt x="91" y="16"/>
                      <a:pt x="87" y="13"/>
                      <a:pt x="81" y="9"/>
                    </a:cubicBezTo>
                    <a:cubicBezTo>
                      <a:pt x="76" y="6"/>
                      <a:pt x="69" y="4"/>
                      <a:pt x="61" y="2"/>
                    </a:cubicBezTo>
                    <a:cubicBezTo>
                      <a:pt x="53" y="0"/>
                      <a:pt x="44" y="0"/>
                      <a:pt x="33" y="0"/>
                    </a:cubicBezTo>
                    <a:cubicBezTo>
                      <a:pt x="22" y="0"/>
                      <a:pt x="15" y="0"/>
                      <a:pt x="11" y="1"/>
                    </a:cubicBezTo>
                    <a:cubicBezTo>
                      <a:pt x="8" y="2"/>
                      <a:pt x="6" y="4"/>
                      <a:pt x="6" y="7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5" y="13"/>
                      <a:pt x="5" y="13"/>
                      <a:pt x="5" y="14"/>
                    </a:cubicBezTo>
                    <a:cubicBezTo>
                      <a:pt x="5" y="14"/>
                      <a:pt x="6" y="17"/>
                      <a:pt x="6" y="23"/>
                    </a:cubicBezTo>
                    <a:cubicBezTo>
                      <a:pt x="7" y="29"/>
                      <a:pt x="8" y="38"/>
                      <a:pt x="8" y="51"/>
                    </a:cubicBezTo>
                    <a:cubicBezTo>
                      <a:pt x="7" y="76"/>
                      <a:pt x="7" y="76"/>
                      <a:pt x="7" y="76"/>
                    </a:cubicBezTo>
                    <a:cubicBezTo>
                      <a:pt x="7" y="90"/>
                      <a:pt x="7" y="90"/>
                      <a:pt x="7" y="90"/>
                    </a:cubicBezTo>
                    <a:cubicBezTo>
                      <a:pt x="7" y="97"/>
                      <a:pt x="7" y="103"/>
                      <a:pt x="7" y="107"/>
                    </a:cubicBezTo>
                    <a:cubicBezTo>
                      <a:pt x="5" y="111"/>
                      <a:pt x="4" y="113"/>
                      <a:pt x="4" y="114"/>
                    </a:cubicBezTo>
                    <a:cubicBezTo>
                      <a:pt x="4" y="114"/>
                      <a:pt x="4" y="114"/>
                      <a:pt x="4" y="114"/>
                    </a:cubicBezTo>
                    <a:cubicBezTo>
                      <a:pt x="4" y="114"/>
                      <a:pt x="4" y="115"/>
                      <a:pt x="5" y="115"/>
                    </a:cubicBezTo>
                    <a:cubicBezTo>
                      <a:pt x="6" y="116"/>
                      <a:pt x="6" y="117"/>
                      <a:pt x="6" y="117"/>
                    </a:cubicBezTo>
                    <a:cubicBezTo>
                      <a:pt x="7" y="118"/>
                      <a:pt x="7" y="120"/>
                      <a:pt x="7" y="123"/>
                    </a:cubicBezTo>
                    <a:cubicBezTo>
                      <a:pt x="8" y="127"/>
                      <a:pt x="8" y="130"/>
                      <a:pt x="8" y="133"/>
                    </a:cubicBezTo>
                    <a:cubicBezTo>
                      <a:pt x="8" y="138"/>
                      <a:pt x="7" y="143"/>
                      <a:pt x="7" y="146"/>
                    </a:cubicBezTo>
                    <a:cubicBezTo>
                      <a:pt x="6" y="149"/>
                      <a:pt x="5" y="152"/>
                      <a:pt x="5" y="155"/>
                    </a:cubicBezTo>
                    <a:cubicBezTo>
                      <a:pt x="5" y="156"/>
                      <a:pt x="5" y="156"/>
                      <a:pt x="5" y="156"/>
                    </a:cubicBezTo>
                    <a:cubicBezTo>
                      <a:pt x="5" y="158"/>
                      <a:pt x="4" y="159"/>
                      <a:pt x="3" y="161"/>
                    </a:cubicBezTo>
                    <a:cubicBezTo>
                      <a:pt x="1" y="163"/>
                      <a:pt x="0" y="164"/>
                      <a:pt x="0" y="164"/>
                    </a:cubicBezTo>
                    <a:cubicBezTo>
                      <a:pt x="0" y="165"/>
                      <a:pt x="1" y="165"/>
                      <a:pt x="2" y="165"/>
                    </a:cubicBezTo>
                    <a:cubicBezTo>
                      <a:pt x="4" y="166"/>
                      <a:pt x="5" y="166"/>
                      <a:pt x="6" y="167"/>
                    </a:cubicBezTo>
                    <a:cubicBezTo>
                      <a:pt x="8" y="167"/>
                      <a:pt x="9" y="167"/>
                      <a:pt x="9" y="167"/>
                    </a:cubicBezTo>
                    <a:cubicBezTo>
                      <a:pt x="9" y="167"/>
                      <a:pt x="10" y="167"/>
                      <a:pt x="12" y="166"/>
                    </a:cubicBezTo>
                    <a:cubicBezTo>
                      <a:pt x="15" y="165"/>
                      <a:pt x="17" y="165"/>
                      <a:pt x="19" y="164"/>
                    </a:cubicBezTo>
                    <a:cubicBezTo>
                      <a:pt x="21" y="164"/>
                      <a:pt x="22" y="164"/>
                      <a:pt x="23" y="163"/>
                    </a:cubicBezTo>
                    <a:cubicBezTo>
                      <a:pt x="23" y="163"/>
                      <a:pt x="23" y="162"/>
                      <a:pt x="23" y="161"/>
                    </a:cubicBezTo>
                    <a:cubicBezTo>
                      <a:pt x="23" y="159"/>
                      <a:pt x="23" y="159"/>
                      <a:pt x="23" y="159"/>
                    </a:cubicBezTo>
                    <a:cubicBezTo>
                      <a:pt x="23" y="156"/>
                      <a:pt x="23" y="156"/>
                      <a:pt x="23" y="156"/>
                    </a:cubicBezTo>
                    <a:cubicBezTo>
                      <a:pt x="23" y="154"/>
                      <a:pt x="23" y="153"/>
                      <a:pt x="23" y="151"/>
                    </a:cubicBezTo>
                    <a:cubicBezTo>
                      <a:pt x="23" y="146"/>
                      <a:pt x="23" y="146"/>
                      <a:pt x="23" y="146"/>
                    </a:cubicBezTo>
                    <a:cubicBezTo>
                      <a:pt x="23" y="142"/>
                      <a:pt x="23" y="138"/>
                      <a:pt x="22" y="135"/>
                    </a:cubicBezTo>
                    <a:cubicBezTo>
                      <a:pt x="21" y="132"/>
                      <a:pt x="21" y="129"/>
                      <a:pt x="21" y="127"/>
                    </a:cubicBezTo>
                    <a:cubicBezTo>
                      <a:pt x="21" y="120"/>
                      <a:pt x="22" y="116"/>
                      <a:pt x="24" y="115"/>
                    </a:cubicBezTo>
                    <a:cubicBezTo>
                      <a:pt x="26" y="113"/>
                      <a:pt x="30" y="112"/>
                      <a:pt x="36" y="111"/>
                    </a:cubicBezTo>
                    <a:cubicBezTo>
                      <a:pt x="44" y="109"/>
                      <a:pt x="51" y="107"/>
                      <a:pt x="58" y="105"/>
                    </a:cubicBezTo>
                    <a:cubicBezTo>
                      <a:pt x="64" y="102"/>
                      <a:pt x="70" y="98"/>
                      <a:pt x="75" y="93"/>
                    </a:cubicBezTo>
                    <a:cubicBezTo>
                      <a:pt x="80" y="89"/>
                      <a:pt x="85" y="83"/>
                      <a:pt x="89" y="77"/>
                    </a:cubicBezTo>
                    <a:cubicBezTo>
                      <a:pt x="94" y="70"/>
                      <a:pt x="97" y="65"/>
                      <a:pt x="98" y="61"/>
                    </a:cubicBezTo>
                    <a:cubicBezTo>
                      <a:pt x="100" y="57"/>
                      <a:pt x="101" y="52"/>
                      <a:pt x="101" y="47"/>
                    </a:cubicBezTo>
                    <a:cubicBezTo>
                      <a:pt x="101" y="39"/>
                      <a:pt x="100" y="33"/>
                      <a:pt x="99" y="30"/>
                    </a:cubicBezTo>
                    <a:cubicBezTo>
                      <a:pt x="98" y="27"/>
                      <a:pt x="96" y="23"/>
                      <a:pt x="94" y="20"/>
                    </a:cubicBezTo>
                    <a:close/>
                    <a:moveTo>
                      <a:pt x="85" y="55"/>
                    </a:moveTo>
                    <a:cubicBezTo>
                      <a:pt x="85" y="58"/>
                      <a:pt x="84" y="61"/>
                      <a:pt x="82" y="65"/>
                    </a:cubicBezTo>
                    <a:cubicBezTo>
                      <a:pt x="81" y="68"/>
                      <a:pt x="80" y="71"/>
                      <a:pt x="79" y="73"/>
                    </a:cubicBezTo>
                    <a:cubicBezTo>
                      <a:pt x="77" y="75"/>
                      <a:pt x="75" y="77"/>
                      <a:pt x="73" y="80"/>
                    </a:cubicBezTo>
                    <a:cubicBezTo>
                      <a:pt x="70" y="83"/>
                      <a:pt x="68" y="85"/>
                      <a:pt x="66" y="87"/>
                    </a:cubicBezTo>
                    <a:cubicBezTo>
                      <a:pt x="63" y="90"/>
                      <a:pt x="60" y="92"/>
                      <a:pt x="56" y="94"/>
                    </a:cubicBezTo>
                    <a:cubicBezTo>
                      <a:pt x="51" y="96"/>
                      <a:pt x="46" y="98"/>
                      <a:pt x="40" y="100"/>
                    </a:cubicBezTo>
                    <a:cubicBezTo>
                      <a:pt x="35" y="101"/>
                      <a:pt x="28" y="103"/>
                      <a:pt x="22" y="104"/>
                    </a:cubicBezTo>
                    <a:cubicBezTo>
                      <a:pt x="22" y="99"/>
                      <a:pt x="22" y="94"/>
                      <a:pt x="22" y="87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16"/>
                      <a:pt x="22" y="13"/>
                      <a:pt x="23" y="11"/>
                    </a:cubicBezTo>
                    <a:cubicBezTo>
                      <a:pt x="25" y="9"/>
                      <a:pt x="28" y="8"/>
                      <a:pt x="32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51" y="8"/>
                      <a:pt x="59" y="10"/>
                      <a:pt x="65" y="14"/>
                    </a:cubicBezTo>
                    <a:cubicBezTo>
                      <a:pt x="70" y="17"/>
                      <a:pt x="75" y="21"/>
                      <a:pt x="79" y="25"/>
                    </a:cubicBezTo>
                    <a:cubicBezTo>
                      <a:pt x="83" y="29"/>
                      <a:pt x="86" y="36"/>
                      <a:pt x="86" y="44"/>
                    </a:cubicBezTo>
                    <a:cubicBezTo>
                      <a:pt x="86" y="48"/>
                      <a:pt x="85" y="52"/>
                      <a:pt x="85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Freeform 40">
                <a:extLst>
                  <a:ext uri="{FF2B5EF4-FFF2-40B4-BE49-F238E27FC236}">
                    <a16:creationId xmlns:a16="http://schemas.microsoft.com/office/drawing/2014/main" id="{15712041-B468-48FF-AF81-9272A99AEC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67450" y="6130925"/>
                <a:ext cx="209550" cy="349250"/>
              </a:xfrm>
              <a:custGeom>
                <a:avLst/>
                <a:gdLst>
                  <a:gd name="T0" fmla="*/ 81 w 100"/>
                  <a:gd name="T1" fmla="*/ 9 h 167"/>
                  <a:gd name="T2" fmla="*/ 33 w 100"/>
                  <a:gd name="T3" fmla="*/ 0 h 167"/>
                  <a:gd name="T4" fmla="*/ 6 w 100"/>
                  <a:gd name="T5" fmla="*/ 7 h 167"/>
                  <a:gd name="T6" fmla="*/ 5 w 100"/>
                  <a:gd name="T7" fmla="*/ 11 h 167"/>
                  <a:gd name="T8" fmla="*/ 6 w 100"/>
                  <a:gd name="T9" fmla="*/ 23 h 167"/>
                  <a:gd name="T10" fmla="*/ 7 w 100"/>
                  <a:gd name="T11" fmla="*/ 76 h 167"/>
                  <a:gd name="T12" fmla="*/ 6 w 100"/>
                  <a:gd name="T13" fmla="*/ 107 h 167"/>
                  <a:gd name="T14" fmla="*/ 4 w 100"/>
                  <a:gd name="T15" fmla="*/ 114 h 167"/>
                  <a:gd name="T16" fmla="*/ 6 w 100"/>
                  <a:gd name="T17" fmla="*/ 117 h 167"/>
                  <a:gd name="T18" fmla="*/ 7 w 100"/>
                  <a:gd name="T19" fmla="*/ 133 h 167"/>
                  <a:gd name="T20" fmla="*/ 5 w 100"/>
                  <a:gd name="T21" fmla="*/ 155 h 167"/>
                  <a:gd name="T22" fmla="*/ 2 w 100"/>
                  <a:gd name="T23" fmla="*/ 161 h 167"/>
                  <a:gd name="T24" fmla="*/ 2 w 100"/>
                  <a:gd name="T25" fmla="*/ 165 h 167"/>
                  <a:gd name="T26" fmla="*/ 9 w 100"/>
                  <a:gd name="T27" fmla="*/ 167 h 167"/>
                  <a:gd name="T28" fmla="*/ 19 w 100"/>
                  <a:gd name="T29" fmla="*/ 164 h 167"/>
                  <a:gd name="T30" fmla="*/ 23 w 100"/>
                  <a:gd name="T31" fmla="*/ 161 h 167"/>
                  <a:gd name="T32" fmla="*/ 23 w 100"/>
                  <a:gd name="T33" fmla="*/ 156 h 167"/>
                  <a:gd name="T34" fmla="*/ 23 w 100"/>
                  <a:gd name="T35" fmla="*/ 146 h 167"/>
                  <a:gd name="T36" fmla="*/ 21 w 100"/>
                  <a:gd name="T37" fmla="*/ 127 h 167"/>
                  <a:gd name="T38" fmla="*/ 36 w 100"/>
                  <a:gd name="T39" fmla="*/ 111 h 167"/>
                  <a:gd name="T40" fmla="*/ 75 w 100"/>
                  <a:gd name="T41" fmla="*/ 93 h 167"/>
                  <a:gd name="T42" fmla="*/ 98 w 100"/>
                  <a:gd name="T43" fmla="*/ 61 h 167"/>
                  <a:gd name="T44" fmla="*/ 99 w 100"/>
                  <a:gd name="T45" fmla="*/ 30 h 167"/>
                  <a:gd name="T46" fmla="*/ 85 w 100"/>
                  <a:gd name="T47" fmla="*/ 55 h 167"/>
                  <a:gd name="T48" fmla="*/ 79 w 100"/>
                  <a:gd name="T49" fmla="*/ 73 h 167"/>
                  <a:gd name="T50" fmla="*/ 65 w 100"/>
                  <a:gd name="T51" fmla="*/ 87 h 167"/>
                  <a:gd name="T52" fmla="*/ 40 w 100"/>
                  <a:gd name="T53" fmla="*/ 100 h 167"/>
                  <a:gd name="T54" fmla="*/ 22 w 100"/>
                  <a:gd name="T55" fmla="*/ 87 h 167"/>
                  <a:gd name="T56" fmla="*/ 22 w 100"/>
                  <a:gd name="T57" fmla="*/ 39 h 167"/>
                  <a:gd name="T58" fmla="*/ 23 w 100"/>
                  <a:gd name="T59" fmla="*/ 11 h 167"/>
                  <a:gd name="T60" fmla="*/ 40 w 100"/>
                  <a:gd name="T61" fmla="*/ 8 h 167"/>
                  <a:gd name="T62" fmla="*/ 79 w 100"/>
                  <a:gd name="T63" fmla="*/ 25 h 167"/>
                  <a:gd name="T64" fmla="*/ 85 w 100"/>
                  <a:gd name="T65" fmla="*/ 55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0" h="167">
                    <a:moveTo>
                      <a:pt x="93" y="20"/>
                    </a:moveTo>
                    <a:cubicBezTo>
                      <a:pt x="91" y="16"/>
                      <a:pt x="87" y="13"/>
                      <a:pt x="81" y="9"/>
                    </a:cubicBezTo>
                    <a:cubicBezTo>
                      <a:pt x="76" y="6"/>
                      <a:pt x="69" y="4"/>
                      <a:pt x="61" y="2"/>
                    </a:cubicBezTo>
                    <a:cubicBezTo>
                      <a:pt x="53" y="0"/>
                      <a:pt x="44" y="0"/>
                      <a:pt x="33" y="0"/>
                    </a:cubicBezTo>
                    <a:cubicBezTo>
                      <a:pt x="22" y="0"/>
                      <a:pt x="15" y="0"/>
                      <a:pt x="11" y="1"/>
                    </a:cubicBezTo>
                    <a:cubicBezTo>
                      <a:pt x="7" y="2"/>
                      <a:pt x="6" y="4"/>
                      <a:pt x="6" y="7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5" y="13"/>
                      <a:pt x="5" y="13"/>
                      <a:pt x="5" y="14"/>
                    </a:cubicBezTo>
                    <a:cubicBezTo>
                      <a:pt x="5" y="14"/>
                      <a:pt x="5" y="17"/>
                      <a:pt x="6" y="23"/>
                    </a:cubicBezTo>
                    <a:cubicBezTo>
                      <a:pt x="7" y="29"/>
                      <a:pt x="7" y="38"/>
                      <a:pt x="7" y="51"/>
                    </a:cubicBezTo>
                    <a:cubicBezTo>
                      <a:pt x="7" y="76"/>
                      <a:pt x="7" y="76"/>
                      <a:pt x="7" y="76"/>
                    </a:cubicBezTo>
                    <a:cubicBezTo>
                      <a:pt x="7" y="90"/>
                      <a:pt x="7" y="90"/>
                      <a:pt x="7" y="90"/>
                    </a:cubicBezTo>
                    <a:cubicBezTo>
                      <a:pt x="7" y="97"/>
                      <a:pt x="7" y="103"/>
                      <a:pt x="6" y="107"/>
                    </a:cubicBezTo>
                    <a:cubicBezTo>
                      <a:pt x="4" y="111"/>
                      <a:pt x="4" y="113"/>
                      <a:pt x="4" y="114"/>
                    </a:cubicBezTo>
                    <a:cubicBezTo>
                      <a:pt x="4" y="114"/>
                      <a:pt x="4" y="114"/>
                      <a:pt x="4" y="114"/>
                    </a:cubicBezTo>
                    <a:cubicBezTo>
                      <a:pt x="4" y="114"/>
                      <a:pt x="4" y="115"/>
                      <a:pt x="5" y="115"/>
                    </a:cubicBezTo>
                    <a:cubicBezTo>
                      <a:pt x="5" y="116"/>
                      <a:pt x="6" y="117"/>
                      <a:pt x="6" y="117"/>
                    </a:cubicBezTo>
                    <a:cubicBezTo>
                      <a:pt x="6" y="118"/>
                      <a:pt x="7" y="120"/>
                      <a:pt x="7" y="123"/>
                    </a:cubicBezTo>
                    <a:cubicBezTo>
                      <a:pt x="7" y="127"/>
                      <a:pt x="7" y="130"/>
                      <a:pt x="7" y="133"/>
                    </a:cubicBezTo>
                    <a:cubicBezTo>
                      <a:pt x="7" y="138"/>
                      <a:pt x="7" y="143"/>
                      <a:pt x="6" y="146"/>
                    </a:cubicBezTo>
                    <a:cubicBezTo>
                      <a:pt x="6" y="149"/>
                      <a:pt x="5" y="152"/>
                      <a:pt x="5" y="155"/>
                    </a:cubicBezTo>
                    <a:cubicBezTo>
                      <a:pt x="5" y="156"/>
                      <a:pt x="5" y="156"/>
                      <a:pt x="5" y="156"/>
                    </a:cubicBezTo>
                    <a:cubicBezTo>
                      <a:pt x="5" y="158"/>
                      <a:pt x="4" y="159"/>
                      <a:pt x="2" y="161"/>
                    </a:cubicBezTo>
                    <a:cubicBezTo>
                      <a:pt x="1" y="163"/>
                      <a:pt x="0" y="164"/>
                      <a:pt x="0" y="164"/>
                    </a:cubicBezTo>
                    <a:cubicBezTo>
                      <a:pt x="0" y="165"/>
                      <a:pt x="1" y="165"/>
                      <a:pt x="2" y="165"/>
                    </a:cubicBezTo>
                    <a:cubicBezTo>
                      <a:pt x="3" y="166"/>
                      <a:pt x="5" y="166"/>
                      <a:pt x="6" y="167"/>
                    </a:cubicBezTo>
                    <a:cubicBezTo>
                      <a:pt x="7" y="167"/>
                      <a:pt x="8" y="167"/>
                      <a:pt x="9" y="167"/>
                    </a:cubicBezTo>
                    <a:cubicBezTo>
                      <a:pt x="9" y="167"/>
                      <a:pt x="10" y="167"/>
                      <a:pt x="12" y="166"/>
                    </a:cubicBezTo>
                    <a:cubicBezTo>
                      <a:pt x="14" y="165"/>
                      <a:pt x="16" y="165"/>
                      <a:pt x="19" y="164"/>
                    </a:cubicBezTo>
                    <a:cubicBezTo>
                      <a:pt x="21" y="164"/>
                      <a:pt x="22" y="164"/>
                      <a:pt x="23" y="163"/>
                    </a:cubicBezTo>
                    <a:cubicBezTo>
                      <a:pt x="23" y="163"/>
                      <a:pt x="23" y="162"/>
                      <a:pt x="23" y="161"/>
                    </a:cubicBezTo>
                    <a:cubicBezTo>
                      <a:pt x="23" y="159"/>
                      <a:pt x="23" y="159"/>
                      <a:pt x="23" y="159"/>
                    </a:cubicBezTo>
                    <a:cubicBezTo>
                      <a:pt x="23" y="156"/>
                      <a:pt x="23" y="156"/>
                      <a:pt x="23" y="156"/>
                    </a:cubicBezTo>
                    <a:cubicBezTo>
                      <a:pt x="22" y="154"/>
                      <a:pt x="22" y="153"/>
                      <a:pt x="22" y="151"/>
                    </a:cubicBezTo>
                    <a:cubicBezTo>
                      <a:pt x="23" y="146"/>
                      <a:pt x="23" y="146"/>
                      <a:pt x="23" y="146"/>
                    </a:cubicBezTo>
                    <a:cubicBezTo>
                      <a:pt x="23" y="142"/>
                      <a:pt x="22" y="138"/>
                      <a:pt x="22" y="135"/>
                    </a:cubicBezTo>
                    <a:cubicBezTo>
                      <a:pt x="21" y="132"/>
                      <a:pt x="21" y="129"/>
                      <a:pt x="21" y="127"/>
                    </a:cubicBezTo>
                    <a:cubicBezTo>
                      <a:pt x="21" y="120"/>
                      <a:pt x="22" y="116"/>
                      <a:pt x="24" y="115"/>
                    </a:cubicBezTo>
                    <a:cubicBezTo>
                      <a:pt x="26" y="113"/>
                      <a:pt x="30" y="112"/>
                      <a:pt x="36" y="111"/>
                    </a:cubicBezTo>
                    <a:cubicBezTo>
                      <a:pt x="44" y="109"/>
                      <a:pt x="51" y="107"/>
                      <a:pt x="57" y="105"/>
                    </a:cubicBezTo>
                    <a:cubicBezTo>
                      <a:pt x="64" y="102"/>
                      <a:pt x="69" y="98"/>
                      <a:pt x="75" y="93"/>
                    </a:cubicBezTo>
                    <a:cubicBezTo>
                      <a:pt x="80" y="89"/>
                      <a:pt x="85" y="83"/>
                      <a:pt x="89" y="77"/>
                    </a:cubicBezTo>
                    <a:cubicBezTo>
                      <a:pt x="93" y="70"/>
                      <a:pt x="96" y="65"/>
                      <a:pt x="98" y="61"/>
                    </a:cubicBezTo>
                    <a:cubicBezTo>
                      <a:pt x="100" y="57"/>
                      <a:pt x="100" y="52"/>
                      <a:pt x="100" y="47"/>
                    </a:cubicBezTo>
                    <a:cubicBezTo>
                      <a:pt x="100" y="39"/>
                      <a:pt x="100" y="33"/>
                      <a:pt x="99" y="30"/>
                    </a:cubicBezTo>
                    <a:cubicBezTo>
                      <a:pt x="98" y="27"/>
                      <a:pt x="96" y="23"/>
                      <a:pt x="93" y="20"/>
                    </a:cubicBezTo>
                    <a:close/>
                    <a:moveTo>
                      <a:pt x="85" y="55"/>
                    </a:moveTo>
                    <a:cubicBezTo>
                      <a:pt x="84" y="58"/>
                      <a:pt x="83" y="61"/>
                      <a:pt x="82" y="65"/>
                    </a:cubicBezTo>
                    <a:cubicBezTo>
                      <a:pt x="80" y="68"/>
                      <a:pt x="79" y="71"/>
                      <a:pt x="79" y="73"/>
                    </a:cubicBezTo>
                    <a:cubicBezTo>
                      <a:pt x="77" y="75"/>
                      <a:pt x="75" y="77"/>
                      <a:pt x="72" y="80"/>
                    </a:cubicBezTo>
                    <a:cubicBezTo>
                      <a:pt x="70" y="83"/>
                      <a:pt x="67" y="85"/>
                      <a:pt x="65" y="87"/>
                    </a:cubicBezTo>
                    <a:cubicBezTo>
                      <a:pt x="63" y="90"/>
                      <a:pt x="60" y="92"/>
                      <a:pt x="55" y="94"/>
                    </a:cubicBezTo>
                    <a:cubicBezTo>
                      <a:pt x="51" y="96"/>
                      <a:pt x="46" y="98"/>
                      <a:pt x="40" y="100"/>
                    </a:cubicBezTo>
                    <a:cubicBezTo>
                      <a:pt x="34" y="101"/>
                      <a:pt x="28" y="103"/>
                      <a:pt x="22" y="104"/>
                    </a:cubicBezTo>
                    <a:cubicBezTo>
                      <a:pt x="22" y="99"/>
                      <a:pt x="22" y="94"/>
                      <a:pt x="22" y="87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16"/>
                      <a:pt x="22" y="13"/>
                      <a:pt x="23" y="11"/>
                    </a:cubicBezTo>
                    <a:cubicBezTo>
                      <a:pt x="25" y="9"/>
                      <a:pt x="27" y="8"/>
                      <a:pt x="31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51" y="8"/>
                      <a:pt x="59" y="10"/>
                      <a:pt x="64" y="14"/>
                    </a:cubicBezTo>
                    <a:cubicBezTo>
                      <a:pt x="70" y="17"/>
                      <a:pt x="75" y="21"/>
                      <a:pt x="79" y="25"/>
                    </a:cubicBezTo>
                    <a:cubicBezTo>
                      <a:pt x="83" y="29"/>
                      <a:pt x="85" y="36"/>
                      <a:pt x="85" y="44"/>
                    </a:cubicBezTo>
                    <a:cubicBezTo>
                      <a:pt x="85" y="48"/>
                      <a:pt x="85" y="52"/>
                      <a:pt x="85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Freeform 41">
                <a:extLst>
                  <a:ext uri="{FF2B5EF4-FFF2-40B4-BE49-F238E27FC236}">
                    <a16:creationId xmlns:a16="http://schemas.microsoft.com/office/drawing/2014/main" id="{324F9B42-CF98-4781-AE39-B5697743D5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7025" y="6130925"/>
                <a:ext cx="282575" cy="349250"/>
              </a:xfrm>
              <a:custGeom>
                <a:avLst/>
                <a:gdLst>
                  <a:gd name="T0" fmla="*/ 110 w 135"/>
                  <a:gd name="T1" fmla="*/ 4 h 167"/>
                  <a:gd name="T2" fmla="*/ 106 w 135"/>
                  <a:gd name="T3" fmla="*/ 3 h 167"/>
                  <a:gd name="T4" fmla="*/ 79 w 135"/>
                  <a:gd name="T5" fmla="*/ 4 h 167"/>
                  <a:gd name="T6" fmla="*/ 71 w 135"/>
                  <a:gd name="T7" fmla="*/ 3 h 167"/>
                  <a:gd name="T8" fmla="*/ 65 w 135"/>
                  <a:gd name="T9" fmla="*/ 1 h 167"/>
                  <a:gd name="T10" fmla="*/ 63 w 135"/>
                  <a:gd name="T11" fmla="*/ 2 h 167"/>
                  <a:gd name="T12" fmla="*/ 33 w 135"/>
                  <a:gd name="T13" fmla="*/ 3 h 167"/>
                  <a:gd name="T14" fmla="*/ 7 w 135"/>
                  <a:gd name="T15" fmla="*/ 1 h 167"/>
                  <a:gd name="T16" fmla="*/ 2 w 135"/>
                  <a:gd name="T17" fmla="*/ 2 h 167"/>
                  <a:gd name="T18" fmla="*/ 0 w 135"/>
                  <a:gd name="T19" fmla="*/ 12 h 167"/>
                  <a:gd name="T20" fmla="*/ 8 w 135"/>
                  <a:gd name="T21" fmla="*/ 17 h 167"/>
                  <a:gd name="T22" fmla="*/ 19 w 135"/>
                  <a:gd name="T23" fmla="*/ 15 h 167"/>
                  <a:gd name="T24" fmla="*/ 34 w 135"/>
                  <a:gd name="T25" fmla="*/ 13 h 167"/>
                  <a:gd name="T26" fmla="*/ 48 w 135"/>
                  <a:gd name="T27" fmla="*/ 14 h 167"/>
                  <a:gd name="T28" fmla="*/ 51 w 135"/>
                  <a:gd name="T29" fmla="*/ 17 h 167"/>
                  <a:gd name="T30" fmla="*/ 53 w 135"/>
                  <a:gd name="T31" fmla="*/ 51 h 167"/>
                  <a:gd name="T32" fmla="*/ 48 w 135"/>
                  <a:gd name="T33" fmla="*/ 150 h 167"/>
                  <a:gd name="T34" fmla="*/ 48 w 135"/>
                  <a:gd name="T35" fmla="*/ 157 h 167"/>
                  <a:gd name="T36" fmla="*/ 47 w 135"/>
                  <a:gd name="T37" fmla="*/ 166 h 167"/>
                  <a:gd name="T38" fmla="*/ 54 w 135"/>
                  <a:gd name="T39" fmla="*/ 165 h 167"/>
                  <a:gd name="T40" fmla="*/ 61 w 135"/>
                  <a:gd name="T41" fmla="*/ 165 h 167"/>
                  <a:gd name="T42" fmla="*/ 64 w 135"/>
                  <a:gd name="T43" fmla="*/ 165 h 167"/>
                  <a:gd name="T44" fmla="*/ 70 w 135"/>
                  <a:gd name="T45" fmla="*/ 160 h 167"/>
                  <a:gd name="T46" fmla="*/ 67 w 135"/>
                  <a:gd name="T47" fmla="*/ 146 h 167"/>
                  <a:gd name="T48" fmla="*/ 66 w 135"/>
                  <a:gd name="T49" fmla="*/ 134 h 167"/>
                  <a:gd name="T50" fmla="*/ 64 w 135"/>
                  <a:gd name="T51" fmla="*/ 99 h 167"/>
                  <a:gd name="T52" fmla="*/ 67 w 135"/>
                  <a:gd name="T53" fmla="*/ 83 h 167"/>
                  <a:gd name="T54" fmla="*/ 67 w 135"/>
                  <a:gd name="T55" fmla="*/ 42 h 167"/>
                  <a:gd name="T56" fmla="*/ 73 w 135"/>
                  <a:gd name="T57" fmla="*/ 13 h 167"/>
                  <a:gd name="T58" fmla="*/ 94 w 135"/>
                  <a:gd name="T59" fmla="*/ 12 h 167"/>
                  <a:gd name="T60" fmla="*/ 112 w 135"/>
                  <a:gd name="T61" fmla="*/ 15 h 167"/>
                  <a:gd name="T62" fmla="*/ 130 w 135"/>
                  <a:gd name="T63" fmla="*/ 16 h 167"/>
                  <a:gd name="T64" fmla="*/ 135 w 135"/>
                  <a:gd name="T65" fmla="*/ 6 h 167"/>
                  <a:gd name="T66" fmla="*/ 118 w 135"/>
                  <a:gd name="T67" fmla="*/ 3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5" h="167">
                    <a:moveTo>
                      <a:pt x="118" y="3"/>
                    </a:moveTo>
                    <a:cubicBezTo>
                      <a:pt x="114" y="4"/>
                      <a:pt x="112" y="4"/>
                      <a:pt x="110" y="4"/>
                    </a:cubicBezTo>
                    <a:cubicBezTo>
                      <a:pt x="109" y="4"/>
                      <a:pt x="109" y="4"/>
                      <a:pt x="109" y="4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87" y="4"/>
                      <a:pt x="87" y="4"/>
                      <a:pt x="87" y="4"/>
                    </a:cubicBezTo>
                    <a:cubicBezTo>
                      <a:pt x="84" y="4"/>
                      <a:pt x="82" y="4"/>
                      <a:pt x="79" y="4"/>
                    </a:cubicBezTo>
                    <a:cubicBezTo>
                      <a:pt x="76" y="5"/>
                      <a:pt x="74" y="5"/>
                      <a:pt x="74" y="5"/>
                    </a:cubicBezTo>
                    <a:cubicBezTo>
                      <a:pt x="73" y="5"/>
                      <a:pt x="72" y="4"/>
                      <a:pt x="71" y="3"/>
                    </a:cubicBezTo>
                    <a:cubicBezTo>
                      <a:pt x="69" y="1"/>
                      <a:pt x="68" y="1"/>
                      <a:pt x="67" y="1"/>
                    </a:cubicBezTo>
                    <a:cubicBezTo>
                      <a:pt x="65" y="1"/>
                      <a:pt x="65" y="1"/>
                      <a:pt x="65" y="1"/>
                    </a:cubicBezTo>
                    <a:cubicBezTo>
                      <a:pt x="65" y="1"/>
                      <a:pt x="65" y="1"/>
                      <a:pt x="64" y="0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59" y="3"/>
                      <a:pt x="55" y="3"/>
                      <a:pt x="51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27" y="3"/>
                      <a:pt x="21" y="3"/>
                      <a:pt x="16" y="2"/>
                    </a:cubicBezTo>
                    <a:cubicBezTo>
                      <a:pt x="11" y="1"/>
                      <a:pt x="8" y="1"/>
                      <a:pt x="7" y="1"/>
                    </a:cubicBezTo>
                    <a:cubicBezTo>
                      <a:pt x="5" y="1"/>
                      <a:pt x="3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5"/>
                      <a:pt x="1" y="7"/>
                    </a:cubicBezTo>
                    <a:cubicBezTo>
                      <a:pt x="0" y="9"/>
                      <a:pt x="0" y="11"/>
                      <a:pt x="0" y="12"/>
                    </a:cubicBezTo>
                    <a:cubicBezTo>
                      <a:pt x="0" y="13"/>
                      <a:pt x="0" y="13"/>
                      <a:pt x="0" y="14"/>
                    </a:cubicBezTo>
                    <a:cubicBezTo>
                      <a:pt x="3" y="16"/>
                      <a:pt x="5" y="17"/>
                      <a:pt x="8" y="17"/>
                    </a:cubicBezTo>
                    <a:cubicBezTo>
                      <a:pt x="11" y="17"/>
                      <a:pt x="13" y="16"/>
                      <a:pt x="15" y="16"/>
                    </a:cubicBezTo>
                    <a:cubicBezTo>
                      <a:pt x="16" y="15"/>
                      <a:pt x="18" y="15"/>
                      <a:pt x="19" y="15"/>
                    </a:cubicBezTo>
                    <a:cubicBezTo>
                      <a:pt x="20" y="15"/>
                      <a:pt x="21" y="15"/>
                      <a:pt x="23" y="16"/>
                    </a:cubicBezTo>
                    <a:cubicBezTo>
                      <a:pt x="24" y="14"/>
                      <a:pt x="28" y="13"/>
                      <a:pt x="34" y="13"/>
                    </a:cubicBezTo>
                    <a:cubicBezTo>
                      <a:pt x="35" y="13"/>
                      <a:pt x="38" y="13"/>
                      <a:pt x="41" y="13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9" y="14"/>
                      <a:pt x="50" y="14"/>
                      <a:pt x="51" y="15"/>
                    </a:cubicBezTo>
                    <a:cubicBezTo>
                      <a:pt x="51" y="15"/>
                      <a:pt x="51" y="16"/>
                      <a:pt x="51" y="17"/>
                    </a:cubicBezTo>
                    <a:cubicBezTo>
                      <a:pt x="51" y="18"/>
                      <a:pt x="51" y="18"/>
                      <a:pt x="51" y="19"/>
                    </a:cubicBezTo>
                    <a:cubicBezTo>
                      <a:pt x="52" y="23"/>
                      <a:pt x="53" y="34"/>
                      <a:pt x="53" y="51"/>
                    </a:cubicBezTo>
                    <a:cubicBezTo>
                      <a:pt x="52" y="106"/>
                      <a:pt x="52" y="106"/>
                      <a:pt x="52" y="106"/>
                    </a:cubicBezTo>
                    <a:cubicBezTo>
                      <a:pt x="52" y="128"/>
                      <a:pt x="51" y="143"/>
                      <a:pt x="48" y="150"/>
                    </a:cubicBezTo>
                    <a:cubicBezTo>
                      <a:pt x="48" y="150"/>
                      <a:pt x="48" y="151"/>
                      <a:pt x="48" y="151"/>
                    </a:cubicBezTo>
                    <a:cubicBezTo>
                      <a:pt x="48" y="152"/>
                      <a:pt x="48" y="154"/>
                      <a:pt x="48" y="157"/>
                    </a:cubicBezTo>
                    <a:cubicBezTo>
                      <a:pt x="49" y="162"/>
                      <a:pt x="48" y="165"/>
                      <a:pt x="46" y="166"/>
                    </a:cubicBezTo>
                    <a:cubicBezTo>
                      <a:pt x="47" y="166"/>
                      <a:pt x="47" y="166"/>
                      <a:pt x="47" y="166"/>
                    </a:cubicBezTo>
                    <a:cubicBezTo>
                      <a:pt x="48" y="166"/>
                      <a:pt x="49" y="166"/>
                      <a:pt x="51" y="166"/>
                    </a:cubicBezTo>
                    <a:cubicBezTo>
                      <a:pt x="52" y="165"/>
                      <a:pt x="53" y="165"/>
                      <a:pt x="54" y="165"/>
                    </a:cubicBezTo>
                    <a:cubicBezTo>
                      <a:pt x="56" y="165"/>
                      <a:pt x="57" y="166"/>
                      <a:pt x="57" y="167"/>
                    </a:cubicBezTo>
                    <a:cubicBezTo>
                      <a:pt x="58" y="167"/>
                      <a:pt x="60" y="166"/>
                      <a:pt x="61" y="165"/>
                    </a:cubicBezTo>
                    <a:cubicBezTo>
                      <a:pt x="62" y="166"/>
                      <a:pt x="62" y="166"/>
                      <a:pt x="63" y="166"/>
                    </a:cubicBezTo>
                    <a:cubicBezTo>
                      <a:pt x="63" y="166"/>
                      <a:pt x="64" y="166"/>
                      <a:pt x="64" y="165"/>
                    </a:cubicBezTo>
                    <a:cubicBezTo>
                      <a:pt x="64" y="165"/>
                      <a:pt x="63" y="164"/>
                      <a:pt x="63" y="164"/>
                    </a:cubicBezTo>
                    <a:cubicBezTo>
                      <a:pt x="68" y="163"/>
                      <a:pt x="70" y="161"/>
                      <a:pt x="70" y="160"/>
                    </a:cubicBezTo>
                    <a:cubicBezTo>
                      <a:pt x="70" y="160"/>
                      <a:pt x="69" y="158"/>
                      <a:pt x="69" y="156"/>
                    </a:cubicBezTo>
                    <a:cubicBezTo>
                      <a:pt x="68" y="154"/>
                      <a:pt x="67" y="150"/>
                      <a:pt x="67" y="146"/>
                    </a:cubicBezTo>
                    <a:cubicBezTo>
                      <a:pt x="66" y="142"/>
                      <a:pt x="65" y="139"/>
                      <a:pt x="65" y="139"/>
                    </a:cubicBezTo>
                    <a:cubicBezTo>
                      <a:pt x="65" y="139"/>
                      <a:pt x="66" y="137"/>
                      <a:pt x="66" y="134"/>
                    </a:cubicBezTo>
                    <a:cubicBezTo>
                      <a:pt x="64" y="109"/>
                      <a:pt x="64" y="109"/>
                      <a:pt x="64" y="109"/>
                    </a:cubicBezTo>
                    <a:cubicBezTo>
                      <a:pt x="64" y="105"/>
                      <a:pt x="64" y="102"/>
                      <a:pt x="64" y="99"/>
                    </a:cubicBezTo>
                    <a:cubicBezTo>
                      <a:pt x="65" y="97"/>
                      <a:pt x="65" y="94"/>
                      <a:pt x="65" y="91"/>
                    </a:cubicBezTo>
                    <a:cubicBezTo>
                      <a:pt x="67" y="83"/>
                      <a:pt x="67" y="83"/>
                      <a:pt x="67" y="83"/>
                    </a:cubicBezTo>
                    <a:cubicBezTo>
                      <a:pt x="66" y="70"/>
                      <a:pt x="66" y="70"/>
                      <a:pt x="66" y="70"/>
                    </a:cubicBezTo>
                    <a:cubicBezTo>
                      <a:pt x="66" y="63"/>
                      <a:pt x="67" y="54"/>
                      <a:pt x="67" y="42"/>
                    </a:cubicBezTo>
                    <a:cubicBezTo>
                      <a:pt x="68" y="30"/>
                      <a:pt x="69" y="21"/>
                      <a:pt x="71" y="14"/>
                    </a:cubicBezTo>
                    <a:cubicBezTo>
                      <a:pt x="72" y="14"/>
                      <a:pt x="73" y="13"/>
                      <a:pt x="73" y="13"/>
                    </a:cubicBezTo>
                    <a:cubicBezTo>
                      <a:pt x="74" y="13"/>
                      <a:pt x="74" y="13"/>
                      <a:pt x="74" y="13"/>
                    </a:cubicBezTo>
                    <a:cubicBezTo>
                      <a:pt x="94" y="12"/>
                      <a:pt x="94" y="12"/>
                      <a:pt x="94" y="12"/>
                    </a:cubicBezTo>
                    <a:cubicBezTo>
                      <a:pt x="104" y="12"/>
                      <a:pt x="109" y="13"/>
                      <a:pt x="110" y="15"/>
                    </a:cubicBezTo>
                    <a:cubicBezTo>
                      <a:pt x="111" y="15"/>
                      <a:pt x="111" y="15"/>
                      <a:pt x="112" y="15"/>
                    </a:cubicBezTo>
                    <a:cubicBezTo>
                      <a:pt x="114" y="15"/>
                      <a:pt x="116" y="15"/>
                      <a:pt x="120" y="15"/>
                    </a:cubicBezTo>
                    <a:cubicBezTo>
                      <a:pt x="124" y="15"/>
                      <a:pt x="127" y="16"/>
                      <a:pt x="130" y="16"/>
                    </a:cubicBezTo>
                    <a:cubicBezTo>
                      <a:pt x="130" y="16"/>
                      <a:pt x="131" y="15"/>
                      <a:pt x="133" y="15"/>
                    </a:cubicBezTo>
                    <a:cubicBezTo>
                      <a:pt x="134" y="13"/>
                      <a:pt x="135" y="10"/>
                      <a:pt x="135" y="6"/>
                    </a:cubicBezTo>
                    <a:cubicBezTo>
                      <a:pt x="134" y="4"/>
                      <a:pt x="131" y="3"/>
                      <a:pt x="126" y="3"/>
                    </a:cubicBezTo>
                    <a:cubicBezTo>
                      <a:pt x="124" y="3"/>
                      <a:pt x="121" y="3"/>
                      <a:pt x="11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49" name="矩形 48">
            <a:extLst>
              <a:ext uri="{FF2B5EF4-FFF2-40B4-BE49-F238E27FC236}">
                <a16:creationId xmlns:a16="http://schemas.microsoft.com/office/drawing/2014/main" id="{9D382F32-8F1D-47F0-9CD4-E61DB4BB3FF8}"/>
              </a:ext>
            </a:extLst>
          </p:cNvPr>
          <p:cNvSpPr/>
          <p:nvPr/>
        </p:nvSpPr>
        <p:spPr>
          <a:xfrm>
            <a:off x="3990976" y="3300733"/>
            <a:ext cx="42259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全国不缺钱挑战赛福建特等奖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10C7D111-4B4E-4B17-B56A-C22586A8E6A6}"/>
              </a:ext>
            </a:extLst>
          </p:cNvPr>
          <p:cNvSpPr/>
          <p:nvPr/>
        </p:nvSpPr>
        <p:spPr>
          <a:xfrm>
            <a:off x="3990976" y="3767855"/>
            <a:ext cx="42259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福建省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2017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年度吹牛先进单位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1ED3E725-9B62-4429-8A6C-3BA3CC39F8F6}"/>
              </a:ext>
            </a:extLst>
          </p:cNvPr>
          <p:cNvSpPr/>
          <p:nvPr/>
        </p:nvSpPr>
        <p:spPr>
          <a:xfrm>
            <a:off x="3990976" y="4702099"/>
            <a:ext cx="42259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连续三年福建企业颜值最高奖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0C501897-0868-4306-8C6D-C4149E33E0F4}"/>
              </a:ext>
            </a:extLst>
          </p:cNvPr>
          <p:cNvSpPr/>
          <p:nvPr/>
        </p:nvSpPr>
        <p:spPr>
          <a:xfrm>
            <a:off x="3990976" y="5150368"/>
            <a:ext cx="42259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国家首批“比驰名还出名”企业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9ABC05DF-C532-451E-8C16-53890F00EBFD}"/>
              </a:ext>
            </a:extLst>
          </p:cNvPr>
          <p:cNvSpPr/>
          <p:nvPr/>
        </p:nvSpPr>
        <p:spPr>
          <a:xfrm>
            <a:off x="3990976" y="4234977"/>
            <a:ext cx="42259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福建省质量诚信爆表品牌企业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D891D2FE-FBF9-4BAA-B432-22F83C7A9FBA}"/>
              </a:ext>
            </a:extLst>
          </p:cNvPr>
          <p:cNvSpPr/>
          <p:nvPr/>
        </p:nvSpPr>
        <p:spPr>
          <a:xfrm>
            <a:off x="2545808" y="2611143"/>
            <a:ext cx="71172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公司先后获得国家级荣誉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50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余项</a:t>
            </a: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0662C608-4274-4E15-A26F-4273189A2E07}"/>
              </a:ext>
            </a:extLst>
          </p:cNvPr>
          <p:cNvGrpSpPr/>
          <p:nvPr/>
        </p:nvGrpSpPr>
        <p:grpSpPr>
          <a:xfrm>
            <a:off x="1133199" y="654087"/>
            <a:ext cx="315536" cy="317423"/>
            <a:chOff x="1036320" y="584308"/>
            <a:chExt cx="601980" cy="605580"/>
          </a:xfrm>
        </p:grpSpPr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36835F4C-DC01-40EC-9220-8630BC43177E}"/>
                </a:ext>
              </a:extLst>
            </p:cNvPr>
            <p:cNvCxnSpPr/>
            <p:nvPr/>
          </p:nvCxnSpPr>
          <p:spPr>
            <a:xfrm>
              <a:off x="1074421" y="584308"/>
              <a:ext cx="0" cy="605580"/>
            </a:xfrm>
            <a:prstGeom prst="line">
              <a:avLst/>
            </a:prstGeom>
            <a:noFill/>
            <a:ln w="76200"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EFC53594-1E13-462D-9E67-A1636A2C6345}"/>
                </a:ext>
              </a:extLst>
            </p:cNvPr>
            <p:cNvCxnSpPr/>
            <p:nvPr/>
          </p:nvCxnSpPr>
          <p:spPr>
            <a:xfrm>
              <a:off x="1036320" y="657127"/>
              <a:ext cx="601980" cy="0"/>
            </a:xfrm>
            <a:prstGeom prst="line">
              <a:avLst/>
            </a:prstGeom>
            <a:noFill/>
            <a:ln w="76200"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82EFEEE2-B326-412B-BE65-7F94DAB3E279}"/>
              </a:ext>
            </a:extLst>
          </p:cNvPr>
          <p:cNvGrpSpPr/>
          <p:nvPr/>
        </p:nvGrpSpPr>
        <p:grpSpPr>
          <a:xfrm rot="16200000">
            <a:off x="1136374" y="5967210"/>
            <a:ext cx="315536" cy="317423"/>
            <a:chOff x="1036320" y="608537"/>
            <a:chExt cx="601980" cy="605580"/>
          </a:xfrm>
        </p:grpSpPr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C4A897F7-589C-4FAC-B543-895D50B0FABB}"/>
                </a:ext>
              </a:extLst>
            </p:cNvPr>
            <p:cNvCxnSpPr/>
            <p:nvPr/>
          </p:nvCxnSpPr>
          <p:spPr>
            <a:xfrm>
              <a:off x="1074421" y="608537"/>
              <a:ext cx="0" cy="605580"/>
            </a:xfrm>
            <a:prstGeom prst="line">
              <a:avLst/>
            </a:prstGeom>
            <a:noFill/>
            <a:ln w="76200"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3EC4A08C-9F40-4ED9-B2B2-8797FEBE4791}"/>
                </a:ext>
              </a:extLst>
            </p:cNvPr>
            <p:cNvCxnSpPr/>
            <p:nvPr/>
          </p:nvCxnSpPr>
          <p:spPr>
            <a:xfrm>
              <a:off x="1036320" y="661670"/>
              <a:ext cx="601980" cy="0"/>
            </a:xfrm>
            <a:prstGeom prst="line">
              <a:avLst/>
            </a:prstGeom>
            <a:noFill/>
            <a:ln w="76200"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5DF7F41B-96C0-4A6E-9D48-0E459838573D}"/>
              </a:ext>
            </a:extLst>
          </p:cNvPr>
          <p:cNvGrpSpPr/>
          <p:nvPr/>
        </p:nvGrpSpPr>
        <p:grpSpPr>
          <a:xfrm rot="5400000">
            <a:off x="10764847" y="654088"/>
            <a:ext cx="315536" cy="317423"/>
            <a:chOff x="1036320" y="584308"/>
            <a:chExt cx="601980" cy="605580"/>
          </a:xfrm>
        </p:grpSpPr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36EB01B0-D708-4AE4-BCE5-81CDEF71BF86}"/>
                </a:ext>
              </a:extLst>
            </p:cNvPr>
            <p:cNvCxnSpPr/>
            <p:nvPr/>
          </p:nvCxnSpPr>
          <p:spPr>
            <a:xfrm>
              <a:off x="1074421" y="584308"/>
              <a:ext cx="0" cy="605580"/>
            </a:xfrm>
            <a:prstGeom prst="line">
              <a:avLst/>
            </a:prstGeom>
            <a:noFill/>
            <a:ln w="76200"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2ECB4FBA-E2C0-4864-BB7D-46E3C058FA78}"/>
                </a:ext>
              </a:extLst>
            </p:cNvPr>
            <p:cNvCxnSpPr/>
            <p:nvPr/>
          </p:nvCxnSpPr>
          <p:spPr>
            <a:xfrm>
              <a:off x="1036320" y="657127"/>
              <a:ext cx="601980" cy="0"/>
            </a:xfrm>
            <a:prstGeom prst="line">
              <a:avLst/>
            </a:prstGeom>
            <a:noFill/>
            <a:ln w="76200"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F3C0F881-0A08-4EBE-9717-9016A4EF6EF4}"/>
              </a:ext>
            </a:extLst>
          </p:cNvPr>
          <p:cNvGrpSpPr/>
          <p:nvPr/>
        </p:nvGrpSpPr>
        <p:grpSpPr>
          <a:xfrm rot="10800000">
            <a:off x="10713183" y="5994438"/>
            <a:ext cx="315536" cy="317423"/>
            <a:chOff x="1036320" y="584308"/>
            <a:chExt cx="601980" cy="605580"/>
          </a:xfrm>
        </p:grpSpPr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1BB77430-0B37-4CF5-A602-3C459FEDE8A4}"/>
                </a:ext>
              </a:extLst>
            </p:cNvPr>
            <p:cNvCxnSpPr/>
            <p:nvPr/>
          </p:nvCxnSpPr>
          <p:spPr>
            <a:xfrm>
              <a:off x="1074421" y="584308"/>
              <a:ext cx="0" cy="605580"/>
            </a:xfrm>
            <a:prstGeom prst="line">
              <a:avLst/>
            </a:prstGeom>
            <a:noFill/>
            <a:ln w="76200"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FAFF77BA-46EB-417D-A03D-326FE9112F15}"/>
                </a:ext>
              </a:extLst>
            </p:cNvPr>
            <p:cNvCxnSpPr/>
            <p:nvPr/>
          </p:nvCxnSpPr>
          <p:spPr>
            <a:xfrm>
              <a:off x="1036320" y="657127"/>
              <a:ext cx="601980" cy="0"/>
            </a:xfrm>
            <a:prstGeom prst="line">
              <a:avLst/>
            </a:prstGeom>
            <a:noFill/>
            <a:ln w="76200"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4282401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8" y="2698871"/>
            <a:ext cx="5460674" cy="3071628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01ECB83-2606-48E7-A696-C283D742CF96}"/>
              </a:ext>
            </a:extLst>
          </p:cNvPr>
          <p:cNvGrpSpPr/>
          <p:nvPr/>
        </p:nvGrpSpPr>
        <p:grpSpPr>
          <a:xfrm>
            <a:off x="2686230" y="1314450"/>
            <a:ext cx="838200" cy="838200"/>
            <a:chOff x="3048000" y="1314450"/>
            <a:chExt cx="838200" cy="83820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6A8FA6D-B185-4349-84C2-B05790329E1D}"/>
                </a:ext>
              </a:extLst>
            </p:cNvPr>
            <p:cNvSpPr/>
            <p:nvPr/>
          </p:nvSpPr>
          <p:spPr>
            <a:xfrm>
              <a:off x="3048000" y="1314450"/>
              <a:ext cx="838200" cy="838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36B7706-CF11-46DF-B89B-D09FE2D15424}"/>
                </a:ext>
              </a:extLst>
            </p:cNvPr>
            <p:cNvSpPr txBox="1"/>
            <p:nvPr/>
          </p:nvSpPr>
          <p:spPr>
            <a:xfrm>
              <a:off x="322897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83C3517-95AE-4C1E-9F84-675B6FB0306F}"/>
              </a:ext>
            </a:extLst>
          </p:cNvPr>
          <p:cNvGrpSpPr/>
          <p:nvPr/>
        </p:nvGrpSpPr>
        <p:grpSpPr>
          <a:xfrm>
            <a:off x="8704723" y="1314450"/>
            <a:ext cx="838200" cy="838200"/>
            <a:chOff x="8426450" y="1314450"/>
            <a:chExt cx="838200" cy="838200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AA0B28A-F3EC-45A1-B43C-567B6B38630B}"/>
                </a:ext>
              </a:extLst>
            </p:cNvPr>
            <p:cNvSpPr/>
            <p:nvPr/>
          </p:nvSpPr>
          <p:spPr>
            <a:xfrm>
              <a:off x="8426450" y="1314450"/>
              <a:ext cx="838200" cy="8382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F619284-6577-4B1F-AB76-61147CE727B2}"/>
                </a:ext>
              </a:extLst>
            </p:cNvPr>
            <p:cNvSpPr txBox="1"/>
            <p:nvPr/>
          </p:nvSpPr>
          <p:spPr>
            <a:xfrm>
              <a:off x="860742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后</a:t>
              </a: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1FF2A24-B4E7-4F2A-91D5-22C537CF5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85" y="2698872"/>
            <a:ext cx="5460670" cy="3071626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9957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0909EE0-B9F7-4D06-BBA1-1BB777B9A9EE}"/>
              </a:ext>
            </a:extLst>
          </p:cNvPr>
          <p:cNvGrpSpPr/>
          <p:nvPr/>
        </p:nvGrpSpPr>
        <p:grpSpPr>
          <a:xfrm>
            <a:off x="0" y="0"/>
            <a:ext cx="12192000" cy="5934074"/>
            <a:chOff x="0" y="0"/>
            <a:chExt cx="12192000" cy="593407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6162CDA-B15D-48FD-A66C-8ADFA0E86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2ECBEAF-3C75-423E-BD3F-26EE8D97B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71" b="23286"/>
            <a:stretch/>
          </p:blipFill>
          <p:spPr>
            <a:xfrm>
              <a:off x="0" y="2114550"/>
              <a:ext cx="12192000" cy="3819524"/>
            </a:xfrm>
            <a:prstGeom prst="rect">
              <a:avLst/>
            </a:prstGeom>
          </p:spPr>
        </p:pic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B199E005-2409-40F5-ACFA-459BE6A079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7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21FF36F-9FF9-4A7D-BDF7-3F2357AB41BB}"/>
              </a:ext>
            </a:extLst>
          </p:cNvPr>
          <p:cNvSpPr/>
          <p:nvPr/>
        </p:nvSpPr>
        <p:spPr>
          <a:xfrm>
            <a:off x="4813301" y="866854"/>
            <a:ext cx="25653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所获荣誉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3158FF9-9100-4C1F-BD1A-36BDB712ADF0}"/>
              </a:ext>
            </a:extLst>
          </p:cNvPr>
          <p:cNvSpPr/>
          <p:nvPr/>
        </p:nvSpPr>
        <p:spPr>
          <a:xfrm>
            <a:off x="3295651" y="1663640"/>
            <a:ext cx="53721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国家级荣誉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D243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50</a:t>
            </a:r>
            <a:r>
              <a:rPr kumimoji="0" lang="en-US" altLang="zh-CN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 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余项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· 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国家专利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D243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20</a:t>
            </a:r>
            <a:r>
              <a:rPr kumimoji="0" lang="en-US" altLang="zh-CN" sz="22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 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余个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304DB79-B699-4504-89C1-CB6449ADCE19}"/>
              </a:ext>
            </a:extLst>
          </p:cNvPr>
          <p:cNvCxnSpPr/>
          <p:nvPr/>
        </p:nvCxnSpPr>
        <p:spPr>
          <a:xfrm>
            <a:off x="2489200" y="1875422"/>
            <a:ext cx="1028700" cy="0"/>
          </a:xfrm>
          <a:prstGeom prst="line">
            <a:avLst/>
          </a:prstGeom>
          <a:ln>
            <a:gradFill flip="none" rotWithShape="1">
              <a:gsLst>
                <a:gs pos="10000">
                  <a:schemeClr val="bg1">
                    <a:alpha val="0"/>
                  </a:schemeClr>
                </a:gs>
                <a:gs pos="47000">
                  <a:schemeClr val="bg1">
                    <a:alpha val="64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A9C9B493-1002-4363-9543-1C6A58C3CD0D}"/>
              </a:ext>
            </a:extLst>
          </p:cNvPr>
          <p:cNvCxnSpPr/>
          <p:nvPr/>
        </p:nvCxnSpPr>
        <p:spPr>
          <a:xfrm>
            <a:off x="8553451" y="1875422"/>
            <a:ext cx="1028700" cy="0"/>
          </a:xfrm>
          <a:prstGeom prst="line">
            <a:avLst/>
          </a:prstGeom>
          <a:ln>
            <a:gradFill flip="none" rotWithShape="1">
              <a:gsLst>
                <a:gs pos="10000">
                  <a:schemeClr val="bg1">
                    <a:alpha val="0"/>
                  </a:schemeClr>
                </a:gs>
                <a:gs pos="47000">
                  <a:schemeClr val="bg1">
                    <a:alpha val="64000"/>
                  </a:scheme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90780B1E-D4BD-4CF9-93E9-A615AAE410BB}"/>
              </a:ext>
            </a:extLst>
          </p:cNvPr>
          <p:cNvSpPr/>
          <p:nvPr/>
        </p:nvSpPr>
        <p:spPr>
          <a:xfrm>
            <a:off x="0" y="3689290"/>
            <a:ext cx="12192000" cy="3168710"/>
          </a:xfrm>
          <a:custGeom>
            <a:avLst/>
            <a:gdLst>
              <a:gd name="connsiteX0" fmla="*/ 0 w 12192000"/>
              <a:gd name="connsiteY0" fmla="*/ 0 h 2743200"/>
              <a:gd name="connsiteX1" fmla="*/ 12192000 w 12192000"/>
              <a:gd name="connsiteY1" fmla="*/ 0 h 2743200"/>
              <a:gd name="connsiteX2" fmla="*/ 12192000 w 12192000"/>
              <a:gd name="connsiteY2" fmla="*/ 2743200 h 2743200"/>
              <a:gd name="connsiteX3" fmla="*/ 0 w 12192000"/>
              <a:gd name="connsiteY3" fmla="*/ 2743200 h 2743200"/>
              <a:gd name="connsiteX4" fmla="*/ 0 w 12192000"/>
              <a:gd name="connsiteY4" fmla="*/ 0 h 2743200"/>
              <a:gd name="connsiteX0" fmla="*/ 0 w 12192000"/>
              <a:gd name="connsiteY0" fmla="*/ 12700 h 2755900"/>
              <a:gd name="connsiteX1" fmla="*/ 6083300 w 12192000"/>
              <a:gd name="connsiteY1" fmla="*/ 0 h 2755900"/>
              <a:gd name="connsiteX2" fmla="*/ 12192000 w 12192000"/>
              <a:gd name="connsiteY2" fmla="*/ 12700 h 2755900"/>
              <a:gd name="connsiteX3" fmla="*/ 12192000 w 12192000"/>
              <a:gd name="connsiteY3" fmla="*/ 2755900 h 2755900"/>
              <a:gd name="connsiteX4" fmla="*/ 0 w 12192000"/>
              <a:gd name="connsiteY4" fmla="*/ 2755900 h 2755900"/>
              <a:gd name="connsiteX5" fmla="*/ 0 w 12192000"/>
              <a:gd name="connsiteY5" fmla="*/ 12700 h 2755900"/>
              <a:gd name="connsiteX0" fmla="*/ 0 w 12192000"/>
              <a:gd name="connsiteY0" fmla="*/ 0 h 2743200"/>
              <a:gd name="connsiteX1" fmla="*/ 6096000 w 12192000"/>
              <a:gd name="connsiteY1" fmla="*/ 901700 h 2743200"/>
              <a:gd name="connsiteX2" fmla="*/ 12192000 w 12192000"/>
              <a:gd name="connsiteY2" fmla="*/ 0 h 2743200"/>
              <a:gd name="connsiteX3" fmla="*/ 12192000 w 12192000"/>
              <a:gd name="connsiteY3" fmla="*/ 2743200 h 2743200"/>
              <a:gd name="connsiteX4" fmla="*/ 0 w 12192000"/>
              <a:gd name="connsiteY4" fmla="*/ 2743200 h 2743200"/>
              <a:gd name="connsiteX5" fmla="*/ 0 w 12192000"/>
              <a:gd name="connsiteY5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743200">
                <a:moveTo>
                  <a:pt x="0" y="0"/>
                </a:moveTo>
                <a:lnTo>
                  <a:pt x="6096000" y="901700"/>
                </a:lnTo>
                <a:lnTo>
                  <a:pt x="12192000" y="0"/>
                </a:lnTo>
                <a:lnTo>
                  <a:pt x="12192000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719952BC-251D-407E-A131-FDEF08BE0D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220797"/>
            <a:ext cx="9550400" cy="6112256"/>
          </a:xfrm>
          <a:custGeom>
            <a:avLst/>
            <a:gdLst>
              <a:gd name="connsiteX0" fmla="*/ 0 w 8532814"/>
              <a:gd name="connsiteY0" fmla="*/ 0 h 5461000"/>
              <a:gd name="connsiteX1" fmla="*/ 8532814 w 8532814"/>
              <a:gd name="connsiteY1" fmla="*/ 0 h 5461000"/>
              <a:gd name="connsiteX2" fmla="*/ 8532814 w 8532814"/>
              <a:gd name="connsiteY2" fmla="*/ 3858246 h 5461000"/>
              <a:gd name="connsiteX3" fmla="*/ 6815141 w 8532814"/>
              <a:gd name="connsiteY3" fmla="*/ 3858246 h 5461000"/>
              <a:gd name="connsiteX4" fmla="*/ 6815141 w 8532814"/>
              <a:gd name="connsiteY4" fmla="*/ 3933272 h 5461000"/>
              <a:gd name="connsiteX5" fmla="*/ 6639720 w 8532814"/>
              <a:gd name="connsiteY5" fmla="*/ 3933272 h 5461000"/>
              <a:gd name="connsiteX6" fmla="*/ 6639720 w 8532814"/>
              <a:gd name="connsiteY6" fmla="*/ 3968992 h 5461000"/>
              <a:gd name="connsiteX7" fmla="*/ 5252244 w 8532814"/>
              <a:gd name="connsiteY7" fmla="*/ 3968992 h 5461000"/>
              <a:gd name="connsiteX8" fmla="*/ 5252244 w 8532814"/>
              <a:gd name="connsiteY8" fmla="*/ 4059722 h 5461000"/>
              <a:gd name="connsiteX9" fmla="*/ 3280964 w 8532814"/>
              <a:gd name="connsiteY9" fmla="*/ 4059722 h 5461000"/>
              <a:gd name="connsiteX10" fmla="*/ 3280964 w 8532814"/>
              <a:gd name="connsiteY10" fmla="*/ 3958984 h 5461000"/>
              <a:gd name="connsiteX11" fmla="*/ 1666081 w 8532814"/>
              <a:gd name="connsiteY11" fmla="*/ 3958984 h 5461000"/>
              <a:gd name="connsiteX12" fmla="*/ 1666081 w 8532814"/>
              <a:gd name="connsiteY12" fmla="*/ 3836815 h 5461000"/>
              <a:gd name="connsiteX13" fmla="*/ 202406 w 8532814"/>
              <a:gd name="connsiteY13" fmla="*/ 3836815 h 5461000"/>
              <a:gd name="connsiteX14" fmla="*/ 202406 w 8532814"/>
              <a:gd name="connsiteY14" fmla="*/ 4697859 h 5461000"/>
              <a:gd name="connsiteX15" fmla="*/ 1246981 w 8532814"/>
              <a:gd name="connsiteY15" fmla="*/ 4697859 h 5461000"/>
              <a:gd name="connsiteX16" fmla="*/ 1246981 w 8532814"/>
              <a:gd name="connsiteY16" fmla="*/ 4820028 h 5461000"/>
              <a:gd name="connsiteX17" fmla="*/ 2442369 w 8532814"/>
              <a:gd name="connsiteY17" fmla="*/ 4820028 h 5461000"/>
              <a:gd name="connsiteX18" fmla="*/ 2442369 w 8532814"/>
              <a:gd name="connsiteY18" fmla="*/ 4920766 h 5461000"/>
              <a:gd name="connsiteX19" fmla="*/ 5530851 w 8532814"/>
              <a:gd name="connsiteY19" fmla="*/ 4920766 h 5461000"/>
              <a:gd name="connsiteX20" fmla="*/ 5530851 w 8532814"/>
              <a:gd name="connsiteY20" fmla="*/ 4830036 h 5461000"/>
              <a:gd name="connsiteX21" fmla="*/ 8340726 w 8532814"/>
              <a:gd name="connsiteY21" fmla="*/ 4830036 h 5461000"/>
              <a:gd name="connsiteX22" fmla="*/ 8340726 w 8532814"/>
              <a:gd name="connsiteY22" fmla="*/ 4794316 h 5461000"/>
              <a:gd name="connsiteX23" fmla="*/ 8532814 w 8532814"/>
              <a:gd name="connsiteY23" fmla="*/ 4794316 h 5461000"/>
              <a:gd name="connsiteX24" fmla="*/ 8532814 w 8532814"/>
              <a:gd name="connsiteY24" fmla="*/ 5461000 h 5461000"/>
              <a:gd name="connsiteX25" fmla="*/ 0 w 8532814"/>
              <a:gd name="connsiteY25" fmla="*/ 5461000 h 546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532814" h="5461000">
                <a:moveTo>
                  <a:pt x="0" y="0"/>
                </a:moveTo>
                <a:lnTo>
                  <a:pt x="8532814" y="0"/>
                </a:lnTo>
                <a:lnTo>
                  <a:pt x="8532814" y="3858246"/>
                </a:lnTo>
                <a:lnTo>
                  <a:pt x="6815141" y="3858246"/>
                </a:lnTo>
                <a:lnTo>
                  <a:pt x="6815141" y="3933272"/>
                </a:lnTo>
                <a:lnTo>
                  <a:pt x="6639720" y="3933272"/>
                </a:lnTo>
                <a:lnTo>
                  <a:pt x="6639720" y="3968992"/>
                </a:lnTo>
                <a:lnTo>
                  <a:pt x="5252244" y="3968992"/>
                </a:lnTo>
                <a:lnTo>
                  <a:pt x="5252244" y="4059722"/>
                </a:lnTo>
                <a:lnTo>
                  <a:pt x="3280964" y="4059722"/>
                </a:lnTo>
                <a:lnTo>
                  <a:pt x="3280964" y="3958984"/>
                </a:lnTo>
                <a:lnTo>
                  <a:pt x="1666081" y="3958984"/>
                </a:lnTo>
                <a:lnTo>
                  <a:pt x="1666081" y="3836815"/>
                </a:lnTo>
                <a:lnTo>
                  <a:pt x="202406" y="3836815"/>
                </a:lnTo>
                <a:lnTo>
                  <a:pt x="202406" y="4697859"/>
                </a:lnTo>
                <a:lnTo>
                  <a:pt x="1246981" y="4697859"/>
                </a:lnTo>
                <a:lnTo>
                  <a:pt x="1246981" y="4820028"/>
                </a:lnTo>
                <a:lnTo>
                  <a:pt x="2442369" y="4820028"/>
                </a:lnTo>
                <a:lnTo>
                  <a:pt x="2442369" y="4920766"/>
                </a:lnTo>
                <a:lnTo>
                  <a:pt x="5530851" y="4920766"/>
                </a:lnTo>
                <a:lnTo>
                  <a:pt x="5530851" y="4830036"/>
                </a:lnTo>
                <a:lnTo>
                  <a:pt x="8340726" y="4830036"/>
                </a:lnTo>
                <a:lnTo>
                  <a:pt x="8340726" y="4794316"/>
                </a:lnTo>
                <a:lnTo>
                  <a:pt x="8532814" y="4794316"/>
                </a:lnTo>
                <a:lnTo>
                  <a:pt x="8532814" y="5461000"/>
                </a:lnTo>
                <a:lnTo>
                  <a:pt x="0" y="5461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48940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9" y="2698871"/>
            <a:ext cx="5460672" cy="3071628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01ECB83-2606-48E7-A696-C283D742CF96}"/>
              </a:ext>
            </a:extLst>
          </p:cNvPr>
          <p:cNvGrpSpPr/>
          <p:nvPr/>
        </p:nvGrpSpPr>
        <p:grpSpPr>
          <a:xfrm>
            <a:off x="2686230" y="1314450"/>
            <a:ext cx="838200" cy="838200"/>
            <a:chOff x="3048000" y="1314450"/>
            <a:chExt cx="838200" cy="83820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6A8FA6D-B185-4349-84C2-B05790329E1D}"/>
                </a:ext>
              </a:extLst>
            </p:cNvPr>
            <p:cNvSpPr/>
            <p:nvPr/>
          </p:nvSpPr>
          <p:spPr>
            <a:xfrm>
              <a:off x="3048000" y="1314450"/>
              <a:ext cx="838200" cy="838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36B7706-CF11-46DF-B89B-D09FE2D15424}"/>
                </a:ext>
              </a:extLst>
            </p:cNvPr>
            <p:cNvSpPr txBox="1"/>
            <p:nvPr/>
          </p:nvSpPr>
          <p:spPr>
            <a:xfrm>
              <a:off x="322897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83C3517-95AE-4C1E-9F84-675B6FB0306F}"/>
              </a:ext>
            </a:extLst>
          </p:cNvPr>
          <p:cNvGrpSpPr/>
          <p:nvPr/>
        </p:nvGrpSpPr>
        <p:grpSpPr>
          <a:xfrm>
            <a:off x="8704723" y="1314450"/>
            <a:ext cx="838200" cy="838200"/>
            <a:chOff x="8426450" y="1314450"/>
            <a:chExt cx="838200" cy="838200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AA0B28A-F3EC-45A1-B43C-567B6B38630B}"/>
                </a:ext>
              </a:extLst>
            </p:cNvPr>
            <p:cNvSpPr/>
            <p:nvPr/>
          </p:nvSpPr>
          <p:spPr>
            <a:xfrm>
              <a:off x="8426450" y="1314450"/>
              <a:ext cx="838200" cy="8382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F619284-6577-4B1F-AB76-61147CE727B2}"/>
                </a:ext>
              </a:extLst>
            </p:cNvPr>
            <p:cNvSpPr txBox="1"/>
            <p:nvPr/>
          </p:nvSpPr>
          <p:spPr>
            <a:xfrm>
              <a:off x="860742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后</a:t>
              </a: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1FF2A24-B4E7-4F2A-91D5-22C537CF5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86" y="2698872"/>
            <a:ext cx="5460668" cy="3071626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7891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DCA2705-3B0F-4E79-B928-3EBB2D39D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CAC474C-1362-448B-AFB1-2DF9047FCC94}"/>
              </a:ext>
            </a:extLst>
          </p:cNvPr>
          <p:cNvSpPr txBox="1"/>
          <p:nvPr/>
        </p:nvSpPr>
        <p:spPr>
          <a:xfrm>
            <a:off x="652145" y="2524295"/>
            <a:ext cx="5413375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rgbClr val="FFC3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制作要点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E8EEADB-DF89-4B84-B847-6694F084889D}"/>
              </a:ext>
            </a:extLst>
          </p:cNvPr>
          <p:cNvSpPr/>
          <p:nvPr/>
        </p:nvSpPr>
        <p:spPr>
          <a:xfrm>
            <a:off x="773115" y="1587500"/>
            <a:ext cx="1576386" cy="542365"/>
          </a:xfrm>
          <a:prstGeom prst="rect">
            <a:avLst/>
          </a:prstGeom>
          <a:noFill/>
          <a:ln w="15875">
            <a:solidFill>
              <a:srgbClr val="FFE0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E05D"/>
                </a:solidFill>
              </a:ln>
              <a:solidFill>
                <a:srgbClr val="FEFFCF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FC8F506-238C-4B0A-985E-49D3A6FC9269}"/>
              </a:ext>
            </a:extLst>
          </p:cNvPr>
          <p:cNvSpPr txBox="1"/>
          <p:nvPr/>
        </p:nvSpPr>
        <p:spPr>
          <a:xfrm>
            <a:off x="928093" y="1627849"/>
            <a:ext cx="1266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FFC3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第一章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15D825E-DDBB-4C99-A4E7-FE84562324C9}"/>
              </a:ext>
            </a:extLst>
          </p:cNvPr>
          <p:cNvSpPr txBox="1"/>
          <p:nvPr/>
        </p:nvSpPr>
        <p:spPr>
          <a:xfrm>
            <a:off x="687387" y="4819224"/>
            <a:ext cx="286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公众号：向天歌</a:t>
            </a:r>
          </a:p>
        </p:txBody>
      </p:sp>
    </p:spTree>
    <p:extLst>
      <p:ext uri="{BB962C8B-B14F-4D97-AF65-F5344CB8AC3E}">
        <p14:creationId xmlns:p14="http://schemas.microsoft.com/office/powerpoint/2010/main" val="4390253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521424"/>
            <a:ext cx="12192000" cy="3355747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21424281">
            <a:off x="8109771" y="549356"/>
            <a:ext cx="3778588" cy="6127438"/>
            <a:chOff x="7775575" y="577972"/>
            <a:chExt cx="3884507" cy="6299200"/>
          </a:xfrm>
        </p:grpSpPr>
        <p:pic>
          <p:nvPicPr>
            <p:cNvPr id="2050" name="Picture 2" descr="https://timgsa.baidu.com/timg?image&amp;quality=80&amp;size=b10000_10000&amp;sec=1511582741&amp;di=acd4d90f3e455e051e56178f250a7625&amp;src=http%3A%2F%2Fwww.sdhxby.cn%2Frepository%2Fimage%2FDOsfnCM_TfKGNexd8Y87xQ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5575" y="577972"/>
              <a:ext cx="3884507" cy="629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文本框 6"/>
            <p:cNvSpPr txBox="1"/>
            <p:nvPr/>
          </p:nvSpPr>
          <p:spPr>
            <a:xfrm>
              <a:off x="8448609" y="5020976"/>
              <a:ext cx="2750317" cy="5925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公司荣誉</a:t>
              </a: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436DAA82-28DD-4FA5-8DC4-52702C039DCE}"/>
              </a:ext>
            </a:extLst>
          </p:cNvPr>
          <p:cNvSpPr/>
          <p:nvPr/>
        </p:nvSpPr>
        <p:spPr>
          <a:xfrm>
            <a:off x="948545" y="3089474"/>
            <a:ext cx="51889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4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全国电子商务不缺钱挑战赛福建省特等奖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7136EF5-6D3E-454E-ACA7-FEEF1663DA80}"/>
              </a:ext>
            </a:extLst>
          </p:cNvPr>
          <p:cNvSpPr/>
          <p:nvPr/>
        </p:nvSpPr>
        <p:spPr>
          <a:xfrm>
            <a:off x="4824134" y="3089473"/>
            <a:ext cx="38395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4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福建省</a:t>
            </a:r>
            <a:r>
              <a:rPr kumimoji="0" lang="en-US" altLang="zh-CN" sz="14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2017</a:t>
            </a:r>
            <a:r>
              <a:rPr kumimoji="0" lang="zh-CN" altLang="en-US" sz="14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年度吹牛先进单位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5FE9BFF-1B3B-4E19-92D8-3A2C311ED0B0}"/>
              </a:ext>
            </a:extLst>
          </p:cNvPr>
          <p:cNvSpPr/>
          <p:nvPr/>
        </p:nvSpPr>
        <p:spPr>
          <a:xfrm>
            <a:off x="948545" y="3469692"/>
            <a:ext cx="43609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4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向天歌品牌荣获中国驰名商标称号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AC108C4-5BF2-4E32-B89C-269EB2DA307C}"/>
              </a:ext>
            </a:extLst>
          </p:cNvPr>
          <p:cNvSpPr/>
          <p:nvPr/>
        </p:nvSpPr>
        <p:spPr>
          <a:xfrm>
            <a:off x="4824134" y="3470812"/>
            <a:ext cx="46676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4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2017</a:t>
            </a:r>
            <a:r>
              <a:rPr kumimoji="0" lang="zh-CN" altLang="en-US" sz="14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年度福建省优秀创意贪玩型企业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308C6A8-E796-4CE9-89E7-B652BA38BB82}"/>
              </a:ext>
            </a:extLst>
          </p:cNvPr>
          <p:cNvSpPr/>
          <p:nvPr/>
        </p:nvSpPr>
        <p:spPr>
          <a:xfrm>
            <a:off x="4824134" y="3852151"/>
            <a:ext cx="38089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4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连续三年福建企业颜值最高奖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5E1B74F-7F9A-48DE-8F84-2774DCCF8753}"/>
              </a:ext>
            </a:extLst>
          </p:cNvPr>
          <p:cNvSpPr/>
          <p:nvPr/>
        </p:nvSpPr>
        <p:spPr>
          <a:xfrm>
            <a:off x="948545" y="4230127"/>
            <a:ext cx="37284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4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国家首批“比驰名还出名”企业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3741539-52FE-47BD-8053-30AAAE1DC46C}"/>
              </a:ext>
            </a:extLst>
          </p:cNvPr>
          <p:cNvSpPr/>
          <p:nvPr/>
        </p:nvSpPr>
        <p:spPr>
          <a:xfrm>
            <a:off x="4824134" y="4233489"/>
            <a:ext cx="34274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4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国家</a:t>
            </a:r>
            <a:r>
              <a:rPr kumimoji="0" lang="en-US" altLang="zh-CN" sz="14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PPT</a:t>
            </a:r>
            <a:r>
              <a:rPr kumimoji="0" lang="zh-CN" altLang="en-US" sz="14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标准主笔起草企业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D0503E1-F446-41AE-BA59-15FC51BF3FF6}"/>
              </a:ext>
            </a:extLst>
          </p:cNvPr>
          <p:cNvSpPr/>
          <p:nvPr/>
        </p:nvSpPr>
        <p:spPr>
          <a:xfrm>
            <a:off x="948545" y="3849910"/>
            <a:ext cx="38089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14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福建省质量诚信爆表品牌企业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2677B02-73DF-486F-9BF7-C1B6F05A2685}"/>
              </a:ext>
            </a:extLst>
          </p:cNvPr>
          <p:cNvSpPr/>
          <p:nvPr/>
        </p:nvSpPr>
        <p:spPr>
          <a:xfrm>
            <a:off x="948545" y="1290329"/>
            <a:ext cx="859358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800" b="1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国家级荣誉</a:t>
            </a:r>
            <a:r>
              <a:rPr kumimoji="0" lang="en-US" altLang="zh-CN" sz="3800" b="1" i="0" u="none" strike="noStrike" kern="1200" cap="none" spc="120" normalizeH="0" baseline="0" noProof="0" dirty="0">
                <a:ln>
                  <a:noFill/>
                </a:ln>
                <a:solidFill>
                  <a:srgbClr val="C80A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50</a:t>
            </a:r>
            <a:r>
              <a:rPr kumimoji="0" lang="zh-CN" altLang="en-US" sz="3800" b="1" i="0" u="none" strike="noStrike" kern="1200" cap="none" spc="120" normalizeH="0" baseline="0" noProof="0" dirty="0">
                <a:ln>
                  <a:noFill/>
                </a:ln>
                <a:solidFill>
                  <a:srgbClr val="C80A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余项</a:t>
            </a:r>
            <a:endParaRPr kumimoji="0" lang="en-US" altLang="zh-CN" sz="3800" b="1" i="0" u="none" strike="noStrike" kern="1200" cap="none" spc="120" normalizeH="0" baseline="0" noProof="0" dirty="0">
              <a:ln>
                <a:noFill/>
              </a:ln>
              <a:solidFill>
                <a:srgbClr val="C80A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800" b="1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国家专利</a:t>
            </a:r>
            <a:r>
              <a:rPr kumimoji="0" lang="en-US" altLang="zh-CN" sz="3800" b="1" i="0" u="none" strike="noStrike" kern="1200" cap="none" spc="120" normalizeH="0" baseline="0" noProof="0" dirty="0">
                <a:ln>
                  <a:noFill/>
                </a:ln>
                <a:solidFill>
                  <a:srgbClr val="C80A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</a:t>
            </a:r>
            <a:r>
              <a:rPr kumimoji="0" lang="zh-CN" altLang="en-US" sz="3800" b="1" i="0" u="none" strike="noStrike" kern="1200" cap="none" spc="120" normalizeH="0" baseline="0" noProof="0" dirty="0">
                <a:ln>
                  <a:noFill/>
                </a:ln>
                <a:solidFill>
                  <a:srgbClr val="C80A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余个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E3D8E9E-0E57-429D-83C7-DDD418A9C162}"/>
              </a:ext>
            </a:extLst>
          </p:cNvPr>
          <p:cNvSpPr/>
          <p:nvPr/>
        </p:nvSpPr>
        <p:spPr>
          <a:xfrm>
            <a:off x="9378950" y="6946900"/>
            <a:ext cx="2813050" cy="48577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尘還</a:t>
            </a:r>
          </a:p>
        </p:txBody>
      </p:sp>
    </p:spTree>
    <p:extLst>
      <p:ext uri="{BB962C8B-B14F-4D97-AF65-F5344CB8AC3E}">
        <p14:creationId xmlns:p14="http://schemas.microsoft.com/office/powerpoint/2010/main" val="3691317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9" y="2698871"/>
            <a:ext cx="5460672" cy="3071627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01ECB83-2606-48E7-A696-C283D742CF96}"/>
              </a:ext>
            </a:extLst>
          </p:cNvPr>
          <p:cNvGrpSpPr/>
          <p:nvPr/>
        </p:nvGrpSpPr>
        <p:grpSpPr>
          <a:xfrm>
            <a:off x="2686230" y="1314450"/>
            <a:ext cx="838200" cy="838200"/>
            <a:chOff x="3048000" y="1314450"/>
            <a:chExt cx="838200" cy="83820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6A8FA6D-B185-4349-84C2-B05790329E1D}"/>
                </a:ext>
              </a:extLst>
            </p:cNvPr>
            <p:cNvSpPr/>
            <p:nvPr/>
          </p:nvSpPr>
          <p:spPr>
            <a:xfrm>
              <a:off x="3048000" y="1314450"/>
              <a:ext cx="838200" cy="838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36B7706-CF11-46DF-B89B-D09FE2D15424}"/>
                </a:ext>
              </a:extLst>
            </p:cNvPr>
            <p:cNvSpPr txBox="1"/>
            <p:nvPr/>
          </p:nvSpPr>
          <p:spPr>
            <a:xfrm>
              <a:off x="322897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83C3517-95AE-4C1E-9F84-675B6FB0306F}"/>
              </a:ext>
            </a:extLst>
          </p:cNvPr>
          <p:cNvGrpSpPr/>
          <p:nvPr/>
        </p:nvGrpSpPr>
        <p:grpSpPr>
          <a:xfrm>
            <a:off x="8704723" y="1314450"/>
            <a:ext cx="838200" cy="838200"/>
            <a:chOff x="8426450" y="1314450"/>
            <a:chExt cx="838200" cy="838200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AA0B28A-F3EC-45A1-B43C-567B6B38630B}"/>
                </a:ext>
              </a:extLst>
            </p:cNvPr>
            <p:cNvSpPr/>
            <p:nvPr/>
          </p:nvSpPr>
          <p:spPr>
            <a:xfrm>
              <a:off x="8426450" y="1314450"/>
              <a:ext cx="838200" cy="8382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F619284-6577-4B1F-AB76-61147CE727B2}"/>
                </a:ext>
              </a:extLst>
            </p:cNvPr>
            <p:cNvSpPr txBox="1"/>
            <p:nvPr/>
          </p:nvSpPr>
          <p:spPr>
            <a:xfrm>
              <a:off x="860742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后</a:t>
              </a: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1FF2A24-B4E7-4F2A-91D5-22C537CF5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86" y="2698872"/>
            <a:ext cx="5460668" cy="3071625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89937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65F67FCE-1EE9-4644-85BF-699C9996D010}"/>
              </a:ext>
            </a:extLst>
          </p:cNvPr>
          <p:cNvSpPr/>
          <p:nvPr/>
        </p:nvSpPr>
        <p:spPr>
          <a:xfrm>
            <a:off x="0" y="533400"/>
            <a:ext cx="12192000" cy="632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192000" cy="4191000"/>
          </a:xfrm>
          <a:prstGeom prst="rect">
            <a:avLst/>
          </a:prstGeom>
          <a:solidFill>
            <a:srgbClr val="D123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F524AB5-D334-4E39-8453-CDA040D3F779}"/>
              </a:ext>
            </a:extLst>
          </p:cNvPr>
          <p:cNvGrpSpPr/>
          <p:nvPr/>
        </p:nvGrpSpPr>
        <p:grpSpPr>
          <a:xfrm>
            <a:off x="10769043" y="620034"/>
            <a:ext cx="779575" cy="315046"/>
            <a:chOff x="10194444" y="1141781"/>
            <a:chExt cx="990064" cy="400110"/>
          </a:xfrm>
        </p:grpSpPr>
        <p:sp>
          <p:nvSpPr>
            <p:cNvPr id="70" name="椭圆 69"/>
            <p:cNvSpPr/>
            <p:nvPr/>
          </p:nvSpPr>
          <p:spPr>
            <a:xfrm>
              <a:off x="11011333" y="1141781"/>
              <a:ext cx="173175" cy="1731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10807530" y="1141781"/>
              <a:ext cx="173175" cy="1731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椭圆 76"/>
            <p:cNvSpPr/>
            <p:nvPr/>
          </p:nvSpPr>
          <p:spPr>
            <a:xfrm>
              <a:off x="10603726" y="1141781"/>
              <a:ext cx="173175" cy="1731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椭圆 84"/>
            <p:cNvSpPr/>
            <p:nvPr/>
          </p:nvSpPr>
          <p:spPr>
            <a:xfrm>
              <a:off x="10399922" y="1141781"/>
              <a:ext cx="173175" cy="1731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>
              <a:off x="11009659" y="1368719"/>
              <a:ext cx="173175" cy="1731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椭圆 86"/>
            <p:cNvSpPr/>
            <p:nvPr/>
          </p:nvSpPr>
          <p:spPr>
            <a:xfrm>
              <a:off x="10805855" y="1368719"/>
              <a:ext cx="173175" cy="1731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椭圆 87"/>
            <p:cNvSpPr/>
            <p:nvPr/>
          </p:nvSpPr>
          <p:spPr>
            <a:xfrm>
              <a:off x="10602051" y="1368719"/>
              <a:ext cx="173175" cy="1731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9" name="椭圆 88"/>
            <p:cNvSpPr/>
            <p:nvPr/>
          </p:nvSpPr>
          <p:spPr>
            <a:xfrm>
              <a:off x="10398248" y="1368719"/>
              <a:ext cx="173175" cy="1731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0" name="椭圆 89"/>
            <p:cNvSpPr/>
            <p:nvPr/>
          </p:nvSpPr>
          <p:spPr>
            <a:xfrm>
              <a:off x="10196119" y="1141781"/>
              <a:ext cx="173175" cy="1731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椭圆 90"/>
            <p:cNvSpPr/>
            <p:nvPr/>
          </p:nvSpPr>
          <p:spPr>
            <a:xfrm>
              <a:off x="10194444" y="1363201"/>
              <a:ext cx="173175" cy="1731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800100" y="790576"/>
            <a:ext cx="3629024" cy="52768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429124" y="790576"/>
            <a:ext cx="6905625" cy="5276848"/>
          </a:xfrm>
          <a:prstGeom prst="rect">
            <a:avLst/>
          </a:prstGeom>
          <a:solidFill>
            <a:srgbClr val="FEE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1277793" y="-39092"/>
            <a:ext cx="1109662" cy="1652127"/>
          </a:xfrm>
          <a:custGeom>
            <a:avLst/>
            <a:gdLst>
              <a:gd name="connsiteX0" fmla="*/ 0 w 1123950"/>
              <a:gd name="connsiteY0" fmla="*/ 0 h 1085850"/>
              <a:gd name="connsiteX1" fmla="*/ 1123950 w 1123950"/>
              <a:gd name="connsiteY1" fmla="*/ 0 h 1085850"/>
              <a:gd name="connsiteX2" fmla="*/ 1123950 w 1123950"/>
              <a:gd name="connsiteY2" fmla="*/ 1085850 h 1085850"/>
              <a:gd name="connsiteX3" fmla="*/ 561975 w 1123950"/>
              <a:gd name="connsiteY3" fmla="*/ 666750 h 1085850"/>
              <a:gd name="connsiteX4" fmla="*/ 0 w 1123950"/>
              <a:gd name="connsiteY4" fmla="*/ 1085850 h 1085850"/>
              <a:gd name="connsiteX0" fmla="*/ 0 w 1123950"/>
              <a:gd name="connsiteY0" fmla="*/ 0 h 1085850"/>
              <a:gd name="connsiteX1" fmla="*/ 1123950 w 1123950"/>
              <a:gd name="connsiteY1" fmla="*/ 0 h 1085850"/>
              <a:gd name="connsiteX2" fmla="*/ 1123950 w 1123950"/>
              <a:gd name="connsiteY2" fmla="*/ 1085850 h 1085850"/>
              <a:gd name="connsiteX3" fmla="*/ 561976 w 1123950"/>
              <a:gd name="connsiteY3" fmla="*/ 934117 h 1085850"/>
              <a:gd name="connsiteX4" fmla="*/ 0 w 1123950"/>
              <a:gd name="connsiteY4" fmla="*/ 1085850 h 1085850"/>
              <a:gd name="connsiteX5" fmla="*/ 0 w 1123950"/>
              <a:gd name="connsiteY5" fmla="*/ 0 h 1085850"/>
              <a:gd name="connsiteX0" fmla="*/ 0 w 1123950"/>
              <a:gd name="connsiteY0" fmla="*/ 0 h 1085850"/>
              <a:gd name="connsiteX1" fmla="*/ 1123950 w 1123950"/>
              <a:gd name="connsiteY1" fmla="*/ 0 h 1085850"/>
              <a:gd name="connsiteX2" fmla="*/ 1123950 w 1123950"/>
              <a:gd name="connsiteY2" fmla="*/ 1085850 h 1085850"/>
              <a:gd name="connsiteX3" fmla="*/ 561976 w 1123950"/>
              <a:gd name="connsiteY3" fmla="*/ 852734 h 1085850"/>
              <a:gd name="connsiteX4" fmla="*/ 0 w 1123950"/>
              <a:gd name="connsiteY4" fmla="*/ 1085850 h 1085850"/>
              <a:gd name="connsiteX5" fmla="*/ 0 w 1123950"/>
              <a:gd name="connsiteY5" fmla="*/ 0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3950" h="1085850">
                <a:moveTo>
                  <a:pt x="0" y="0"/>
                </a:moveTo>
                <a:lnTo>
                  <a:pt x="1123950" y="0"/>
                </a:lnTo>
                <a:lnTo>
                  <a:pt x="1123950" y="1085850"/>
                </a:lnTo>
                <a:lnTo>
                  <a:pt x="561976" y="852734"/>
                </a:lnTo>
                <a:lnTo>
                  <a:pt x="0" y="108585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1608727" y="2651342"/>
            <a:ext cx="316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1231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公司荣誉</a:t>
            </a:r>
          </a:p>
        </p:txBody>
      </p:sp>
      <p:sp>
        <p:nvSpPr>
          <p:cNvPr id="75" name="文本框 74"/>
          <p:cNvSpPr txBox="1"/>
          <p:nvPr/>
        </p:nvSpPr>
        <p:spPr>
          <a:xfrm>
            <a:off x="1665602" y="2023966"/>
            <a:ext cx="6862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D12312"/>
                </a:solidFill>
                <a:effectLst/>
                <a:uLnTx/>
                <a:uFillTx/>
                <a:latin typeface="Impact" panose="020B0806030902050204" pitchFamily="34" charset="0"/>
                <a:ea typeface="等线" panose="02010600030101010101" pitchFamily="2" charset="-122"/>
                <a:cs typeface="+mn-cs"/>
              </a:rPr>
              <a:t>COMPANY  HONOR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D12312"/>
              </a:solidFill>
              <a:effectLst/>
              <a:uLnTx/>
              <a:uFillTx/>
              <a:latin typeface="Impact" panose="020B080603090205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436DAA82-28DD-4FA5-8DC4-52702C039DCE}"/>
              </a:ext>
            </a:extLst>
          </p:cNvPr>
          <p:cNvSpPr/>
          <p:nvPr/>
        </p:nvSpPr>
        <p:spPr>
          <a:xfrm>
            <a:off x="5418216" y="2141834"/>
            <a:ext cx="51889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全国电子商务不缺钱挑战赛特等奖</a:t>
            </a: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15FE9BFF-1B3B-4E19-92D8-3A2C311ED0B0}"/>
              </a:ext>
            </a:extLst>
          </p:cNvPr>
          <p:cNvSpPr/>
          <p:nvPr/>
        </p:nvSpPr>
        <p:spPr>
          <a:xfrm>
            <a:off x="6246242" y="3261503"/>
            <a:ext cx="43609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向天歌品牌荣获中国驰名商标称号</a:t>
            </a: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AAC108C4-5BF2-4E32-B89C-269EB2DA307C}"/>
              </a:ext>
            </a:extLst>
          </p:cNvPr>
          <p:cNvSpPr/>
          <p:nvPr/>
        </p:nvSpPr>
        <p:spPr>
          <a:xfrm>
            <a:off x="5939565" y="4405080"/>
            <a:ext cx="46676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2017</a:t>
            </a:r>
            <a:r>
              <a:rPr kumimoji="0" lang="zh-CN" altLang="en-US" sz="20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年度福建省优秀创意贪玩型企业</a:t>
            </a: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75E1B74F-7F9A-48DE-8F84-2774DCCF8753}"/>
              </a:ext>
            </a:extLst>
          </p:cNvPr>
          <p:cNvSpPr/>
          <p:nvPr/>
        </p:nvSpPr>
        <p:spPr>
          <a:xfrm>
            <a:off x="6878761" y="2689715"/>
            <a:ext cx="37284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国家首批“比驰名还出名”企业</a:t>
            </a: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87136EF5-6D3E-454E-ACA7-FEEF1663DA80}"/>
              </a:ext>
            </a:extLst>
          </p:cNvPr>
          <p:cNvSpPr/>
          <p:nvPr/>
        </p:nvSpPr>
        <p:spPr>
          <a:xfrm>
            <a:off x="6767591" y="3833291"/>
            <a:ext cx="38395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福建省</a:t>
            </a:r>
            <a:r>
              <a:rPr kumimoji="0" lang="en-US" altLang="zh-CN" sz="20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2017</a:t>
            </a:r>
            <a:r>
              <a:rPr kumimoji="0" lang="zh-CN" altLang="en-US" sz="20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年度吹牛先进单位</a:t>
            </a:r>
          </a:p>
        </p:txBody>
      </p:sp>
      <p:sp>
        <p:nvSpPr>
          <p:cNvPr id="84" name="矩形 83"/>
          <p:cNvSpPr/>
          <p:nvPr/>
        </p:nvSpPr>
        <p:spPr>
          <a:xfrm>
            <a:off x="1784999" y="4543425"/>
            <a:ext cx="481951" cy="825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Freeform 6"/>
          <p:cNvSpPr>
            <a:spLocks noEditPoints="1"/>
          </p:cNvSpPr>
          <p:nvPr/>
        </p:nvSpPr>
        <p:spPr bwMode="auto">
          <a:xfrm>
            <a:off x="1515919" y="271538"/>
            <a:ext cx="633410" cy="734962"/>
          </a:xfrm>
          <a:custGeom>
            <a:avLst/>
            <a:gdLst>
              <a:gd name="T0" fmla="*/ 3700 w 4889"/>
              <a:gd name="T1" fmla="*/ 4470 h 5674"/>
              <a:gd name="T2" fmla="*/ 3065 w 4889"/>
              <a:gd name="T3" fmla="*/ 4483 h 5674"/>
              <a:gd name="T4" fmla="*/ 828 w 4889"/>
              <a:gd name="T5" fmla="*/ 3884 h 5674"/>
              <a:gd name="T6" fmla="*/ 1547 w 4889"/>
              <a:gd name="T7" fmla="*/ 4547 h 5674"/>
              <a:gd name="T8" fmla="*/ 1091 w 4889"/>
              <a:gd name="T9" fmla="*/ 4354 h 5674"/>
              <a:gd name="T10" fmla="*/ 2096 w 4889"/>
              <a:gd name="T11" fmla="*/ 1586 h 5674"/>
              <a:gd name="T12" fmla="*/ 1588 w 4889"/>
              <a:gd name="T13" fmla="*/ 2144 h 5674"/>
              <a:gd name="T14" fmla="*/ 1699 w 4889"/>
              <a:gd name="T15" fmla="*/ 2909 h 5674"/>
              <a:gd name="T16" fmla="*/ 2263 w 4889"/>
              <a:gd name="T17" fmla="*/ 3292 h 5674"/>
              <a:gd name="T18" fmla="*/ 3015 w 4889"/>
              <a:gd name="T19" fmla="*/ 3104 h 5674"/>
              <a:gd name="T20" fmla="*/ 3339 w 4889"/>
              <a:gd name="T21" fmla="*/ 2410 h 5674"/>
              <a:gd name="T22" fmla="*/ 3015 w 4889"/>
              <a:gd name="T23" fmla="*/ 1721 h 5674"/>
              <a:gd name="T24" fmla="*/ 2549 w 4889"/>
              <a:gd name="T25" fmla="*/ 1254 h 5674"/>
              <a:gd name="T26" fmla="*/ 3332 w 4889"/>
              <a:gd name="T27" fmla="*/ 1664 h 5674"/>
              <a:gd name="T28" fmla="*/ 3602 w 4889"/>
              <a:gd name="T29" fmla="*/ 2516 h 5674"/>
              <a:gd name="T30" fmla="*/ 3191 w 4889"/>
              <a:gd name="T31" fmla="*/ 3300 h 5674"/>
              <a:gd name="T32" fmla="*/ 2339 w 4889"/>
              <a:gd name="T33" fmla="*/ 3571 h 5674"/>
              <a:gd name="T34" fmla="*/ 1614 w 4889"/>
              <a:gd name="T35" fmla="*/ 3226 h 5674"/>
              <a:gd name="T36" fmla="*/ 1282 w 4889"/>
              <a:gd name="T37" fmla="*/ 2410 h 5674"/>
              <a:gd name="T38" fmla="*/ 1623 w 4889"/>
              <a:gd name="T39" fmla="*/ 1592 h 5674"/>
              <a:gd name="T40" fmla="*/ 2444 w 4889"/>
              <a:gd name="T41" fmla="*/ 1249 h 5674"/>
              <a:gd name="T42" fmla="*/ 1854 w 4889"/>
              <a:gd name="T43" fmla="*/ 632 h 5674"/>
              <a:gd name="T44" fmla="*/ 1132 w 4889"/>
              <a:gd name="T45" fmla="*/ 1099 h 5674"/>
              <a:gd name="T46" fmla="*/ 661 w 4889"/>
              <a:gd name="T47" fmla="*/ 1874 h 5674"/>
              <a:gd name="T48" fmla="*/ 525 w 4889"/>
              <a:gd name="T49" fmla="*/ 2680 h 5674"/>
              <a:gd name="T50" fmla="*/ 663 w 4889"/>
              <a:gd name="T51" fmla="*/ 3062 h 5674"/>
              <a:gd name="T52" fmla="*/ 1201 w 4889"/>
              <a:gd name="T53" fmla="*/ 3815 h 5674"/>
              <a:gd name="T54" fmla="*/ 2019 w 4889"/>
              <a:gd name="T55" fmla="*/ 4225 h 5674"/>
              <a:gd name="T56" fmla="*/ 2809 w 4889"/>
              <a:gd name="T57" fmla="*/ 4256 h 5674"/>
              <a:gd name="T58" fmla="*/ 3640 w 4889"/>
              <a:gd name="T59" fmla="*/ 3931 h 5674"/>
              <a:gd name="T60" fmla="*/ 3953 w 4889"/>
              <a:gd name="T61" fmla="*/ 3608 h 5674"/>
              <a:gd name="T62" fmla="*/ 4280 w 4889"/>
              <a:gd name="T63" fmla="*/ 2789 h 5674"/>
              <a:gd name="T64" fmla="*/ 4237 w 4889"/>
              <a:gd name="T65" fmla="*/ 1931 h 5674"/>
              <a:gd name="T66" fmla="*/ 3781 w 4889"/>
              <a:gd name="T67" fmla="*/ 1121 h 5674"/>
              <a:gd name="T68" fmla="*/ 3153 w 4889"/>
              <a:gd name="T69" fmla="*/ 620 h 5674"/>
              <a:gd name="T70" fmla="*/ 2447 w 4889"/>
              <a:gd name="T71" fmla="*/ 245 h 5674"/>
              <a:gd name="T72" fmla="*/ 2747 w 4889"/>
              <a:gd name="T73" fmla="*/ 126 h 5674"/>
              <a:gd name="T74" fmla="*/ 3702 w 4889"/>
              <a:gd name="T75" fmla="*/ 358 h 5674"/>
              <a:gd name="T76" fmla="*/ 4432 w 4889"/>
              <a:gd name="T77" fmla="*/ 1087 h 5674"/>
              <a:gd name="T78" fmla="*/ 4499 w 4889"/>
              <a:gd name="T79" fmla="*/ 1862 h 5674"/>
              <a:gd name="T80" fmla="*/ 4843 w 4889"/>
              <a:gd name="T81" fmla="*/ 2515 h 5674"/>
              <a:gd name="T82" fmla="*/ 4588 w 4889"/>
              <a:gd name="T83" fmla="*/ 3374 h 5674"/>
              <a:gd name="T84" fmla="*/ 4373 w 4889"/>
              <a:gd name="T85" fmla="*/ 3777 h 5674"/>
              <a:gd name="T86" fmla="*/ 4822 w 4889"/>
              <a:gd name="T87" fmla="*/ 4940 h 5674"/>
              <a:gd name="T88" fmla="*/ 3544 w 4889"/>
              <a:gd name="T89" fmla="*/ 5672 h 5674"/>
              <a:gd name="T90" fmla="*/ 2693 w 4889"/>
              <a:gd name="T91" fmla="*/ 4745 h 5674"/>
              <a:gd name="T92" fmla="*/ 2242 w 4889"/>
              <a:gd name="T93" fmla="*/ 4773 h 5674"/>
              <a:gd name="T94" fmla="*/ 1373 w 4889"/>
              <a:gd name="T95" fmla="*/ 5674 h 5674"/>
              <a:gd name="T96" fmla="*/ 88 w 4889"/>
              <a:gd name="T97" fmla="*/ 4952 h 5674"/>
              <a:gd name="T98" fmla="*/ 570 w 4889"/>
              <a:gd name="T99" fmla="*/ 3803 h 5674"/>
              <a:gd name="T100" fmla="*/ 299 w 4889"/>
              <a:gd name="T101" fmla="*/ 3417 h 5674"/>
              <a:gd name="T102" fmla="*/ 84 w 4889"/>
              <a:gd name="T103" fmla="*/ 2615 h 5674"/>
              <a:gd name="T104" fmla="*/ 114 w 4889"/>
              <a:gd name="T105" fmla="*/ 2163 h 5674"/>
              <a:gd name="T106" fmla="*/ 334 w 4889"/>
              <a:gd name="T107" fmla="*/ 1254 h 5674"/>
              <a:gd name="T108" fmla="*/ 940 w 4889"/>
              <a:gd name="T109" fmla="*/ 903 h 5674"/>
              <a:gd name="T110" fmla="*/ 1418 w 4889"/>
              <a:gd name="T111" fmla="*/ 267 h 5674"/>
              <a:gd name="T112" fmla="*/ 2341 w 4889"/>
              <a:gd name="T113" fmla="*/ 12 h 5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4889" h="5674">
                <a:moveTo>
                  <a:pt x="4063" y="3884"/>
                </a:moveTo>
                <a:lnTo>
                  <a:pt x="3950" y="3919"/>
                </a:lnTo>
                <a:lnTo>
                  <a:pt x="3950" y="3920"/>
                </a:lnTo>
                <a:lnTo>
                  <a:pt x="3845" y="4256"/>
                </a:lnTo>
                <a:lnTo>
                  <a:pt x="3840" y="4270"/>
                </a:lnTo>
                <a:lnTo>
                  <a:pt x="3814" y="4328"/>
                </a:lnTo>
                <a:lnTo>
                  <a:pt x="3783" y="4382"/>
                </a:lnTo>
                <a:lnTo>
                  <a:pt x="3743" y="4428"/>
                </a:lnTo>
                <a:lnTo>
                  <a:pt x="3700" y="4470"/>
                </a:lnTo>
                <a:lnTo>
                  <a:pt x="3650" y="4502"/>
                </a:lnTo>
                <a:lnTo>
                  <a:pt x="3631" y="4511"/>
                </a:lnTo>
                <a:lnTo>
                  <a:pt x="3578" y="4533"/>
                </a:lnTo>
                <a:lnTo>
                  <a:pt x="3521" y="4551"/>
                </a:lnTo>
                <a:lnTo>
                  <a:pt x="3463" y="4558"/>
                </a:lnTo>
                <a:lnTo>
                  <a:pt x="3401" y="4558"/>
                </a:lnTo>
                <a:lnTo>
                  <a:pt x="3339" y="4547"/>
                </a:lnTo>
                <a:lnTo>
                  <a:pt x="3334" y="4545"/>
                </a:lnTo>
                <a:lnTo>
                  <a:pt x="3065" y="4483"/>
                </a:lnTo>
                <a:lnTo>
                  <a:pt x="3519" y="5274"/>
                </a:lnTo>
                <a:lnTo>
                  <a:pt x="3812" y="4752"/>
                </a:lnTo>
                <a:lnTo>
                  <a:pt x="3834" y="4725"/>
                </a:lnTo>
                <a:lnTo>
                  <a:pt x="3860" y="4704"/>
                </a:lnTo>
                <a:lnTo>
                  <a:pt x="3893" y="4690"/>
                </a:lnTo>
                <a:lnTo>
                  <a:pt x="3929" y="4685"/>
                </a:lnTo>
                <a:lnTo>
                  <a:pt x="4526" y="4692"/>
                </a:lnTo>
                <a:lnTo>
                  <a:pt x="4063" y="3884"/>
                </a:lnTo>
                <a:close/>
                <a:moveTo>
                  <a:pt x="828" y="3884"/>
                </a:moveTo>
                <a:lnTo>
                  <a:pt x="361" y="4692"/>
                </a:lnTo>
                <a:lnTo>
                  <a:pt x="959" y="4685"/>
                </a:lnTo>
                <a:lnTo>
                  <a:pt x="995" y="4690"/>
                </a:lnTo>
                <a:lnTo>
                  <a:pt x="1027" y="4704"/>
                </a:lnTo>
                <a:lnTo>
                  <a:pt x="1055" y="4725"/>
                </a:lnTo>
                <a:lnTo>
                  <a:pt x="1076" y="4752"/>
                </a:lnTo>
                <a:lnTo>
                  <a:pt x="1368" y="5274"/>
                </a:lnTo>
                <a:lnTo>
                  <a:pt x="1824" y="4483"/>
                </a:lnTo>
                <a:lnTo>
                  <a:pt x="1547" y="4547"/>
                </a:lnTo>
                <a:lnTo>
                  <a:pt x="1482" y="4558"/>
                </a:lnTo>
                <a:lnTo>
                  <a:pt x="1418" y="4558"/>
                </a:lnTo>
                <a:lnTo>
                  <a:pt x="1356" y="4547"/>
                </a:lnTo>
                <a:lnTo>
                  <a:pt x="1296" y="4530"/>
                </a:lnTo>
                <a:lnTo>
                  <a:pt x="1239" y="4502"/>
                </a:lnTo>
                <a:lnTo>
                  <a:pt x="1196" y="4473"/>
                </a:lnTo>
                <a:lnTo>
                  <a:pt x="1157" y="4437"/>
                </a:lnTo>
                <a:lnTo>
                  <a:pt x="1122" y="4399"/>
                </a:lnTo>
                <a:lnTo>
                  <a:pt x="1091" y="4354"/>
                </a:lnTo>
                <a:lnTo>
                  <a:pt x="1065" y="4308"/>
                </a:lnTo>
                <a:lnTo>
                  <a:pt x="1045" y="4256"/>
                </a:lnTo>
                <a:lnTo>
                  <a:pt x="940" y="3919"/>
                </a:lnTo>
                <a:lnTo>
                  <a:pt x="828" y="3884"/>
                </a:lnTo>
                <a:close/>
                <a:moveTo>
                  <a:pt x="2444" y="1517"/>
                </a:moveTo>
                <a:lnTo>
                  <a:pt x="2353" y="1521"/>
                </a:lnTo>
                <a:lnTo>
                  <a:pt x="2263" y="1535"/>
                </a:lnTo>
                <a:lnTo>
                  <a:pt x="2177" y="1557"/>
                </a:lnTo>
                <a:lnTo>
                  <a:pt x="2096" y="1586"/>
                </a:lnTo>
                <a:lnTo>
                  <a:pt x="2017" y="1624"/>
                </a:lnTo>
                <a:lnTo>
                  <a:pt x="1943" y="1669"/>
                </a:lnTo>
                <a:lnTo>
                  <a:pt x="1874" y="1721"/>
                </a:lnTo>
                <a:lnTo>
                  <a:pt x="1811" y="1778"/>
                </a:lnTo>
                <a:lnTo>
                  <a:pt x="1754" y="1841"/>
                </a:lnTo>
                <a:lnTo>
                  <a:pt x="1702" y="1910"/>
                </a:lnTo>
                <a:lnTo>
                  <a:pt x="1657" y="1984"/>
                </a:lnTo>
                <a:lnTo>
                  <a:pt x="1619" y="2063"/>
                </a:lnTo>
                <a:lnTo>
                  <a:pt x="1588" y="2144"/>
                </a:lnTo>
                <a:lnTo>
                  <a:pt x="1566" y="2231"/>
                </a:lnTo>
                <a:lnTo>
                  <a:pt x="1552" y="2320"/>
                </a:lnTo>
                <a:lnTo>
                  <a:pt x="1547" y="2410"/>
                </a:lnTo>
                <a:lnTo>
                  <a:pt x="1552" y="2503"/>
                </a:lnTo>
                <a:lnTo>
                  <a:pt x="1566" y="2591"/>
                </a:lnTo>
                <a:lnTo>
                  <a:pt x="1587" y="2677"/>
                </a:lnTo>
                <a:lnTo>
                  <a:pt x="1618" y="2758"/>
                </a:lnTo>
                <a:lnTo>
                  <a:pt x="1654" y="2835"/>
                </a:lnTo>
                <a:lnTo>
                  <a:pt x="1699" y="2909"/>
                </a:lnTo>
                <a:lnTo>
                  <a:pt x="1749" y="2976"/>
                </a:lnTo>
                <a:lnTo>
                  <a:pt x="1804" y="3040"/>
                </a:lnTo>
                <a:lnTo>
                  <a:pt x="1811" y="3047"/>
                </a:lnTo>
                <a:lnTo>
                  <a:pt x="1874" y="3104"/>
                </a:lnTo>
                <a:lnTo>
                  <a:pt x="1943" y="3155"/>
                </a:lnTo>
                <a:lnTo>
                  <a:pt x="2017" y="3202"/>
                </a:lnTo>
                <a:lnTo>
                  <a:pt x="2096" y="3238"/>
                </a:lnTo>
                <a:lnTo>
                  <a:pt x="2177" y="3269"/>
                </a:lnTo>
                <a:lnTo>
                  <a:pt x="2263" y="3292"/>
                </a:lnTo>
                <a:lnTo>
                  <a:pt x="2353" y="3304"/>
                </a:lnTo>
                <a:lnTo>
                  <a:pt x="2444" y="3309"/>
                </a:lnTo>
                <a:lnTo>
                  <a:pt x="2535" y="3304"/>
                </a:lnTo>
                <a:lnTo>
                  <a:pt x="2625" y="3292"/>
                </a:lnTo>
                <a:lnTo>
                  <a:pt x="2711" y="3269"/>
                </a:lnTo>
                <a:lnTo>
                  <a:pt x="2793" y="3238"/>
                </a:lnTo>
                <a:lnTo>
                  <a:pt x="2871" y="3202"/>
                </a:lnTo>
                <a:lnTo>
                  <a:pt x="2945" y="3155"/>
                </a:lnTo>
                <a:lnTo>
                  <a:pt x="3015" y="3104"/>
                </a:lnTo>
                <a:lnTo>
                  <a:pt x="3079" y="3047"/>
                </a:lnTo>
                <a:lnTo>
                  <a:pt x="3136" y="2983"/>
                </a:lnTo>
                <a:lnTo>
                  <a:pt x="3187" y="2914"/>
                </a:lnTo>
                <a:lnTo>
                  <a:pt x="3232" y="2840"/>
                </a:lnTo>
                <a:lnTo>
                  <a:pt x="3270" y="2761"/>
                </a:lnTo>
                <a:lnTo>
                  <a:pt x="3299" y="2678"/>
                </a:lnTo>
                <a:lnTo>
                  <a:pt x="3322" y="2592"/>
                </a:lnTo>
                <a:lnTo>
                  <a:pt x="3335" y="2503"/>
                </a:lnTo>
                <a:lnTo>
                  <a:pt x="3339" y="2410"/>
                </a:lnTo>
                <a:lnTo>
                  <a:pt x="3335" y="2320"/>
                </a:lnTo>
                <a:lnTo>
                  <a:pt x="3322" y="2231"/>
                </a:lnTo>
                <a:lnTo>
                  <a:pt x="3299" y="2144"/>
                </a:lnTo>
                <a:lnTo>
                  <a:pt x="3268" y="2063"/>
                </a:lnTo>
                <a:lnTo>
                  <a:pt x="3232" y="1984"/>
                </a:lnTo>
                <a:lnTo>
                  <a:pt x="3187" y="1910"/>
                </a:lnTo>
                <a:lnTo>
                  <a:pt x="3136" y="1841"/>
                </a:lnTo>
                <a:lnTo>
                  <a:pt x="3079" y="1778"/>
                </a:lnTo>
                <a:lnTo>
                  <a:pt x="3015" y="1721"/>
                </a:lnTo>
                <a:lnTo>
                  <a:pt x="2945" y="1669"/>
                </a:lnTo>
                <a:lnTo>
                  <a:pt x="2871" y="1624"/>
                </a:lnTo>
                <a:lnTo>
                  <a:pt x="2793" y="1586"/>
                </a:lnTo>
                <a:lnTo>
                  <a:pt x="2711" y="1557"/>
                </a:lnTo>
                <a:lnTo>
                  <a:pt x="2625" y="1535"/>
                </a:lnTo>
                <a:lnTo>
                  <a:pt x="2535" y="1521"/>
                </a:lnTo>
                <a:lnTo>
                  <a:pt x="2444" y="1517"/>
                </a:lnTo>
                <a:close/>
                <a:moveTo>
                  <a:pt x="2444" y="1249"/>
                </a:moveTo>
                <a:lnTo>
                  <a:pt x="2549" y="1254"/>
                </a:lnTo>
                <a:lnTo>
                  <a:pt x="2652" y="1268"/>
                </a:lnTo>
                <a:lnTo>
                  <a:pt x="2752" y="1292"/>
                </a:lnTo>
                <a:lnTo>
                  <a:pt x="2848" y="1323"/>
                </a:lnTo>
                <a:lnTo>
                  <a:pt x="2941" y="1362"/>
                </a:lnTo>
                <a:lnTo>
                  <a:pt x="3029" y="1409"/>
                </a:lnTo>
                <a:lnTo>
                  <a:pt x="3113" y="1464"/>
                </a:lnTo>
                <a:lnTo>
                  <a:pt x="3191" y="1524"/>
                </a:lnTo>
                <a:lnTo>
                  <a:pt x="3265" y="1592"/>
                </a:lnTo>
                <a:lnTo>
                  <a:pt x="3332" y="1664"/>
                </a:lnTo>
                <a:lnTo>
                  <a:pt x="3392" y="1743"/>
                </a:lnTo>
                <a:lnTo>
                  <a:pt x="3447" y="1826"/>
                </a:lnTo>
                <a:lnTo>
                  <a:pt x="3494" y="1914"/>
                </a:lnTo>
                <a:lnTo>
                  <a:pt x="3533" y="2007"/>
                </a:lnTo>
                <a:lnTo>
                  <a:pt x="3566" y="2103"/>
                </a:lnTo>
                <a:lnTo>
                  <a:pt x="3588" y="2203"/>
                </a:lnTo>
                <a:lnTo>
                  <a:pt x="3602" y="2305"/>
                </a:lnTo>
                <a:lnTo>
                  <a:pt x="3607" y="2410"/>
                </a:lnTo>
                <a:lnTo>
                  <a:pt x="3602" y="2516"/>
                </a:lnTo>
                <a:lnTo>
                  <a:pt x="3588" y="2620"/>
                </a:lnTo>
                <a:lnTo>
                  <a:pt x="3566" y="2721"/>
                </a:lnTo>
                <a:lnTo>
                  <a:pt x="3533" y="2818"/>
                </a:lnTo>
                <a:lnTo>
                  <a:pt x="3494" y="2911"/>
                </a:lnTo>
                <a:lnTo>
                  <a:pt x="3447" y="2999"/>
                </a:lnTo>
                <a:lnTo>
                  <a:pt x="3392" y="3081"/>
                </a:lnTo>
                <a:lnTo>
                  <a:pt x="3332" y="3161"/>
                </a:lnTo>
                <a:lnTo>
                  <a:pt x="3265" y="3233"/>
                </a:lnTo>
                <a:lnTo>
                  <a:pt x="3191" y="3300"/>
                </a:lnTo>
                <a:lnTo>
                  <a:pt x="3113" y="3362"/>
                </a:lnTo>
                <a:lnTo>
                  <a:pt x="3029" y="3416"/>
                </a:lnTo>
                <a:lnTo>
                  <a:pt x="2941" y="3464"/>
                </a:lnTo>
                <a:lnTo>
                  <a:pt x="2848" y="3502"/>
                </a:lnTo>
                <a:lnTo>
                  <a:pt x="2752" y="3533"/>
                </a:lnTo>
                <a:lnTo>
                  <a:pt x="2652" y="3557"/>
                </a:lnTo>
                <a:lnTo>
                  <a:pt x="2549" y="3571"/>
                </a:lnTo>
                <a:lnTo>
                  <a:pt x="2444" y="3574"/>
                </a:lnTo>
                <a:lnTo>
                  <a:pt x="2339" y="3571"/>
                </a:lnTo>
                <a:lnTo>
                  <a:pt x="2236" y="3557"/>
                </a:lnTo>
                <a:lnTo>
                  <a:pt x="2136" y="3533"/>
                </a:lnTo>
                <a:lnTo>
                  <a:pt x="2039" y="3502"/>
                </a:lnTo>
                <a:lnTo>
                  <a:pt x="1946" y="3464"/>
                </a:lnTo>
                <a:lnTo>
                  <a:pt x="1859" y="3416"/>
                </a:lnTo>
                <a:lnTo>
                  <a:pt x="1774" y="3362"/>
                </a:lnTo>
                <a:lnTo>
                  <a:pt x="1695" y="3300"/>
                </a:lnTo>
                <a:lnTo>
                  <a:pt x="1623" y="3233"/>
                </a:lnTo>
                <a:lnTo>
                  <a:pt x="1614" y="3226"/>
                </a:lnTo>
                <a:lnTo>
                  <a:pt x="1549" y="3152"/>
                </a:lnTo>
                <a:lnTo>
                  <a:pt x="1490" y="3075"/>
                </a:lnTo>
                <a:lnTo>
                  <a:pt x="1437" y="2992"/>
                </a:lnTo>
                <a:lnTo>
                  <a:pt x="1391" y="2904"/>
                </a:lnTo>
                <a:lnTo>
                  <a:pt x="1353" y="2811"/>
                </a:lnTo>
                <a:lnTo>
                  <a:pt x="1322" y="2716"/>
                </a:lnTo>
                <a:lnTo>
                  <a:pt x="1299" y="2618"/>
                </a:lnTo>
                <a:lnTo>
                  <a:pt x="1286" y="2515"/>
                </a:lnTo>
                <a:lnTo>
                  <a:pt x="1282" y="2410"/>
                </a:lnTo>
                <a:lnTo>
                  <a:pt x="1286" y="2305"/>
                </a:lnTo>
                <a:lnTo>
                  <a:pt x="1301" y="2203"/>
                </a:lnTo>
                <a:lnTo>
                  <a:pt x="1323" y="2103"/>
                </a:lnTo>
                <a:lnTo>
                  <a:pt x="1354" y="2007"/>
                </a:lnTo>
                <a:lnTo>
                  <a:pt x="1394" y="1914"/>
                </a:lnTo>
                <a:lnTo>
                  <a:pt x="1440" y="1826"/>
                </a:lnTo>
                <a:lnTo>
                  <a:pt x="1496" y="1743"/>
                </a:lnTo>
                <a:lnTo>
                  <a:pt x="1556" y="1664"/>
                </a:lnTo>
                <a:lnTo>
                  <a:pt x="1623" y="1592"/>
                </a:lnTo>
                <a:lnTo>
                  <a:pt x="1695" y="1524"/>
                </a:lnTo>
                <a:lnTo>
                  <a:pt x="1774" y="1464"/>
                </a:lnTo>
                <a:lnTo>
                  <a:pt x="1859" y="1409"/>
                </a:lnTo>
                <a:lnTo>
                  <a:pt x="1946" y="1362"/>
                </a:lnTo>
                <a:lnTo>
                  <a:pt x="2039" y="1323"/>
                </a:lnTo>
                <a:lnTo>
                  <a:pt x="2136" y="1292"/>
                </a:lnTo>
                <a:lnTo>
                  <a:pt x="2236" y="1268"/>
                </a:lnTo>
                <a:lnTo>
                  <a:pt x="2339" y="1254"/>
                </a:lnTo>
                <a:lnTo>
                  <a:pt x="2444" y="1249"/>
                </a:lnTo>
                <a:close/>
                <a:moveTo>
                  <a:pt x="2444" y="245"/>
                </a:moveTo>
                <a:lnTo>
                  <a:pt x="2175" y="491"/>
                </a:lnTo>
                <a:lnTo>
                  <a:pt x="2162" y="505"/>
                </a:lnTo>
                <a:lnTo>
                  <a:pt x="2119" y="543"/>
                </a:lnTo>
                <a:lnTo>
                  <a:pt x="2069" y="574"/>
                </a:lnTo>
                <a:lnTo>
                  <a:pt x="2017" y="598"/>
                </a:lnTo>
                <a:lnTo>
                  <a:pt x="1965" y="617"/>
                </a:lnTo>
                <a:lnTo>
                  <a:pt x="1910" y="627"/>
                </a:lnTo>
                <a:lnTo>
                  <a:pt x="1854" y="632"/>
                </a:lnTo>
                <a:lnTo>
                  <a:pt x="1795" y="629"/>
                </a:lnTo>
                <a:lnTo>
                  <a:pt x="1737" y="620"/>
                </a:lnTo>
                <a:lnTo>
                  <a:pt x="1361" y="532"/>
                </a:lnTo>
                <a:lnTo>
                  <a:pt x="1249" y="894"/>
                </a:lnTo>
                <a:lnTo>
                  <a:pt x="1248" y="903"/>
                </a:lnTo>
                <a:lnTo>
                  <a:pt x="1229" y="958"/>
                </a:lnTo>
                <a:lnTo>
                  <a:pt x="1201" y="1009"/>
                </a:lnTo>
                <a:lnTo>
                  <a:pt x="1169" y="1056"/>
                </a:lnTo>
                <a:lnTo>
                  <a:pt x="1132" y="1099"/>
                </a:lnTo>
                <a:lnTo>
                  <a:pt x="1089" y="1135"/>
                </a:lnTo>
                <a:lnTo>
                  <a:pt x="1043" y="1168"/>
                </a:lnTo>
                <a:lnTo>
                  <a:pt x="990" y="1194"/>
                </a:lnTo>
                <a:lnTo>
                  <a:pt x="935" y="1216"/>
                </a:lnTo>
                <a:lnTo>
                  <a:pt x="571" y="1328"/>
                </a:lnTo>
                <a:lnTo>
                  <a:pt x="654" y="1702"/>
                </a:lnTo>
                <a:lnTo>
                  <a:pt x="663" y="1760"/>
                </a:lnTo>
                <a:lnTo>
                  <a:pt x="666" y="1817"/>
                </a:lnTo>
                <a:lnTo>
                  <a:pt x="661" y="1874"/>
                </a:lnTo>
                <a:lnTo>
                  <a:pt x="651" y="1929"/>
                </a:lnTo>
                <a:lnTo>
                  <a:pt x="651" y="1931"/>
                </a:lnTo>
                <a:lnTo>
                  <a:pt x="632" y="1986"/>
                </a:lnTo>
                <a:lnTo>
                  <a:pt x="606" y="2038"/>
                </a:lnTo>
                <a:lnTo>
                  <a:pt x="577" y="2088"/>
                </a:lnTo>
                <a:lnTo>
                  <a:pt x="539" y="2132"/>
                </a:lnTo>
                <a:lnTo>
                  <a:pt x="281" y="2406"/>
                </a:lnTo>
                <a:lnTo>
                  <a:pt x="279" y="2410"/>
                </a:lnTo>
                <a:lnTo>
                  <a:pt x="525" y="2680"/>
                </a:lnTo>
                <a:lnTo>
                  <a:pt x="539" y="2694"/>
                </a:lnTo>
                <a:lnTo>
                  <a:pt x="573" y="2735"/>
                </a:lnTo>
                <a:lnTo>
                  <a:pt x="601" y="2778"/>
                </a:lnTo>
                <a:lnTo>
                  <a:pt x="625" y="2823"/>
                </a:lnTo>
                <a:lnTo>
                  <a:pt x="644" y="2871"/>
                </a:lnTo>
                <a:lnTo>
                  <a:pt x="651" y="2894"/>
                </a:lnTo>
                <a:lnTo>
                  <a:pt x="661" y="2949"/>
                </a:lnTo>
                <a:lnTo>
                  <a:pt x="666" y="3006"/>
                </a:lnTo>
                <a:lnTo>
                  <a:pt x="663" y="3062"/>
                </a:lnTo>
                <a:lnTo>
                  <a:pt x="654" y="3118"/>
                </a:lnTo>
                <a:lnTo>
                  <a:pt x="571" y="3497"/>
                </a:lnTo>
                <a:lnTo>
                  <a:pt x="935" y="3608"/>
                </a:lnTo>
                <a:lnTo>
                  <a:pt x="990" y="3631"/>
                </a:lnTo>
                <a:lnTo>
                  <a:pt x="1043" y="3657"/>
                </a:lnTo>
                <a:lnTo>
                  <a:pt x="1089" y="3689"/>
                </a:lnTo>
                <a:lnTo>
                  <a:pt x="1132" y="3726"/>
                </a:lnTo>
                <a:lnTo>
                  <a:pt x="1169" y="3769"/>
                </a:lnTo>
                <a:lnTo>
                  <a:pt x="1201" y="3815"/>
                </a:lnTo>
                <a:lnTo>
                  <a:pt x="1229" y="3867"/>
                </a:lnTo>
                <a:lnTo>
                  <a:pt x="1248" y="3924"/>
                </a:lnTo>
                <a:lnTo>
                  <a:pt x="1361" y="4291"/>
                </a:lnTo>
                <a:lnTo>
                  <a:pt x="1737" y="4201"/>
                </a:lnTo>
                <a:lnTo>
                  <a:pt x="1795" y="4192"/>
                </a:lnTo>
                <a:lnTo>
                  <a:pt x="1854" y="4191"/>
                </a:lnTo>
                <a:lnTo>
                  <a:pt x="1910" y="4196"/>
                </a:lnTo>
                <a:lnTo>
                  <a:pt x="1965" y="4208"/>
                </a:lnTo>
                <a:lnTo>
                  <a:pt x="2019" y="4225"/>
                </a:lnTo>
                <a:lnTo>
                  <a:pt x="2070" y="4251"/>
                </a:lnTo>
                <a:lnTo>
                  <a:pt x="2119" y="4282"/>
                </a:lnTo>
                <a:lnTo>
                  <a:pt x="2162" y="4318"/>
                </a:lnTo>
                <a:lnTo>
                  <a:pt x="2160" y="4318"/>
                </a:lnTo>
                <a:lnTo>
                  <a:pt x="2444" y="4583"/>
                </a:lnTo>
                <a:lnTo>
                  <a:pt x="2714" y="4334"/>
                </a:lnTo>
                <a:lnTo>
                  <a:pt x="2728" y="4318"/>
                </a:lnTo>
                <a:lnTo>
                  <a:pt x="2766" y="4285"/>
                </a:lnTo>
                <a:lnTo>
                  <a:pt x="2809" y="4256"/>
                </a:lnTo>
                <a:lnTo>
                  <a:pt x="2855" y="4232"/>
                </a:lnTo>
                <a:lnTo>
                  <a:pt x="2905" y="4215"/>
                </a:lnTo>
                <a:lnTo>
                  <a:pt x="2926" y="4208"/>
                </a:lnTo>
                <a:lnTo>
                  <a:pt x="2981" y="4196"/>
                </a:lnTo>
                <a:lnTo>
                  <a:pt x="3036" y="4191"/>
                </a:lnTo>
                <a:lnTo>
                  <a:pt x="3093" y="4192"/>
                </a:lnTo>
                <a:lnTo>
                  <a:pt x="3151" y="4201"/>
                </a:lnTo>
                <a:lnTo>
                  <a:pt x="3526" y="4291"/>
                </a:lnTo>
                <a:lnTo>
                  <a:pt x="3640" y="3931"/>
                </a:lnTo>
                <a:lnTo>
                  <a:pt x="3640" y="3924"/>
                </a:lnTo>
                <a:lnTo>
                  <a:pt x="3661" y="3867"/>
                </a:lnTo>
                <a:lnTo>
                  <a:pt x="3688" y="3815"/>
                </a:lnTo>
                <a:lnTo>
                  <a:pt x="3719" y="3769"/>
                </a:lnTo>
                <a:lnTo>
                  <a:pt x="3757" y="3726"/>
                </a:lnTo>
                <a:lnTo>
                  <a:pt x="3798" y="3689"/>
                </a:lnTo>
                <a:lnTo>
                  <a:pt x="3845" y="3657"/>
                </a:lnTo>
                <a:lnTo>
                  <a:pt x="3896" y="3631"/>
                </a:lnTo>
                <a:lnTo>
                  <a:pt x="3953" y="3608"/>
                </a:lnTo>
                <a:lnTo>
                  <a:pt x="4320" y="3497"/>
                </a:lnTo>
                <a:lnTo>
                  <a:pt x="4235" y="3128"/>
                </a:lnTo>
                <a:lnTo>
                  <a:pt x="4234" y="3121"/>
                </a:lnTo>
                <a:lnTo>
                  <a:pt x="4223" y="3049"/>
                </a:lnTo>
                <a:lnTo>
                  <a:pt x="4223" y="2978"/>
                </a:lnTo>
                <a:lnTo>
                  <a:pt x="4232" y="2906"/>
                </a:lnTo>
                <a:lnTo>
                  <a:pt x="4237" y="2892"/>
                </a:lnTo>
                <a:lnTo>
                  <a:pt x="4256" y="2839"/>
                </a:lnTo>
                <a:lnTo>
                  <a:pt x="4280" y="2789"/>
                </a:lnTo>
                <a:lnTo>
                  <a:pt x="4313" y="2740"/>
                </a:lnTo>
                <a:lnTo>
                  <a:pt x="4351" y="2692"/>
                </a:lnTo>
                <a:lnTo>
                  <a:pt x="4607" y="2417"/>
                </a:lnTo>
                <a:lnTo>
                  <a:pt x="4611" y="2410"/>
                </a:lnTo>
                <a:lnTo>
                  <a:pt x="4351" y="2129"/>
                </a:lnTo>
                <a:lnTo>
                  <a:pt x="4313" y="2084"/>
                </a:lnTo>
                <a:lnTo>
                  <a:pt x="4280" y="2036"/>
                </a:lnTo>
                <a:lnTo>
                  <a:pt x="4256" y="1984"/>
                </a:lnTo>
                <a:lnTo>
                  <a:pt x="4237" y="1931"/>
                </a:lnTo>
                <a:lnTo>
                  <a:pt x="4227" y="1876"/>
                </a:lnTo>
                <a:lnTo>
                  <a:pt x="4223" y="1819"/>
                </a:lnTo>
                <a:lnTo>
                  <a:pt x="4225" y="1760"/>
                </a:lnTo>
                <a:lnTo>
                  <a:pt x="4234" y="1702"/>
                </a:lnTo>
                <a:lnTo>
                  <a:pt x="4320" y="1328"/>
                </a:lnTo>
                <a:lnTo>
                  <a:pt x="3953" y="1216"/>
                </a:lnTo>
                <a:lnTo>
                  <a:pt x="3891" y="1192"/>
                </a:lnTo>
                <a:lnTo>
                  <a:pt x="3834" y="1159"/>
                </a:lnTo>
                <a:lnTo>
                  <a:pt x="3781" y="1121"/>
                </a:lnTo>
                <a:lnTo>
                  <a:pt x="3736" y="1075"/>
                </a:lnTo>
                <a:lnTo>
                  <a:pt x="3697" y="1023"/>
                </a:lnTo>
                <a:lnTo>
                  <a:pt x="3664" y="965"/>
                </a:lnTo>
                <a:lnTo>
                  <a:pt x="3640" y="903"/>
                </a:lnTo>
                <a:lnTo>
                  <a:pt x="3643" y="903"/>
                </a:lnTo>
                <a:lnTo>
                  <a:pt x="3640" y="901"/>
                </a:lnTo>
                <a:lnTo>
                  <a:pt x="3526" y="532"/>
                </a:lnTo>
                <a:lnTo>
                  <a:pt x="3160" y="617"/>
                </a:lnTo>
                <a:lnTo>
                  <a:pt x="3153" y="620"/>
                </a:lnTo>
                <a:lnTo>
                  <a:pt x="3094" y="629"/>
                </a:lnTo>
                <a:lnTo>
                  <a:pt x="3038" y="632"/>
                </a:lnTo>
                <a:lnTo>
                  <a:pt x="2981" y="627"/>
                </a:lnTo>
                <a:lnTo>
                  <a:pt x="2926" y="617"/>
                </a:lnTo>
                <a:lnTo>
                  <a:pt x="2871" y="598"/>
                </a:lnTo>
                <a:lnTo>
                  <a:pt x="2821" y="574"/>
                </a:lnTo>
                <a:lnTo>
                  <a:pt x="2771" y="543"/>
                </a:lnTo>
                <a:lnTo>
                  <a:pt x="2728" y="505"/>
                </a:lnTo>
                <a:lnTo>
                  <a:pt x="2447" y="245"/>
                </a:lnTo>
                <a:lnTo>
                  <a:pt x="2444" y="245"/>
                </a:lnTo>
                <a:close/>
                <a:moveTo>
                  <a:pt x="2446" y="0"/>
                </a:moveTo>
                <a:lnTo>
                  <a:pt x="2497" y="3"/>
                </a:lnTo>
                <a:lnTo>
                  <a:pt x="2549" y="12"/>
                </a:lnTo>
                <a:lnTo>
                  <a:pt x="2599" y="29"/>
                </a:lnTo>
                <a:lnTo>
                  <a:pt x="2647" y="50"/>
                </a:lnTo>
                <a:lnTo>
                  <a:pt x="2693" y="79"/>
                </a:lnTo>
                <a:lnTo>
                  <a:pt x="2736" y="114"/>
                </a:lnTo>
                <a:lnTo>
                  <a:pt x="2747" y="126"/>
                </a:lnTo>
                <a:lnTo>
                  <a:pt x="2996" y="355"/>
                </a:lnTo>
                <a:lnTo>
                  <a:pt x="3000" y="353"/>
                </a:lnTo>
                <a:lnTo>
                  <a:pt x="3342" y="276"/>
                </a:lnTo>
                <a:lnTo>
                  <a:pt x="3408" y="267"/>
                </a:lnTo>
                <a:lnTo>
                  <a:pt x="3471" y="267"/>
                </a:lnTo>
                <a:lnTo>
                  <a:pt x="3533" y="277"/>
                </a:lnTo>
                <a:lnTo>
                  <a:pt x="3593" y="296"/>
                </a:lnTo>
                <a:lnTo>
                  <a:pt x="3650" y="322"/>
                </a:lnTo>
                <a:lnTo>
                  <a:pt x="3702" y="358"/>
                </a:lnTo>
                <a:lnTo>
                  <a:pt x="3748" y="401"/>
                </a:lnTo>
                <a:lnTo>
                  <a:pt x="3788" y="451"/>
                </a:lnTo>
                <a:lnTo>
                  <a:pt x="3821" y="508"/>
                </a:lnTo>
                <a:lnTo>
                  <a:pt x="3845" y="570"/>
                </a:lnTo>
                <a:lnTo>
                  <a:pt x="3950" y="906"/>
                </a:lnTo>
                <a:lnTo>
                  <a:pt x="4285" y="1011"/>
                </a:lnTo>
                <a:lnTo>
                  <a:pt x="4339" y="1030"/>
                </a:lnTo>
                <a:lnTo>
                  <a:pt x="4387" y="1056"/>
                </a:lnTo>
                <a:lnTo>
                  <a:pt x="4432" y="1087"/>
                </a:lnTo>
                <a:lnTo>
                  <a:pt x="4469" y="1123"/>
                </a:lnTo>
                <a:lnTo>
                  <a:pt x="4504" y="1164"/>
                </a:lnTo>
                <a:lnTo>
                  <a:pt x="4531" y="1209"/>
                </a:lnTo>
                <a:lnTo>
                  <a:pt x="4559" y="1264"/>
                </a:lnTo>
                <a:lnTo>
                  <a:pt x="4578" y="1323"/>
                </a:lnTo>
                <a:lnTo>
                  <a:pt x="4588" y="1387"/>
                </a:lnTo>
                <a:lnTo>
                  <a:pt x="4588" y="1450"/>
                </a:lnTo>
                <a:lnTo>
                  <a:pt x="4578" y="1517"/>
                </a:lnTo>
                <a:lnTo>
                  <a:pt x="4499" y="1862"/>
                </a:lnTo>
                <a:lnTo>
                  <a:pt x="4741" y="2120"/>
                </a:lnTo>
                <a:lnTo>
                  <a:pt x="4776" y="2163"/>
                </a:lnTo>
                <a:lnTo>
                  <a:pt x="4805" y="2210"/>
                </a:lnTo>
                <a:lnTo>
                  <a:pt x="4826" y="2258"/>
                </a:lnTo>
                <a:lnTo>
                  <a:pt x="4843" y="2308"/>
                </a:lnTo>
                <a:lnTo>
                  <a:pt x="4852" y="2360"/>
                </a:lnTo>
                <a:lnTo>
                  <a:pt x="4855" y="2410"/>
                </a:lnTo>
                <a:lnTo>
                  <a:pt x="4852" y="2463"/>
                </a:lnTo>
                <a:lnTo>
                  <a:pt x="4843" y="2515"/>
                </a:lnTo>
                <a:lnTo>
                  <a:pt x="4826" y="2566"/>
                </a:lnTo>
                <a:lnTo>
                  <a:pt x="4805" y="2615"/>
                </a:lnTo>
                <a:lnTo>
                  <a:pt x="4776" y="2661"/>
                </a:lnTo>
                <a:lnTo>
                  <a:pt x="4741" y="2704"/>
                </a:lnTo>
                <a:lnTo>
                  <a:pt x="4729" y="2716"/>
                </a:lnTo>
                <a:lnTo>
                  <a:pt x="4499" y="2963"/>
                </a:lnTo>
                <a:lnTo>
                  <a:pt x="4502" y="2968"/>
                </a:lnTo>
                <a:lnTo>
                  <a:pt x="4578" y="3309"/>
                </a:lnTo>
                <a:lnTo>
                  <a:pt x="4588" y="3374"/>
                </a:lnTo>
                <a:lnTo>
                  <a:pt x="4588" y="3438"/>
                </a:lnTo>
                <a:lnTo>
                  <a:pt x="4578" y="3502"/>
                </a:lnTo>
                <a:lnTo>
                  <a:pt x="4559" y="3560"/>
                </a:lnTo>
                <a:lnTo>
                  <a:pt x="4531" y="3615"/>
                </a:lnTo>
                <a:lnTo>
                  <a:pt x="4531" y="3619"/>
                </a:lnTo>
                <a:lnTo>
                  <a:pt x="4500" y="3665"/>
                </a:lnTo>
                <a:lnTo>
                  <a:pt x="4463" y="3708"/>
                </a:lnTo>
                <a:lnTo>
                  <a:pt x="4420" y="3746"/>
                </a:lnTo>
                <a:lnTo>
                  <a:pt x="4373" y="3777"/>
                </a:lnTo>
                <a:lnTo>
                  <a:pt x="4320" y="3803"/>
                </a:lnTo>
                <a:lnTo>
                  <a:pt x="4872" y="4761"/>
                </a:lnTo>
                <a:lnTo>
                  <a:pt x="4884" y="4788"/>
                </a:lnTo>
                <a:lnTo>
                  <a:pt x="4889" y="4818"/>
                </a:lnTo>
                <a:lnTo>
                  <a:pt x="4888" y="4847"/>
                </a:lnTo>
                <a:lnTo>
                  <a:pt x="4881" y="4874"/>
                </a:lnTo>
                <a:lnTo>
                  <a:pt x="4867" y="4900"/>
                </a:lnTo>
                <a:lnTo>
                  <a:pt x="4846" y="4923"/>
                </a:lnTo>
                <a:lnTo>
                  <a:pt x="4822" y="4940"/>
                </a:lnTo>
                <a:lnTo>
                  <a:pt x="4802" y="4952"/>
                </a:lnTo>
                <a:lnTo>
                  <a:pt x="4779" y="4957"/>
                </a:lnTo>
                <a:lnTo>
                  <a:pt x="4753" y="4959"/>
                </a:lnTo>
                <a:lnTo>
                  <a:pt x="4005" y="4954"/>
                </a:lnTo>
                <a:lnTo>
                  <a:pt x="3635" y="5606"/>
                </a:lnTo>
                <a:lnTo>
                  <a:pt x="3618" y="5631"/>
                </a:lnTo>
                <a:lnTo>
                  <a:pt x="3595" y="5651"/>
                </a:lnTo>
                <a:lnTo>
                  <a:pt x="3571" y="5665"/>
                </a:lnTo>
                <a:lnTo>
                  <a:pt x="3544" y="5672"/>
                </a:lnTo>
                <a:lnTo>
                  <a:pt x="3514" y="5674"/>
                </a:lnTo>
                <a:lnTo>
                  <a:pt x="3485" y="5668"/>
                </a:lnTo>
                <a:lnTo>
                  <a:pt x="3456" y="5658"/>
                </a:lnTo>
                <a:lnTo>
                  <a:pt x="3433" y="5643"/>
                </a:lnTo>
                <a:lnTo>
                  <a:pt x="3416" y="5624"/>
                </a:lnTo>
                <a:lnTo>
                  <a:pt x="3402" y="5603"/>
                </a:lnTo>
                <a:lnTo>
                  <a:pt x="2835" y="4618"/>
                </a:lnTo>
                <a:lnTo>
                  <a:pt x="2736" y="4711"/>
                </a:lnTo>
                <a:lnTo>
                  <a:pt x="2693" y="4745"/>
                </a:lnTo>
                <a:lnTo>
                  <a:pt x="2647" y="4773"/>
                </a:lnTo>
                <a:lnTo>
                  <a:pt x="2597" y="4795"/>
                </a:lnTo>
                <a:lnTo>
                  <a:pt x="2547" y="4811"/>
                </a:lnTo>
                <a:lnTo>
                  <a:pt x="2495" y="4821"/>
                </a:lnTo>
                <a:lnTo>
                  <a:pt x="2444" y="4825"/>
                </a:lnTo>
                <a:lnTo>
                  <a:pt x="2392" y="4821"/>
                </a:lnTo>
                <a:lnTo>
                  <a:pt x="2341" y="4811"/>
                </a:lnTo>
                <a:lnTo>
                  <a:pt x="2291" y="4795"/>
                </a:lnTo>
                <a:lnTo>
                  <a:pt x="2242" y="4773"/>
                </a:lnTo>
                <a:lnTo>
                  <a:pt x="2196" y="4745"/>
                </a:lnTo>
                <a:lnTo>
                  <a:pt x="2153" y="4711"/>
                </a:lnTo>
                <a:lnTo>
                  <a:pt x="2053" y="4618"/>
                </a:lnTo>
                <a:lnTo>
                  <a:pt x="1485" y="5603"/>
                </a:lnTo>
                <a:lnTo>
                  <a:pt x="1471" y="5624"/>
                </a:lnTo>
                <a:lnTo>
                  <a:pt x="1454" y="5643"/>
                </a:lnTo>
                <a:lnTo>
                  <a:pt x="1430" y="5658"/>
                </a:lnTo>
                <a:lnTo>
                  <a:pt x="1403" y="5668"/>
                </a:lnTo>
                <a:lnTo>
                  <a:pt x="1373" y="5674"/>
                </a:lnTo>
                <a:lnTo>
                  <a:pt x="1344" y="5672"/>
                </a:lnTo>
                <a:lnTo>
                  <a:pt x="1317" y="5665"/>
                </a:lnTo>
                <a:lnTo>
                  <a:pt x="1291" y="5651"/>
                </a:lnTo>
                <a:lnTo>
                  <a:pt x="1270" y="5631"/>
                </a:lnTo>
                <a:lnTo>
                  <a:pt x="1251" y="5606"/>
                </a:lnTo>
                <a:lnTo>
                  <a:pt x="885" y="4954"/>
                </a:lnTo>
                <a:lnTo>
                  <a:pt x="133" y="4959"/>
                </a:lnTo>
                <a:lnTo>
                  <a:pt x="110" y="4957"/>
                </a:lnTo>
                <a:lnTo>
                  <a:pt x="88" y="4952"/>
                </a:lnTo>
                <a:lnTo>
                  <a:pt x="67" y="4940"/>
                </a:lnTo>
                <a:lnTo>
                  <a:pt x="41" y="4923"/>
                </a:lnTo>
                <a:lnTo>
                  <a:pt x="22" y="4900"/>
                </a:lnTo>
                <a:lnTo>
                  <a:pt x="9" y="4874"/>
                </a:lnTo>
                <a:lnTo>
                  <a:pt x="2" y="4847"/>
                </a:lnTo>
                <a:lnTo>
                  <a:pt x="0" y="4818"/>
                </a:lnTo>
                <a:lnTo>
                  <a:pt x="5" y="4788"/>
                </a:lnTo>
                <a:lnTo>
                  <a:pt x="15" y="4761"/>
                </a:lnTo>
                <a:lnTo>
                  <a:pt x="570" y="3803"/>
                </a:lnTo>
                <a:lnTo>
                  <a:pt x="516" y="3777"/>
                </a:lnTo>
                <a:lnTo>
                  <a:pt x="470" y="3745"/>
                </a:lnTo>
                <a:lnTo>
                  <a:pt x="427" y="3707"/>
                </a:lnTo>
                <a:lnTo>
                  <a:pt x="391" y="3664"/>
                </a:lnTo>
                <a:lnTo>
                  <a:pt x="360" y="3615"/>
                </a:lnTo>
                <a:lnTo>
                  <a:pt x="334" y="3571"/>
                </a:lnTo>
                <a:lnTo>
                  <a:pt x="317" y="3521"/>
                </a:lnTo>
                <a:lnTo>
                  <a:pt x="305" y="3471"/>
                </a:lnTo>
                <a:lnTo>
                  <a:pt x="299" y="3417"/>
                </a:lnTo>
                <a:lnTo>
                  <a:pt x="301" y="3364"/>
                </a:lnTo>
                <a:lnTo>
                  <a:pt x="308" y="3309"/>
                </a:lnTo>
                <a:lnTo>
                  <a:pt x="312" y="3300"/>
                </a:lnTo>
                <a:lnTo>
                  <a:pt x="391" y="2963"/>
                </a:lnTo>
                <a:lnTo>
                  <a:pt x="382" y="2956"/>
                </a:lnTo>
                <a:lnTo>
                  <a:pt x="150" y="2704"/>
                </a:lnTo>
                <a:lnTo>
                  <a:pt x="148" y="2704"/>
                </a:lnTo>
                <a:lnTo>
                  <a:pt x="114" y="2661"/>
                </a:lnTo>
                <a:lnTo>
                  <a:pt x="84" y="2615"/>
                </a:lnTo>
                <a:lnTo>
                  <a:pt x="62" y="2566"/>
                </a:lnTo>
                <a:lnTo>
                  <a:pt x="46" y="2515"/>
                </a:lnTo>
                <a:lnTo>
                  <a:pt x="36" y="2463"/>
                </a:lnTo>
                <a:lnTo>
                  <a:pt x="33" y="2410"/>
                </a:lnTo>
                <a:lnTo>
                  <a:pt x="36" y="2358"/>
                </a:lnTo>
                <a:lnTo>
                  <a:pt x="46" y="2306"/>
                </a:lnTo>
                <a:lnTo>
                  <a:pt x="62" y="2256"/>
                </a:lnTo>
                <a:lnTo>
                  <a:pt x="84" y="2208"/>
                </a:lnTo>
                <a:lnTo>
                  <a:pt x="114" y="2163"/>
                </a:lnTo>
                <a:lnTo>
                  <a:pt x="148" y="2120"/>
                </a:lnTo>
                <a:lnTo>
                  <a:pt x="160" y="2108"/>
                </a:lnTo>
                <a:lnTo>
                  <a:pt x="391" y="1862"/>
                </a:lnTo>
                <a:lnTo>
                  <a:pt x="308" y="1517"/>
                </a:lnTo>
                <a:lnTo>
                  <a:pt x="301" y="1462"/>
                </a:lnTo>
                <a:lnTo>
                  <a:pt x="299" y="1407"/>
                </a:lnTo>
                <a:lnTo>
                  <a:pt x="305" y="1354"/>
                </a:lnTo>
                <a:lnTo>
                  <a:pt x="317" y="1304"/>
                </a:lnTo>
                <a:lnTo>
                  <a:pt x="334" y="1254"/>
                </a:lnTo>
                <a:lnTo>
                  <a:pt x="360" y="1209"/>
                </a:lnTo>
                <a:lnTo>
                  <a:pt x="386" y="1164"/>
                </a:lnTo>
                <a:lnTo>
                  <a:pt x="420" y="1123"/>
                </a:lnTo>
                <a:lnTo>
                  <a:pt x="458" y="1087"/>
                </a:lnTo>
                <a:lnTo>
                  <a:pt x="503" y="1056"/>
                </a:lnTo>
                <a:lnTo>
                  <a:pt x="549" y="1030"/>
                </a:lnTo>
                <a:lnTo>
                  <a:pt x="601" y="1011"/>
                </a:lnTo>
                <a:lnTo>
                  <a:pt x="940" y="906"/>
                </a:lnTo>
                <a:lnTo>
                  <a:pt x="940" y="903"/>
                </a:lnTo>
                <a:lnTo>
                  <a:pt x="1045" y="570"/>
                </a:lnTo>
                <a:lnTo>
                  <a:pt x="1069" y="508"/>
                </a:lnTo>
                <a:lnTo>
                  <a:pt x="1103" y="451"/>
                </a:lnTo>
                <a:lnTo>
                  <a:pt x="1143" y="401"/>
                </a:lnTo>
                <a:lnTo>
                  <a:pt x="1189" y="358"/>
                </a:lnTo>
                <a:lnTo>
                  <a:pt x="1239" y="322"/>
                </a:lnTo>
                <a:lnTo>
                  <a:pt x="1296" y="296"/>
                </a:lnTo>
                <a:lnTo>
                  <a:pt x="1356" y="277"/>
                </a:lnTo>
                <a:lnTo>
                  <a:pt x="1418" y="267"/>
                </a:lnTo>
                <a:lnTo>
                  <a:pt x="1482" y="267"/>
                </a:lnTo>
                <a:lnTo>
                  <a:pt x="1547" y="276"/>
                </a:lnTo>
                <a:lnTo>
                  <a:pt x="1893" y="355"/>
                </a:lnTo>
                <a:lnTo>
                  <a:pt x="1903" y="350"/>
                </a:lnTo>
                <a:lnTo>
                  <a:pt x="2153" y="114"/>
                </a:lnTo>
                <a:lnTo>
                  <a:pt x="2196" y="79"/>
                </a:lnTo>
                <a:lnTo>
                  <a:pt x="2242" y="50"/>
                </a:lnTo>
                <a:lnTo>
                  <a:pt x="2291" y="29"/>
                </a:lnTo>
                <a:lnTo>
                  <a:pt x="2341" y="12"/>
                </a:lnTo>
                <a:lnTo>
                  <a:pt x="2392" y="3"/>
                </a:lnTo>
                <a:lnTo>
                  <a:pt x="2446" y="0"/>
                </a:lnTo>
                <a:close/>
              </a:path>
            </a:pathLst>
          </a:custGeom>
          <a:solidFill>
            <a:schemeClr val="bg1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0571045" y="5816732"/>
            <a:ext cx="1043084" cy="464772"/>
            <a:chOff x="10446400" y="1368694"/>
            <a:chExt cx="680613" cy="303264"/>
          </a:xfrm>
          <a:solidFill>
            <a:srgbClr val="FFC000"/>
          </a:solidFill>
        </p:grpSpPr>
        <p:sp>
          <p:nvSpPr>
            <p:cNvPr id="94" name="椭圆 93"/>
            <p:cNvSpPr/>
            <p:nvPr/>
          </p:nvSpPr>
          <p:spPr>
            <a:xfrm>
              <a:off x="11043143" y="1368694"/>
              <a:ext cx="83870" cy="8386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椭圆 94"/>
            <p:cNvSpPr/>
            <p:nvPr/>
          </p:nvSpPr>
          <p:spPr>
            <a:xfrm>
              <a:off x="10944439" y="1368694"/>
              <a:ext cx="83870" cy="8386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10845735" y="1368694"/>
              <a:ext cx="83870" cy="8386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>
              <a:off x="10747031" y="1368694"/>
              <a:ext cx="83870" cy="8386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11042332" y="1478602"/>
              <a:ext cx="83870" cy="8386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>
              <a:off x="10943628" y="1478602"/>
              <a:ext cx="83870" cy="8386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10844924" y="1478602"/>
              <a:ext cx="83870" cy="8386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>
              <a:off x="10746220" y="1478602"/>
              <a:ext cx="83870" cy="8386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10648327" y="1368694"/>
              <a:ext cx="83870" cy="8386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椭圆 102"/>
            <p:cNvSpPr/>
            <p:nvPr/>
          </p:nvSpPr>
          <p:spPr>
            <a:xfrm>
              <a:off x="10647516" y="1475930"/>
              <a:ext cx="83870" cy="8386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椭圆 103"/>
            <p:cNvSpPr/>
            <p:nvPr/>
          </p:nvSpPr>
          <p:spPr>
            <a:xfrm>
              <a:off x="10548812" y="1475929"/>
              <a:ext cx="83870" cy="8386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11042332" y="1588089"/>
              <a:ext cx="83870" cy="8386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>
              <a:off x="10943628" y="1588089"/>
              <a:ext cx="83870" cy="8386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>
              <a:off x="10844924" y="1588089"/>
              <a:ext cx="83870" cy="8386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10746220" y="1588089"/>
              <a:ext cx="83870" cy="8386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椭圆 108"/>
            <p:cNvSpPr/>
            <p:nvPr/>
          </p:nvSpPr>
          <p:spPr>
            <a:xfrm>
              <a:off x="10647516" y="1585417"/>
              <a:ext cx="83870" cy="8386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>
              <a:off x="10548812" y="1585416"/>
              <a:ext cx="83870" cy="8386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10446400" y="1585416"/>
              <a:ext cx="83870" cy="8386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2" name="矩形 111">
            <a:extLst>
              <a:ext uri="{FF2B5EF4-FFF2-40B4-BE49-F238E27FC236}">
                <a16:creationId xmlns:a16="http://schemas.microsoft.com/office/drawing/2014/main" id="{AE3D8E9E-0E57-429D-83C7-DDD418A9C162}"/>
              </a:ext>
            </a:extLst>
          </p:cNvPr>
          <p:cNvSpPr/>
          <p:nvPr/>
        </p:nvSpPr>
        <p:spPr>
          <a:xfrm>
            <a:off x="9378950" y="6946900"/>
            <a:ext cx="2813050" cy="48577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尘還</a:t>
            </a:r>
          </a:p>
        </p:txBody>
      </p:sp>
    </p:spTree>
    <p:extLst>
      <p:ext uri="{BB962C8B-B14F-4D97-AF65-F5344CB8AC3E}">
        <p14:creationId xmlns:p14="http://schemas.microsoft.com/office/powerpoint/2010/main" val="1656204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40" y="2698871"/>
            <a:ext cx="5460670" cy="3071627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01ECB83-2606-48E7-A696-C283D742CF96}"/>
              </a:ext>
            </a:extLst>
          </p:cNvPr>
          <p:cNvGrpSpPr/>
          <p:nvPr/>
        </p:nvGrpSpPr>
        <p:grpSpPr>
          <a:xfrm>
            <a:off x="2686230" y="1314450"/>
            <a:ext cx="838200" cy="838200"/>
            <a:chOff x="3048000" y="1314450"/>
            <a:chExt cx="838200" cy="83820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6A8FA6D-B185-4349-84C2-B05790329E1D}"/>
                </a:ext>
              </a:extLst>
            </p:cNvPr>
            <p:cNvSpPr/>
            <p:nvPr/>
          </p:nvSpPr>
          <p:spPr>
            <a:xfrm>
              <a:off x="3048000" y="1314450"/>
              <a:ext cx="838200" cy="838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36B7706-CF11-46DF-B89B-D09FE2D15424}"/>
                </a:ext>
              </a:extLst>
            </p:cNvPr>
            <p:cNvSpPr txBox="1"/>
            <p:nvPr/>
          </p:nvSpPr>
          <p:spPr>
            <a:xfrm>
              <a:off x="322897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83C3517-95AE-4C1E-9F84-675B6FB0306F}"/>
              </a:ext>
            </a:extLst>
          </p:cNvPr>
          <p:cNvGrpSpPr/>
          <p:nvPr/>
        </p:nvGrpSpPr>
        <p:grpSpPr>
          <a:xfrm>
            <a:off x="8704723" y="1314450"/>
            <a:ext cx="838200" cy="838200"/>
            <a:chOff x="8426450" y="1314450"/>
            <a:chExt cx="838200" cy="838200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AA0B28A-F3EC-45A1-B43C-567B6B38630B}"/>
                </a:ext>
              </a:extLst>
            </p:cNvPr>
            <p:cNvSpPr/>
            <p:nvPr/>
          </p:nvSpPr>
          <p:spPr>
            <a:xfrm>
              <a:off x="8426450" y="1314450"/>
              <a:ext cx="838200" cy="8382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F619284-6577-4B1F-AB76-61147CE727B2}"/>
                </a:ext>
              </a:extLst>
            </p:cNvPr>
            <p:cNvSpPr txBox="1"/>
            <p:nvPr/>
          </p:nvSpPr>
          <p:spPr>
            <a:xfrm>
              <a:off x="860742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后</a:t>
              </a: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1FF2A24-B4E7-4F2A-91D5-22C537CF5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87" y="2698872"/>
            <a:ext cx="5460666" cy="3071625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4835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A41C18B-4AC8-47E1-8CA4-1EAE04E808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rgbClr val="111111"/>
              </a:gs>
              <a:gs pos="100000">
                <a:srgbClr val="2A2A2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E3D8E9E-0E57-429D-83C7-DDD418A9C162}"/>
              </a:ext>
            </a:extLst>
          </p:cNvPr>
          <p:cNvSpPr/>
          <p:nvPr/>
        </p:nvSpPr>
        <p:spPr>
          <a:xfrm>
            <a:off x="9378950" y="6946900"/>
            <a:ext cx="2813050" cy="48577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杨铮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9BEA4D8-F7C2-483A-B4C4-DE23E30B4096}"/>
              </a:ext>
            </a:extLst>
          </p:cNvPr>
          <p:cNvSpPr/>
          <p:nvPr/>
        </p:nvSpPr>
        <p:spPr>
          <a:xfrm>
            <a:off x="6279717" y="444181"/>
            <a:ext cx="51889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全国电子商务不缺钱挑战赛福建省特等奖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8D7B0E0-2099-4A7D-AF36-F6920E4C4BFD}"/>
              </a:ext>
            </a:extLst>
          </p:cNvPr>
          <p:cNvSpPr/>
          <p:nvPr/>
        </p:nvSpPr>
        <p:spPr>
          <a:xfrm>
            <a:off x="1056584" y="2058712"/>
            <a:ext cx="3839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福建省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2017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年度吹牛先进单位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CCE341D-8960-4E98-9988-58C88A971426}"/>
              </a:ext>
            </a:extLst>
          </p:cNvPr>
          <p:cNvSpPr/>
          <p:nvPr/>
        </p:nvSpPr>
        <p:spPr>
          <a:xfrm>
            <a:off x="1421967" y="4540192"/>
            <a:ext cx="48577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恭喜“向天歌”荣获中国驰名商标称号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422FC9D-8806-4962-B953-C1E56F561277}"/>
              </a:ext>
            </a:extLst>
          </p:cNvPr>
          <p:cNvSpPr/>
          <p:nvPr/>
        </p:nvSpPr>
        <p:spPr>
          <a:xfrm>
            <a:off x="6096000" y="5172097"/>
            <a:ext cx="57171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这个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2017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年度福建省优秀创意贪玩型企业真是厉害了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539F9AF-9E2D-4969-86A8-571E51941E4C}"/>
              </a:ext>
            </a:extLst>
          </p:cNvPr>
          <p:cNvSpPr/>
          <p:nvPr/>
        </p:nvSpPr>
        <p:spPr>
          <a:xfrm>
            <a:off x="1421967" y="5945152"/>
            <a:ext cx="5439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连续三年福建企业颜值最高奖果然不是吹的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FAAEE3B-9EF3-4CC2-AF43-254F71947DF3}"/>
              </a:ext>
            </a:extLst>
          </p:cNvPr>
          <p:cNvSpPr/>
          <p:nvPr/>
        </p:nvSpPr>
        <p:spPr>
          <a:xfrm>
            <a:off x="7494082" y="1697045"/>
            <a:ext cx="4845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前来围观国家首批“比驰名还出名”企业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3F48282-6644-4360-9ACF-11BBFDB0DFE0}"/>
              </a:ext>
            </a:extLst>
          </p:cNvPr>
          <p:cNvSpPr/>
          <p:nvPr/>
        </p:nvSpPr>
        <p:spPr>
          <a:xfrm>
            <a:off x="322691" y="5292786"/>
            <a:ext cx="5196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厦门市不高新典型企业就是你们呀哈哈哈哈啊哈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9279491-331E-46D2-A62A-290936525AA6}"/>
              </a:ext>
            </a:extLst>
          </p:cNvPr>
          <p:cNvSpPr/>
          <p:nvPr/>
        </p:nvSpPr>
        <p:spPr>
          <a:xfrm>
            <a:off x="674492" y="2787206"/>
            <a:ext cx="3427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前方高能。。。。。。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3DFA5C3-341A-43FA-85AD-FEC12DA25D11}"/>
              </a:ext>
            </a:extLst>
          </p:cNvPr>
          <p:cNvSpPr/>
          <p:nvPr/>
        </p:nvSpPr>
        <p:spPr>
          <a:xfrm>
            <a:off x="8070809" y="2976842"/>
            <a:ext cx="3584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听说你们是“未来中华老字号”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9FBD752-74D6-44B3-806F-80668459CDC0}"/>
              </a:ext>
            </a:extLst>
          </p:cNvPr>
          <p:cNvSpPr/>
          <p:nvPr/>
        </p:nvSpPr>
        <p:spPr>
          <a:xfrm>
            <a:off x="43455" y="3784333"/>
            <a:ext cx="38089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福建省质量诚信爆表品牌企业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B810F4E-9F9C-4499-AED9-B1B2357389C3}"/>
              </a:ext>
            </a:extLst>
          </p:cNvPr>
          <p:cNvSpPr/>
          <p:nvPr/>
        </p:nvSpPr>
        <p:spPr>
          <a:xfrm>
            <a:off x="8050057" y="1106124"/>
            <a:ext cx="30545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前面厦门的别走，等我一下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5547FCF-2A36-41FF-B1A7-81508A8BD0FD}"/>
              </a:ext>
            </a:extLst>
          </p:cNvPr>
          <p:cNvSpPr/>
          <p:nvPr/>
        </p:nvSpPr>
        <p:spPr>
          <a:xfrm>
            <a:off x="7346340" y="4370915"/>
            <a:ext cx="3839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非战斗人员请撤退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818C3F0-4B1A-4F4B-A2B0-A194BAE6FE41}"/>
              </a:ext>
            </a:extLst>
          </p:cNvPr>
          <p:cNvSpPr/>
          <p:nvPr/>
        </p:nvSpPr>
        <p:spPr>
          <a:xfrm>
            <a:off x="4309246" y="2197859"/>
            <a:ext cx="35139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向天歌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D0A4300-9288-4CF2-9947-9DE55A61012C}"/>
              </a:ext>
            </a:extLst>
          </p:cNvPr>
          <p:cNvSpPr/>
          <p:nvPr/>
        </p:nvSpPr>
        <p:spPr>
          <a:xfrm>
            <a:off x="4379686" y="3625773"/>
            <a:ext cx="340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AngsanaUPC" panose="02020603050405020304" pitchFamily="18" charset="-34"/>
              </a:rPr>
              <a:t>TOPPPT.CN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AngsanaUPC" panose="02020603050405020304" pitchFamily="18" charset="-34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D123E1D-2056-4D40-8FE3-BE5554696C3C}"/>
              </a:ext>
            </a:extLst>
          </p:cNvPr>
          <p:cNvSpPr/>
          <p:nvPr/>
        </p:nvSpPr>
        <p:spPr>
          <a:xfrm>
            <a:off x="3993748" y="1118887"/>
            <a:ext cx="2389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厦门人民发来贺电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499175F-7F4C-4BB2-956E-2E8CF8AD1119}"/>
              </a:ext>
            </a:extLst>
          </p:cNvPr>
          <p:cNvSpPr/>
          <p:nvPr/>
        </p:nvSpPr>
        <p:spPr>
          <a:xfrm>
            <a:off x="7103390" y="5947684"/>
            <a:ext cx="34264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哇，我就是看着他们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长大的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B9E277D-ED3A-447C-AD23-6A206C86B110}"/>
              </a:ext>
            </a:extLst>
          </p:cNvPr>
          <p:cNvSpPr/>
          <p:nvPr/>
        </p:nvSpPr>
        <p:spPr>
          <a:xfrm>
            <a:off x="1250931" y="541895"/>
            <a:ext cx="34264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哇塞，看他们获奖，我超开心的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2DD6391-B50D-458B-979B-E310F6B117A1}"/>
              </a:ext>
            </a:extLst>
          </p:cNvPr>
          <p:cNvSpPr/>
          <p:nvPr/>
        </p:nvSpPr>
        <p:spPr>
          <a:xfrm>
            <a:off x="4472220" y="1720813"/>
            <a:ext cx="2389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石家庄人民发来贺电</a:t>
            </a: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13C8A0A5-4DEA-4752-9E3A-D54AFE78EAAC}"/>
              </a:ext>
            </a:extLst>
          </p:cNvPr>
          <p:cNvSpPr/>
          <p:nvPr/>
        </p:nvSpPr>
        <p:spPr>
          <a:xfrm>
            <a:off x="42674" y="1409961"/>
            <a:ext cx="3263913" cy="220117"/>
          </a:xfrm>
          <a:custGeom>
            <a:avLst/>
            <a:gdLst/>
            <a:ahLst/>
            <a:cxnLst/>
            <a:rect l="l" t="t" r="r" b="b"/>
            <a:pathLst>
              <a:path w="3263913" h="220117">
                <a:moveTo>
                  <a:pt x="3163454" y="144215"/>
                </a:moveTo>
                <a:lnTo>
                  <a:pt x="3163454" y="177701"/>
                </a:lnTo>
                <a:lnTo>
                  <a:pt x="3218372" y="177701"/>
                </a:lnTo>
                <a:lnTo>
                  <a:pt x="3218372" y="144215"/>
                </a:lnTo>
                <a:close/>
                <a:moveTo>
                  <a:pt x="2934854" y="144215"/>
                </a:moveTo>
                <a:lnTo>
                  <a:pt x="2934854" y="177701"/>
                </a:lnTo>
                <a:lnTo>
                  <a:pt x="2989772" y="177701"/>
                </a:lnTo>
                <a:lnTo>
                  <a:pt x="2989772" y="144215"/>
                </a:lnTo>
                <a:close/>
                <a:moveTo>
                  <a:pt x="2706254" y="144215"/>
                </a:moveTo>
                <a:lnTo>
                  <a:pt x="2706254" y="177701"/>
                </a:lnTo>
                <a:lnTo>
                  <a:pt x="2761172" y="177701"/>
                </a:lnTo>
                <a:lnTo>
                  <a:pt x="2761172" y="144215"/>
                </a:lnTo>
                <a:close/>
                <a:moveTo>
                  <a:pt x="2477654" y="144215"/>
                </a:moveTo>
                <a:lnTo>
                  <a:pt x="2477654" y="177701"/>
                </a:lnTo>
                <a:lnTo>
                  <a:pt x="2532572" y="177701"/>
                </a:lnTo>
                <a:lnTo>
                  <a:pt x="2532572" y="144215"/>
                </a:lnTo>
                <a:close/>
                <a:moveTo>
                  <a:pt x="2249054" y="144215"/>
                </a:moveTo>
                <a:lnTo>
                  <a:pt x="2249054" y="177701"/>
                </a:lnTo>
                <a:lnTo>
                  <a:pt x="2303972" y="177701"/>
                </a:lnTo>
                <a:lnTo>
                  <a:pt x="2303972" y="144215"/>
                </a:lnTo>
                <a:close/>
                <a:moveTo>
                  <a:pt x="2020454" y="144215"/>
                </a:moveTo>
                <a:lnTo>
                  <a:pt x="2020454" y="177701"/>
                </a:lnTo>
                <a:lnTo>
                  <a:pt x="2075372" y="177701"/>
                </a:lnTo>
                <a:lnTo>
                  <a:pt x="2075372" y="144215"/>
                </a:lnTo>
                <a:close/>
                <a:moveTo>
                  <a:pt x="1791854" y="144215"/>
                </a:moveTo>
                <a:lnTo>
                  <a:pt x="1791854" y="177701"/>
                </a:lnTo>
                <a:lnTo>
                  <a:pt x="1846772" y="177701"/>
                </a:lnTo>
                <a:lnTo>
                  <a:pt x="1846772" y="144215"/>
                </a:lnTo>
                <a:close/>
                <a:moveTo>
                  <a:pt x="1563254" y="144215"/>
                </a:moveTo>
                <a:lnTo>
                  <a:pt x="1563254" y="177701"/>
                </a:lnTo>
                <a:lnTo>
                  <a:pt x="1618172" y="177701"/>
                </a:lnTo>
                <a:lnTo>
                  <a:pt x="1618172" y="144215"/>
                </a:lnTo>
                <a:close/>
                <a:moveTo>
                  <a:pt x="1334654" y="144215"/>
                </a:moveTo>
                <a:lnTo>
                  <a:pt x="1334654" y="177701"/>
                </a:lnTo>
                <a:lnTo>
                  <a:pt x="1389572" y="177701"/>
                </a:lnTo>
                <a:lnTo>
                  <a:pt x="1389572" y="144215"/>
                </a:lnTo>
                <a:close/>
                <a:moveTo>
                  <a:pt x="1106054" y="144215"/>
                </a:moveTo>
                <a:lnTo>
                  <a:pt x="1106054" y="177701"/>
                </a:lnTo>
                <a:lnTo>
                  <a:pt x="1160972" y="177701"/>
                </a:lnTo>
                <a:lnTo>
                  <a:pt x="1160972" y="144215"/>
                </a:lnTo>
                <a:close/>
                <a:moveTo>
                  <a:pt x="877454" y="144215"/>
                </a:moveTo>
                <a:lnTo>
                  <a:pt x="877454" y="177701"/>
                </a:lnTo>
                <a:lnTo>
                  <a:pt x="932372" y="177701"/>
                </a:lnTo>
                <a:lnTo>
                  <a:pt x="932372" y="144215"/>
                </a:lnTo>
                <a:close/>
                <a:moveTo>
                  <a:pt x="648854" y="144215"/>
                </a:moveTo>
                <a:lnTo>
                  <a:pt x="648854" y="177701"/>
                </a:lnTo>
                <a:lnTo>
                  <a:pt x="703772" y="177701"/>
                </a:lnTo>
                <a:lnTo>
                  <a:pt x="703772" y="144215"/>
                </a:lnTo>
                <a:close/>
                <a:moveTo>
                  <a:pt x="420254" y="144215"/>
                </a:moveTo>
                <a:lnTo>
                  <a:pt x="420254" y="177701"/>
                </a:lnTo>
                <a:lnTo>
                  <a:pt x="475172" y="177701"/>
                </a:lnTo>
                <a:lnTo>
                  <a:pt x="475172" y="144215"/>
                </a:lnTo>
                <a:close/>
                <a:moveTo>
                  <a:pt x="191654" y="144215"/>
                </a:moveTo>
                <a:lnTo>
                  <a:pt x="191654" y="177701"/>
                </a:lnTo>
                <a:lnTo>
                  <a:pt x="246572" y="177701"/>
                </a:lnTo>
                <a:lnTo>
                  <a:pt x="246572" y="144215"/>
                </a:lnTo>
                <a:close/>
                <a:moveTo>
                  <a:pt x="3134433" y="116532"/>
                </a:moveTo>
                <a:lnTo>
                  <a:pt x="3247393" y="116532"/>
                </a:lnTo>
                <a:lnTo>
                  <a:pt x="3247393" y="220117"/>
                </a:lnTo>
                <a:lnTo>
                  <a:pt x="3218372" y="220117"/>
                </a:lnTo>
                <a:lnTo>
                  <a:pt x="3218372" y="205383"/>
                </a:lnTo>
                <a:lnTo>
                  <a:pt x="3163454" y="205383"/>
                </a:lnTo>
                <a:lnTo>
                  <a:pt x="3163454" y="220117"/>
                </a:lnTo>
                <a:lnTo>
                  <a:pt x="3134433" y="220117"/>
                </a:lnTo>
                <a:close/>
                <a:moveTo>
                  <a:pt x="2905833" y="116532"/>
                </a:moveTo>
                <a:lnTo>
                  <a:pt x="3018793" y="116532"/>
                </a:lnTo>
                <a:lnTo>
                  <a:pt x="3018793" y="220117"/>
                </a:lnTo>
                <a:lnTo>
                  <a:pt x="2989772" y="220117"/>
                </a:lnTo>
                <a:lnTo>
                  <a:pt x="2989772" y="205383"/>
                </a:lnTo>
                <a:lnTo>
                  <a:pt x="2934854" y="205383"/>
                </a:lnTo>
                <a:lnTo>
                  <a:pt x="2934854" y="220117"/>
                </a:lnTo>
                <a:lnTo>
                  <a:pt x="2905833" y="220117"/>
                </a:lnTo>
                <a:close/>
                <a:moveTo>
                  <a:pt x="2677233" y="116532"/>
                </a:moveTo>
                <a:lnTo>
                  <a:pt x="2790193" y="116532"/>
                </a:lnTo>
                <a:lnTo>
                  <a:pt x="2790193" y="220117"/>
                </a:lnTo>
                <a:lnTo>
                  <a:pt x="2761172" y="220117"/>
                </a:lnTo>
                <a:lnTo>
                  <a:pt x="2761172" y="205383"/>
                </a:lnTo>
                <a:lnTo>
                  <a:pt x="2706254" y="205383"/>
                </a:lnTo>
                <a:lnTo>
                  <a:pt x="2706254" y="220117"/>
                </a:lnTo>
                <a:lnTo>
                  <a:pt x="2677233" y="220117"/>
                </a:lnTo>
                <a:close/>
                <a:moveTo>
                  <a:pt x="2448633" y="116532"/>
                </a:moveTo>
                <a:lnTo>
                  <a:pt x="2561593" y="116532"/>
                </a:lnTo>
                <a:lnTo>
                  <a:pt x="2561593" y="220117"/>
                </a:lnTo>
                <a:lnTo>
                  <a:pt x="2532572" y="220117"/>
                </a:lnTo>
                <a:lnTo>
                  <a:pt x="2532572" y="205383"/>
                </a:lnTo>
                <a:lnTo>
                  <a:pt x="2477654" y="205383"/>
                </a:lnTo>
                <a:lnTo>
                  <a:pt x="2477654" y="220117"/>
                </a:lnTo>
                <a:lnTo>
                  <a:pt x="2448633" y="220117"/>
                </a:lnTo>
                <a:close/>
                <a:moveTo>
                  <a:pt x="2220033" y="116532"/>
                </a:moveTo>
                <a:lnTo>
                  <a:pt x="2332993" y="116532"/>
                </a:lnTo>
                <a:lnTo>
                  <a:pt x="2332993" y="220117"/>
                </a:lnTo>
                <a:lnTo>
                  <a:pt x="2303972" y="220117"/>
                </a:lnTo>
                <a:lnTo>
                  <a:pt x="2303972" y="205383"/>
                </a:lnTo>
                <a:lnTo>
                  <a:pt x="2249054" y="205383"/>
                </a:lnTo>
                <a:lnTo>
                  <a:pt x="2249054" y="220117"/>
                </a:lnTo>
                <a:lnTo>
                  <a:pt x="2220033" y="220117"/>
                </a:lnTo>
                <a:close/>
                <a:moveTo>
                  <a:pt x="1991433" y="116532"/>
                </a:moveTo>
                <a:lnTo>
                  <a:pt x="2104393" y="116532"/>
                </a:lnTo>
                <a:lnTo>
                  <a:pt x="2104393" y="220117"/>
                </a:lnTo>
                <a:lnTo>
                  <a:pt x="2075372" y="220117"/>
                </a:lnTo>
                <a:lnTo>
                  <a:pt x="2075372" y="205383"/>
                </a:lnTo>
                <a:lnTo>
                  <a:pt x="2020454" y="205383"/>
                </a:lnTo>
                <a:lnTo>
                  <a:pt x="2020454" y="220117"/>
                </a:lnTo>
                <a:lnTo>
                  <a:pt x="1991433" y="220117"/>
                </a:lnTo>
                <a:close/>
                <a:moveTo>
                  <a:pt x="1762833" y="116532"/>
                </a:moveTo>
                <a:lnTo>
                  <a:pt x="1875793" y="116532"/>
                </a:lnTo>
                <a:lnTo>
                  <a:pt x="1875793" y="220117"/>
                </a:lnTo>
                <a:lnTo>
                  <a:pt x="1846772" y="220117"/>
                </a:lnTo>
                <a:lnTo>
                  <a:pt x="1846772" y="205383"/>
                </a:lnTo>
                <a:lnTo>
                  <a:pt x="1791854" y="205383"/>
                </a:lnTo>
                <a:lnTo>
                  <a:pt x="1791854" y="220117"/>
                </a:lnTo>
                <a:lnTo>
                  <a:pt x="1762833" y="220117"/>
                </a:lnTo>
                <a:close/>
                <a:moveTo>
                  <a:pt x="1534233" y="116532"/>
                </a:moveTo>
                <a:lnTo>
                  <a:pt x="1647193" y="116532"/>
                </a:lnTo>
                <a:lnTo>
                  <a:pt x="1647193" y="220117"/>
                </a:lnTo>
                <a:lnTo>
                  <a:pt x="1618172" y="220117"/>
                </a:lnTo>
                <a:lnTo>
                  <a:pt x="1618172" y="205383"/>
                </a:lnTo>
                <a:lnTo>
                  <a:pt x="1563254" y="205383"/>
                </a:lnTo>
                <a:lnTo>
                  <a:pt x="1563254" y="220117"/>
                </a:lnTo>
                <a:lnTo>
                  <a:pt x="1534233" y="220117"/>
                </a:lnTo>
                <a:close/>
                <a:moveTo>
                  <a:pt x="1305633" y="116532"/>
                </a:moveTo>
                <a:lnTo>
                  <a:pt x="1418593" y="116532"/>
                </a:lnTo>
                <a:lnTo>
                  <a:pt x="1418593" y="220117"/>
                </a:lnTo>
                <a:lnTo>
                  <a:pt x="1389572" y="220117"/>
                </a:lnTo>
                <a:lnTo>
                  <a:pt x="1389572" y="205383"/>
                </a:lnTo>
                <a:lnTo>
                  <a:pt x="1334654" y="205383"/>
                </a:lnTo>
                <a:lnTo>
                  <a:pt x="1334654" y="220117"/>
                </a:lnTo>
                <a:lnTo>
                  <a:pt x="1305633" y="220117"/>
                </a:lnTo>
                <a:close/>
                <a:moveTo>
                  <a:pt x="1077033" y="116532"/>
                </a:moveTo>
                <a:lnTo>
                  <a:pt x="1189993" y="116532"/>
                </a:lnTo>
                <a:lnTo>
                  <a:pt x="1189993" y="220117"/>
                </a:lnTo>
                <a:lnTo>
                  <a:pt x="1160972" y="220117"/>
                </a:lnTo>
                <a:lnTo>
                  <a:pt x="1160972" y="205383"/>
                </a:lnTo>
                <a:lnTo>
                  <a:pt x="1106054" y="205383"/>
                </a:lnTo>
                <a:lnTo>
                  <a:pt x="1106054" y="220117"/>
                </a:lnTo>
                <a:lnTo>
                  <a:pt x="1077033" y="220117"/>
                </a:lnTo>
                <a:close/>
                <a:moveTo>
                  <a:pt x="848433" y="116532"/>
                </a:moveTo>
                <a:lnTo>
                  <a:pt x="961393" y="116532"/>
                </a:lnTo>
                <a:lnTo>
                  <a:pt x="961393" y="220117"/>
                </a:lnTo>
                <a:lnTo>
                  <a:pt x="932372" y="220117"/>
                </a:lnTo>
                <a:lnTo>
                  <a:pt x="932372" y="205383"/>
                </a:lnTo>
                <a:lnTo>
                  <a:pt x="877454" y="205383"/>
                </a:lnTo>
                <a:lnTo>
                  <a:pt x="877454" y="220117"/>
                </a:lnTo>
                <a:lnTo>
                  <a:pt x="848433" y="220117"/>
                </a:lnTo>
                <a:close/>
                <a:moveTo>
                  <a:pt x="619833" y="116532"/>
                </a:moveTo>
                <a:lnTo>
                  <a:pt x="732793" y="116532"/>
                </a:lnTo>
                <a:lnTo>
                  <a:pt x="732793" y="220117"/>
                </a:lnTo>
                <a:lnTo>
                  <a:pt x="703772" y="220117"/>
                </a:lnTo>
                <a:lnTo>
                  <a:pt x="703772" y="205383"/>
                </a:lnTo>
                <a:lnTo>
                  <a:pt x="648854" y="205383"/>
                </a:lnTo>
                <a:lnTo>
                  <a:pt x="648854" y="220117"/>
                </a:lnTo>
                <a:lnTo>
                  <a:pt x="619833" y="220117"/>
                </a:lnTo>
                <a:close/>
                <a:moveTo>
                  <a:pt x="391233" y="116532"/>
                </a:moveTo>
                <a:lnTo>
                  <a:pt x="504193" y="116532"/>
                </a:lnTo>
                <a:lnTo>
                  <a:pt x="504193" y="220117"/>
                </a:lnTo>
                <a:lnTo>
                  <a:pt x="475172" y="220117"/>
                </a:lnTo>
                <a:lnTo>
                  <a:pt x="475172" y="205383"/>
                </a:lnTo>
                <a:lnTo>
                  <a:pt x="420254" y="205383"/>
                </a:lnTo>
                <a:lnTo>
                  <a:pt x="420254" y="220117"/>
                </a:lnTo>
                <a:lnTo>
                  <a:pt x="391233" y="220117"/>
                </a:lnTo>
                <a:close/>
                <a:moveTo>
                  <a:pt x="162633" y="116532"/>
                </a:moveTo>
                <a:lnTo>
                  <a:pt x="275593" y="116532"/>
                </a:lnTo>
                <a:lnTo>
                  <a:pt x="275593" y="220117"/>
                </a:lnTo>
                <a:lnTo>
                  <a:pt x="246572" y="220117"/>
                </a:lnTo>
                <a:lnTo>
                  <a:pt x="246572" y="205383"/>
                </a:lnTo>
                <a:lnTo>
                  <a:pt x="191654" y="205383"/>
                </a:lnTo>
                <a:lnTo>
                  <a:pt x="191654" y="220117"/>
                </a:lnTo>
                <a:lnTo>
                  <a:pt x="162633" y="220117"/>
                </a:lnTo>
                <a:close/>
                <a:moveTo>
                  <a:pt x="0" y="116532"/>
                </a:moveTo>
                <a:lnTo>
                  <a:pt x="46993" y="116532"/>
                </a:lnTo>
                <a:lnTo>
                  <a:pt x="46993" y="220117"/>
                </a:lnTo>
                <a:lnTo>
                  <a:pt x="17972" y="220117"/>
                </a:lnTo>
                <a:lnTo>
                  <a:pt x="17972" y="205383"/>
                </a:lnTo>
                <a:lnTo>
                  <a:pt x="0" y="205383"/>
                </a:lnTo>
                <a:lnTo>
                  <a:pt x="0" y="177701"/>
                </a:lnTo>
                <a:lnTo>
                  <a:pt x="17972" y="177701"/>
                </a:lnTo>
                <a:lnTo>
                  <a:pt x="17972" y="144215"/>
                </a:lnTo>
                <a:lnTo>
                  <a:pt x="0" y="144215"/>
                </a:lnTo>
                <a:close/>
                <a:moveTo>
                  <a:pt x="3077283" y="48667"/>
                </a:moveTo>
                <a:lnTo>
                  <a:pt x="3077283" y="150912"/>
                </a:lnTo>
                <a:lnTo>
                  <a:pt x="3092463" y="150912"/>
                </a:lnTo>
                <a:lnTo>
                  <a:pt x="3092463" y="48667"/>
                </a:lnTo>
                <a:close/>
                <a:moveTo>
                  <a:pt x="2848683" y="48667"/>
                </a:moveTo>
                <a:lnTo>
                  <a:pt x="2848683" y="150912"/>
                </a:lnTo>
                <a:lnTo>
                  <a:pt x="2863863" y="150912"/>
                </a:lnTo>
                <a:lnTo>
                  <a:pt x="2863863" y="48667"/>
                </a:lnTo>
                <a:close/>
                <a:moveTo>
                  <a:pt x="2620083" y="48667"/>
                </a:moveTo>
                <a:lnTo>
                  <a:pt x="2620083" y="150912"/>
                </a:lnTo>
                <a:lnTo>
                  <a:pt x="2635263" y="150912"/>
                </a:lnTo>
                <a:lnTo>
                  <a:pt x="2635263" y="48667"/>
                </a:lnTo>
                <a:close/>
                <a:moveTo>
                  <a:pt x="2391483" y="48667"/>
                </a:moveTo>
                <a:lnTo>
                  <a:pt x="2391483" y="150912"/>
                </a:lnTo>
                <a:lnTo>
                  <a:pt x="2406663" y="150912"/>
                </a:lnTo>
                <a:lnTo>
                  <a:pt x="2406663" y="48667"/>
                </a:lnTo>
                <a:close/>
                <a:moveTo>
                  <a:pt x="2162883" y="48667"/>
                </a:moveTo>
                <a:lnTo>
                  <a:pt x="2162883" y="150912"/>
                </a:lnTo>
                <a:lnTo>
                  <a:pt x="2178063" y="150912"/>
                </a:lnTo>
                <a:lnTo>
                  <a:pt x="2178063" y="48667"/>
                </a:lnTo>
                <a:close/>
                <a:moveTo>
                  <a:pt x="1934283" y="48667"/>
                </a:moveTo>
                <a:lnTo>
                  <a:pt x="1934283" y="150912"/>
                </a:lnTo>
                <a:lnTo>
                  <a:pt x="1949463" y="150912"/>
                </a:lnTo>
                <a:lnTo>
                  <a:pt x="1949463" y="48667"/>
                </a:lnTo>
                <a:close/>
                <a:moveTo>
                  <a:pt x="1705683" y="48667"/>
                </a:moveTo>
                <a:lnTo>
                  <a:pt x="1705683" y="150912"/>
                </a:lnTo>
                <a:lnTo>
                  <a:pt x="1720863" y="150912"/>
                </a:lnTo>
                <a:lnTo>
                  <a:pt x="1720863" y="48667"/>
                </a:lnTo>
                <a:close/>
                <a:moveTo>
                  <a:pt x="1477083" y="48667"/>
                </a:moveTo>
                <a:lnTo>
                  <a:pt x="1477083" y="150912"/>
                </a:lnTo>
                <a:lnTo>
                  <a:pt x="1492263" y="150912"/>
                </a:lnTo>
                <a:lnTo>
                  <a:pt x="1492263" y="48667"/>
                </a:lnTo>
                <a:close/>
                <a:moveTo>
                  <a:pt x="1248483" y="48667"/>
                </a:moveTo>
                <a:lnTo>
                  <a:pt x="1248483" y="150912"/>
                </a:lnTo>
                <a:lnTo>
                  <a:pt x="1263663" y="150912"/>
                </a:lnTo>
                <a:lnTo>
                  <a:pt x="1263663" y="48667"/>
                </a:lnTo>
                <a:close/>
                <a:moveTo>
                  <a:pt x="1019883" y="48667"/>
                </a:moveTo>
                <a:lnTo>
                  <a:pt x="1019883" y="150912"/>
                </a:lnTo>
                <a:lnTo>
                  <a:pt x="1035063" y="150912"/>
                </a:lnTo>
                <a:lnTo>
                  <a:pt x="1035063" y="48667"/>
                </a:lnTo>
                <a:close/>
                <a:moveTo>
                  <a:pt x="791283" y="48667"/>
                </a:moveTo>
                <a:lnTo>
                  <a:pt x="791283" y="150912"/>
                </a:lnTo>
                <a:lnTo>
                  <a:pt x="806463" y="150912"/>
                </a:lnTo>
                <a:lnTo>
                  <a:pt x="806463" y="48667"/>
                </a:lnTo>
                <a:close/>
                <a:moveTo>
                  <a:pt x="562683" y="48667"/>
                </a:moveTo>
                <a:lnTo>
                  <a:pt x="562683" y="150912"/>
                </a:lnTo>
                <a:lnTo>
                  <a:pt x="577863" y="150912"/>
                </a:lnTo>
                <a:lnTo>
                  <a:pt x="577863" y="48667"/>
                </a:lnTo>
                <a:close/>
                <a:moveTo>
                  <a:pt x="334083" y="48667"/>
                </a:moveTo>
                <a:lnTo>
                  <a:pt x="334083" y="150912"/>
                </a:lnTo>
                <a:lnTo>
                  <a:pt x="349263" y="150912"/>
                </a:lnTo>
                <a:lnTo>
                  <a:pt x="349263" y="48667"/>
                </a:lnTo>
                <a:close/>
                <a:moveTo>
                  <a:pt x="105483" y="48667"/>
                </a:moveTo>
                <a:lnTo>
                  <a:pt x="105483" y="150912"/>
                </a:lnTo>
                <a:lnTo>
                  <a:pt x="120663" y="150912"/>
                </a:lnTo>
                <a:lnTo>
                  <a:pt x="120663" y="48667"/>
                </a:lnTo>
                <a:close/>
                <a:moveTo>
                  <a:pt x="3190690" y="29245"/>
                </a:moveTo>
                <a:cubicBezTo>
                  <a:pt x="3181165" y="44128"/>
                  <a:pt x="3170152" y="57820"/>
                  <a:pt x="3157650" y="70321"/>
                </a:cubicBezTo>
                <a:lnTo>
                  <a:pt x="3222614" y="70321"/>
                </a:lnTo>
                <a:cubicBezTo>
                  <a:pt x="3209814" y="57671"/>
                  <a:pt x="3199173" y="43979"/>
                  <a:pt x="3190690" y="29245"/>
                </a:cubicBezTo>
                <a:close/>
                <a:moveTo>
                  <a:pt x="2962090" y="29245"/>
                </a:moveTo>
                <a:cubicBezTo>
                  <a:pt x="2952565" y="44128"/>
                  <a:pt x="2941552" y="57820"/>
                  <a:pt x="2929050" y="70321"/>
                </a:cubicBezTo>
                <a:lnTo>
                  <a:pt x="2994013" y="70321"/>
                </a:lnTo>
                <a:cubicBezTo>
                  <a:pt x="2981214" y="57671"/>
                  <a:pt x="2970573" y="43979"/>
                  <a:pt x="2962090" y="29245"/>
                </a:cubicBezTo>
                <a:close/>
                <a:moveTo>
                  <a:pt x="2733490" y="29245"/>
                </a:moveTo>
                <a:cubicBezTo>
                  <a:pt x="2723965" y="44128"/>
                  <a:pt x="2712952" y="57820"/>
                  <a:pt x="2700450" y="70321"/>
                </a:cubicBezTo>
                <a:lnTo>
                  <a:pt x="2765413" y="70321"/>
                </a:lnTo>
                <a:cubicBezTo>
                  <a:pt x="2752614" y="57671"/>
                  <a:pt x="2741973" y="43979"/>
                  <a:pt x="2733490" y="29245"/>
                </a:cubicBezTo>
                <a:close/>
                <a:moveTo>
                  <a:pt x="2504890" y="29245"/>
                </a:moveTo>
                <a:cubicBezTo>
                  <a:pt x="2495365" y="44128"/>
                  <a:pt x="2484352" y="57820"/>
                  <a:pt x="2471850" y="70321"/>
                </a:cubicBezTo>
                <a:lnTo>
                  <a:pt x="2536813" y="70321"/>
                </a:lnTo>
                <a:cubicBezTo>
                  <a:pt x="2524014" y="57671"/>
                  <a:pt x="2513373" y="43979"/>
                  <a:pt x="2504890" y="29245"/>
                </a:cubicBezTo>
                <a:close/>
                <a:moveTo>
                  <a:pt x="2276290" y="29245"/>
                </a:moveTo>
                <a:cubicBezTo>
                  <a:pt x="2266765" y="44128"/>
                  <a:pt x="2255752" y="57820"/>
                  <a:pt x="2243250" y="70321"/>
                </a:cubicBezTo>
                <a:lnTo>
                  <a:pt x="2308213" y="70321"/>
                </a:lnTo>
                <a:cubicBezTo>
                  <a:pt x="2295414" y="57671"/>
                  <a:pt x="2284773" y="43979"/>
                  <a:pt x="2276290" y="29245"/>
                </a:cubicBezTo>
                <a:close/>
                <a:moveTo>
                  <a:pt x="2047690" y="29245"/>
                </a:moveTo>
                <a:cubicBezTo>
                  <a:pt x="2038165" y="44128"/>
                  <a:pt x="2027152" y="57820"/>
                  <a:pt x="2014650" y="70321"/>
                </a:cubicBezTo>
                <a:lnTo>
                  <a:pt x="2079613" y="70321"/>
                </a:lnTo>
                <a:cubicBezTo>
                  <a:pt x="2066814" y="57671"/>
                  <a:pt x="2056173" y="43979"/>
                  <a:pt x="2047690" y="29245"/>
                </a:cubicBezTo>
                <a:close/>
                <a:moveTo>
                  <a:pt x="1819090" y="29245"/>
                </a:moveTo>
                <a:cubicBezTo>
                  <a:pt x="1809565" y="44128"/>
                  <a:pt x="1798552" y="57820"/>
                  <a:pt x="1786050" y="70321"/>
                </a:cubicBezTo>
                <a:lnTo>
                  <a:pt x="1851013" y="70321"/>
                </a:lnTo>
                <a:cubicBezTo>
                  <a:pt x="1838214" y="57671"/>
                  <a:pt x="1827573" y="43979"/>
                  <a:pt x="1819090" y="29245"/>
                </a:cubicBezTo>
                <a:close/>
                <a:moveTo>
                  <a:pt x="1590490" y="29245"/>
                </a:moveTo>
                <a:cubicBezTo>
                  <a:pt x="1580965" y="44128"/>
                  <a:pt x="1569952" y="57820"/>
                  <a:pt x="1557450" y="70321"/>
                </a:cubicBezTo>
                <a:lnTo>
                  <a:pt x="1622413" y="70321"/>
                </a:lnTo>
                <a:cubicBezTo>
                  <a:pt x="1609614" y="57671"/>
                  <a:pt x="1598973" y="43979"/>
                  <a:pt x="1590490" y="29245"/>
                </a:cubicBezTo>
                <a:close/>
                <a:moveTo>
                  <a:pt x="1361890" y="29245"/>
                </a:moveTo>
                <a:cubicBezTo>
                  <a:pt x="1352365" y="44128"/>
                  <a:pt x="1341352" y="57820"/>
                  <a:pt x="1328850" y="70321"/>
                </a:cubicBezTo>
                <a:lnTo>
                  <a:pt x="1393813" y="70321"/>
                </a:lnTo>
                <a:cubicBezTo>
                  <a:pt x="1381014" y="57671"/>
                  <a:pt x="1370373" y="43979"/>
                  <a:pt x="1361890" y="29245"/>
                </a:cubicBezTo>
                <a:close/>
                <a:moveTo>
                  <a:pt x="1133290" y="29245"/>
                </a:moveTo>
                <a:cubicBezTo>
                  <a:pt x="1123765" y="44128"/>
                  <a:pt x="1112752" y="57820"/>
                  <a:pt x="1100250" y="70321"/>
                </a:cubicBezTo>
                <a:lnTo>
                  <a:pt x="1165213" y="70321"/>
                </a:lnTo>
                <a:cubicBezTo>
                  <a:pt x="1152414" y="57671"/>
                  <a:pt x="1141773" y="43979"/>
                  <a:pt x="1133290" y="29245"/>
                </a:cubicBezTo>
                <a:close/>
                <a:moveTo>
                  <a:pt x="904690" y="29245"/>
                </a:moveTo>
                <a:cubicBezTo>
                  <a:pt x="895165" y="44128"/>
                  <a:pt x="884152" y="57820"/>
                  <a:pt x="871650" y="70321"/>
                </a:cubicBezTo>
                <a:lnTo>
                  <a:pt x="936613" y="70321"/>
                </a:lnTo>
                <a:cubicBezTo>
                  <a:pt x="923814" y="57671"/>
                  <a:pt x="913173" y="43979"/>
                  <a:pt x="904690" y="29245"/>
                </a:cubicBezTo>
                <a:close/>
                <a:moveTo>
                  <a:pt x="676090" y="29245"/>
                </a:moveTo>
                <a:cubicBezTo>
                  <a:pt x="666565" y="44128"/>
                  <a:pt x="655552" y="57820"/>
                  <a:pt x="643050" y="70321"/>
                </a:cubicBezTo>
                <a:lnTo>
                  <a:pt x="708014" y="70321"/>
                </a:lnTo>
                <a:cubicBezTo>
                  <a:pt x="695214" y="57671"/>
                  <a:pt x="684573" y="43979"/>
                  <a:pt x="676090" y="29245"/>
                </a:cubicBezTo>
                <a:close/>
                <a:moveTo>
                  <a:pt x="447490" y="29245"/>
                </a:moveTo>
                <a:cubicBezTo>
                  <a:pt x="437965" y="44128"/>
                  <a:pt x="426952" y="57820"/>
                  <a:pt x="414450" y="70321"/>
                </a:cubicBezTo>
                <a:lnTo>
                  <a:pt x="479414" y="70321"/>
                </a:lnTo>
                <a:cubicBezTo>
                  <a:pt x="466614" y="57671"/>
                  <a:pt x="455973" y="43979"/>
                  <a:pt x="447490" y="29245"/>
                </a:cubicBezTo>
                <a:close/>
                <a:moveTo>
                  <a:pt x="218890" y="29245"/>
                </a:moveTo>
                <a:cubicBezTo>
                  <a:pt x="209365" y="44128"/>
                  <a:pt x="198352" y="57820"/>
                  <a:pt x="185850" y="70321"/>
                </a:cubicBezTo>
                <a:lnTo>
                  <a:pt x="250814" y="70321"/>
                </a:lnTo>
                <a:cubicBezTo>
                  <a:pt x="238014" y="57671"/>
                  <a:pt x="227373" y="43979"/>
                  <a:pt x="218890" y="29245"/>
                </a:cubicBezTo>
                <a:close/>
                <a:moveTo>
                  <a:pt x="3176179" y="0"/>
                </a:moveTo>
                <a:lnTo>
                  <a:pt x="3212791" y="0"/>
                </a:lnTo>
                <a:lnTo>
                  <a:pt x="3208103" y="6697"/>
                </a:lnTo>
                <a:cubicBezTo>
                  <a:pt x="3221497" y="28724"/>
                  <a:pt x="3240101" y="47551"/>
                  <a:pt x="3263913" y="63178"/>
                </a:cubicBezTo>
                <a:cubicBezTo>
                  <a:pt x="3258704" y="71512"/>
                  <a:pt x="3253347" y="81111"/>
                  <a:pt x="3247840" y="91976"/>
                </a:cubicBezTo>
                <a:cubicBezTo>
                  <a:pt x="3243524" y="88850"/>
                  <a:pt x="3239431" y="85651"/>
                  <a:pt x="3235562" y="82376"/>
                </a:cubicBezTo>
                <a:lnTo>
                  <a:pt x="3235562" y="97557"/>
                </a:lnTo>
                <a:lnTo>
                  <a:pt x="3144256" y="97557"/>
                </a:lnTo>
                <a:lnTo>
                  <a:pt x="3144256" y="83046"/>
                </a:lnTo>
                <a:cubicBezTo>
                  <a:pt x="3140088" y="86618"/>
                  <a:pt x="3135772" y="90041"/>
                  <a:pt x="3131308" y="93315"/>
                </a:cubicBezTo>
                <a:cubicBezTo>
                  <a:pt x="3127884" y="87065"/>
                  <a:pt x="3124015" y="80442"/>
                  <a:pt x="3119699" y="73447"/>
                </a:cubicBezTo>
                <a:lnTo>
                  <a:pt x="3119699" y="196007"/>
                </a:lnTo>
                <a:lnTo>
                  <a:pt x="3092463" y="196007"/>
                </a:lnTo>
                <a:lnTo>
                  <a:pt x="3092463" y="179040"/>
                </a:lnTo>
                <a:lnTo>
                  <a:pt x="3077283" y="179040"/>
                </a:lnTo>
                <a:lnTo>
                  <a:pt x="3077283" y="198686"/>
                </a:lnTo>
                <a:lnTo>
                  <a:pt x="3050047" y="198686"/>
                </a:lnTo>
                <a:lnTo>
                  <a:pt x="3050047" y="20538"/>
                </a:lnTo>
                <a:lnTo>
                  <a:pt x="3119699" y="20538"/>
                </a:lnTo>
                <a:lnTo>
                  <a:pt x="3119699" y="62508"/>
                </a:lnTo>
                <a:cubicBezTo>
                  <a:pt x="3142321" y="46732"/>
                  <a:pt x="3161148" y="25896"/>
                  <a:pt x="3176179" y="0"/>
                </a:cubicBezTo>
                <a:close/>
                <a:moveTo>
                  <a:pt x="2947579" y="0"/>
                </a:moveTo>
                <a:lnTo>
                  <a:pt x="2984191" y="0"/>
                </a:lnTo>
                <a:lnTo>
                  <a:pt x="2979503" y="6697"/>
                </a:lnTo>
                <a:cubicBezTo>
                  <a:pt x="2992897" y="28724"/>
                  <a:pt x="3011501" y="47551"/>
                  <a:pt x="3035313" y="63178"/>
                </a:cubicBezTo>
                <a:cubicBezTo>
                  <a:pt x="3030104" y="71512"/>
                  <a:pt x="3024746" y="81111"/>
                  <a:pt x="3019240" y="91976"/>
                </a:cubicBezTo>
                <a:cubicBezTo>
                  <a:pt x="3014924" y="88850"/>
                  <a:pt x="3010831" y="85651"/>
                  <a:pt x="3006961" y="82376"/>
                </a:cubicBezTo>
                <a:lnTo>
                  <a:pt x="3006961" y="97557"/>
                </a:lnTo>
                <a:lnTo>
                  <a:pt x="2915655" y="97557"/>
                </a:lnTo>
                <a:lnTo>
                  <a:pt x="2915655" y="83046"/>
                </a:lnTo>
                <a:cubicBezTo>
                  <a:pt x="2911488" y="86618"/>
                  <a:pt x="2907172" y="90041"/>
                  <a:pt x="2902707" y="93315"/>
                </a:cubicBezTo>
                <a:cubicBezTo>
                  <a:pt x="2899284" y="87065"/>
                  <a:pt x="2895415" y="80442"/>
                  <a:pt x="2891099" y="73447"/>
                </a:cubicBezTo>
                <a:lnTo>
                  <a:pt x="2891099" y="196007"/>
                </a:lnTo>
                <a:lnTo>
                  <a:pt x="2863863" y="196007"/>
                </a:lnTo>
                <a:lnTo>
                  <a:pt x="2863863" y="179040"/>
                </a:lnTo>
                <a:lnTo>
                  <a:pt x="2848683" y="179040"/>
                </a:lnTo>
                <a:lnTo>
                  <a:pt x="2848683" y="198686"/>
                </a:lnTo>
                <a:lnTo>
                  <a:pt x="2821447" y="198686"/>
                </a:lnTo>
                <a:lnTo>
                  <a:pt x="2821447" y="20538"/>
                </a:lnTo>
                <a:lnTo>
                  <a:pt x="2891099" y="20538"/>
                </a:lnTo>
                <a:lnTo>
                  <a:pt x="2891099" y="62508"/>
                </a:lnTo>
                <a:cubicBezTo>
                  <a:pt x="2913721" y="46732"/>
                  <a:pt x="2932547" y="25896"/>
                  <a:pt x="2947579" y="0"/>
                </a:cubicBezTo>
                <a:close/>
                <a:moveTo>
                  <a:pt x="2718979" y="0"/>
                </a:moveTo>
                <a:lnTo>
                  <a:pt x="2755591" y="0"/>
                </a:lnTo>
                <a:lnTo>
                  <a:pt x="2750903" y="6697"/>
                </a:lnTo>
                <a:cubicBezTo>
                  <a:pt x="2764297" y="28724"/>
                  <a:pt x="2782901" y="47551"/>
                  <a:pt x="2806713" y="63178"/>
                </a:cubicBezTo>
                <a:cubicBezTo>
                  <a:pt x="2801504" y="71512"/>
                  <a:pt x="2796146" y="81111"/>
                  <a:pt x="2790640" y="91976"/>
                </a:cubicBezTo>
                <a:cubicBezTo>
                  <a:pt x="2786324" y="88850"/>
                  <a:pt x="2782231" y="85651"/>
                  <a:pt x="2778361" y="82376"/>
                </a:cubicBezTo>
                <a:lnTo>
                  <a:pt x="2778361" y="97557"/>
                </a:lnTo>
                <a:lnTo>
                  <a:pt x="2687055" y="97557"/>
                </a:lnTo>
                <a:lnTo>
                  <a:pt x="2687055" y="83046"/>
                </a:lnTo>
                <a:cubicBezTo>
                  <a:pt x="2682888" y="86618"/>
                  <a:pt x="2678572" y="90041"/>
                  <a:pt x="2674107" y="93315"/>
                </a:cubicBezTo>
                <a:cubicBezTo>
                  <a:pt x="2670684" y="87065"/>
                  <a:pt x="2666815" y="80442"/>
                  <a:pt x="2662499" y="73447"/>
                </a:cubicBezTo>
                <a:lnTo>
                  <a:pt x="2662499" y="196007"/>
                </a:lnTo>
                <a:lnTo>
                  <a:pt x="2635263" y="196007"/>
                </a:lnTo>
                <a:lnTo>
                  <a:pt x="2635263" y="179040"/>
                </a:lnTo>
                <a:lnTo>
                  <a:pt x="2620083" y="179040"/>
                </a:lnTo>
                <a:lnTo>
                  <a:pt x="2620083" y="198686"/>
                </a:lnTo>
                <a:lnTo>
                  <a:pt x="2592847" y="198686"/>
                </a:lnTo>
                <a:lnTo>
                  <a:pt x="2592847" y="20538"/>
                </a:lnTo>
                <a:lnTo>
                  <a:pt x="2662499" y="20538"/>
                </a:lnTo>
                <a:lnTo>
                  <a:pt x="2662499" y="62508"/>
                </a:lnTo>
                <a:cubicBezTo>
                  <a:pt x="2685121" y="46732"/>
                  <a:pt x="2703947" y="25896"/>
                  <a:pt x="2718979" y="0"/>
                </a:cubicBezTo>
                <a:close/>
                <a:moveTo>
                  <a:pt x="2490379" y="0"/>
                </a:moveTo>
                <a:lnTo>
                  <a:pt x="2526991" y="0"/>
                </a:lnTo>
                <a:lnTo>
                  <a:pt x="2522303" y="6697"/>
                </a:lnTo>
                <a:cubicBezTo>
                  <a:pt x="2535697" y="28724"/>
                  <a:pt x="2554301" y="47551"/>
                  <a:pt x="2578113" y="63178"/>
                </a:cubicBezTo>
                <a:cubicBezTo>
                  <a:pt x="2572904" y="71512"/>
                  <a:pt x="2567546" y="81111"/>
                  <a:pt x="2562040" y="91976"/>
                </a:cubicBezTo>
                <a:cubicBezTo>
                  <a:pt x="2557724" y="88850"/>
                  <a:pt x="2553631" y="85651"/>
                  <a:pt x="2549761" y="82376"/>
                </a:cubicBezTo>
                <a:lnTo>
                  <a:pt x="2549761" y="97557"/>
                </a:lnTo>
                <a:lnTo>
                  <a:pt x="2458455" y="97557"/>
                </a:lnTo>
                <a:lnTo>
                  <a:pt x="2458455" y="83046"/>
                </a:lnTo>
                <a:cubicBezTo>
                  <a:pt x="2454288" y="86618"/>
                  <a:pt x="2449972" y="90041"/>
                  <a:pt x="2445507" y="93315"/>
                </a:cubicBezTo>
                <a:cubicBezTo>
                  <a:pt x="2442084" y="87065"/>
                  <a:pt x="2438215" y="80442"/>
                  <a:pt x="2433899" y="73447"/>
                </a:cubicBezTo>
                <a:lnTo>
                  <a:pt x="2433899" y="196007"/>
                </a:lnTo>
                <a:lnTo>
                  <a:pt x="2406663" y="196007"/>
                </a:lnTo>
                <a:lnTo>
                  <a:pt x="2406663" y="179040"/>
                </a:lnTo>
                <a:lnTo>
                  <a:pt x="2391483" y="179040"/>
                </a:lnTo>
                <a:lnTo>
                  <a:pt x="2391483" y="198686"/>
                </a:lnTo>
                <a:lnTo>
                  <a:pt x="2364247" y="198686"/>
                </a:lnTo>
                <a:lnTo>
                  <a:pt x="2364247" y="20538"/>
                </a:lnTo>
                <a:lnTo>
                  <a:pt x="2433899" y="20538"/>
                </a:lnTo>
                <a:lnTo>
                  <a:pt x="2433899" y="62508"/>
                </a:lnTo>
                <a:cubicBezTo>
                  <a:pt x="2456521" y="46732"/>
                  <a:pt x="2475347" y="25896"/>
                  <a:pt x="2490379" y="0"/>
                </a:cubicBezTo>
                <a:close/>
                <a:moveTo>
                  <a:pt x="2261779" y="0"/>
                </a:moveTo>
                <a:lnTo>
                  <a:pt x="2298391" y="0"/>
                </a:lnTo>
                <a:lnTo>
                  <a:pt x="2293703" y="6697"/>
                </a:lnTo>
                <a:cubicBezTo>
                  <a:pt x="2307097" y="28724"/>
                  <a:pt x="2325701" y="47551"/>
                  <a:pt x="2349513" y="63178"/>
                </a:cubicBezTo>
                <a:cubicBezTo>
                  <a:pt x="2344304" y="71512"/>
                  <a:pt x="2338946" y="81111"/>
                  <a:pt x="2333440" y="91976"/>
                </a:cubicBezTo>
                <a:cubicBezTo>
                  <a:pt x="2329124" y="88850"/>
                  <a:pt x="2325031" y="85651"/>
                  <a:pt x="2321161" y="82376"/>
                </a:cubicBezTo>
                <a:lnTo>
                  <a:pt x="2321161" y="97557"/>
                </a:lnTo>
                <a:lnTo>
                  <a:pt x="2229855" y="97557"/>
                </a:lnTo>
                <a:lnTo>
                  <a:pt x="2229855" y="83046"/>
                </a:lnTo>
                <a:cubicBezTo>
                  <a:pt x="2225688" y="86618"/>
                  <a:pt x="2221372" y="90041"/>
                  <a:pt x="2216907" y="93315"/>
                </a:cubicBezTo>
                <a:cubicBezTo>
                  <a:pt x="2213484" y="87065"/>
                  <a:pt x="2209615" y="80442"/>
                  <a:pt x="2205299" y="73447"/>
                </a:cubicBezTo>
                <a:lnTo>
                  <a:pt x="2205299" y="196007"/>
                </a:lnTo>
                <a:lnTo>
                  <a:pt x="2178063" y="196007"/>
                </a:lnTo>
                <a:lnTo>
                  <a:pt x="2178063" y="179040"/>
                </a:lnTo>
                <a:lnTo>
                  <a:pt x="2162883" y="179040"/>
                </a:lnTo>
                <a:lnTo>
                  <a:pt x="2162883" y="198686"/>
                </a:lnTo>
                <a:lnTo>
                  <a:pt x="2135647" y="198686"/>
                </a:lnTo>
                <a:lnTo>
                  <a:pt x="2135647" y="20538"/>
                </a:lnTo>
                <a:lnTo>
                  <a:pt x="2205299" y="20538"/>
                </a:lnTo>
                <a:lnTo>
                  <a:pt x="2205299" y="62508"/>
                </a:lnTo>
                <a:cubicBezTo>
                  <a:pt x="2227921" y="46732"/>
                  <a:pt x="2246747" y="25896"/>
                  <a:pt x="2261779" y="0"/>
                </a:cubicBezTo>
                <a:close/>
                <a:moveTo>
                  <a:pt x="2033179" y="0"/>
                </a:moveTo>
                <a:lnTo>
                  <a:pt x="2069791" y="0"/>
                </a:lnTo>
                <a:lnTo>
                  <a:pt x="2065103" y="6697"/>
                </a:lnTo>
                <a:cubicBezTo>
                  <a:pt x="2078497" y="28724"/>
                  <a:pt x="2097101" y="47551"/>
                  <a:pt x="2120913" y="63178"/>
                </a:cubicBezTo>
                <a:cubicBezTo>
                  <a:pt x="2115704" y="71512"/>
                  <a:pt x="2110346" y="81111"/>
                  <a:pt x="2104840" y="91976"/>
                </a:cubicBezTo>
                <a:cubicBezTo>
                  <a:pt x="2100524" y="88850"/>
                  <a:pt x="2096431" y="85651"/>
                  <a:pt x="2092561" y="82376"/>
                </a:cubicBezTo>
                <a:lnTo>
                  <a:pt x="2092561" y="97557"/>
                </a:lnTo>
                <a:lnTo>
                  <a:pt x="2001255" y="97557"/>
                </a:lnTo>
                <a:lnTo>
                  <a:pt x="2001255" y="83046"/>
                </a:lnTo>
                <a:cubicBezTo>
                  <a:pt x="1997088" y="86618"/>
                  <a:pt x="1992772" y="90041"/>
                  <a:pt x="1988307" y="93315"/>
                </a:cubicBezTo>
                <a:cubicBezTo>
                  <a:pt x="1984884" y="87065"/>
                  <a:pt x="1981015" y="80442"/>
                  <a:pt x="1976699" y="73447"/>
                </a:cubicBezTo>
                <a:lnTo>
                  <a:pt x="1976699" y="196007"/>
                </a:lnTo>
                <a:lnTo>
                  <a:pt x="1949463" y="196007"/>
                </a:lnTo>
                <a:lnTo>
                  <a:pt x="1949463" y="179040"/>
                </a:lnTo>
                <a:lnTo>
                  <a:pt x="1934283" y="179040"/>
                </a:lnTo>
                <a:lnTo>
                  <a:pt x="1934283" y="198686"/>
                </a:lnTo>
                <a:lnTo>
                  <a:pt x="1907047" y="198686"/>
                </a:lnTo>
                <a:lnTo>
                  <a:pt x="1907047" y="20538"/>
                </a:lnTo>
                <a:lnTo>
                  <a:pt x="1976699" y="20538"/>
                </a:lnTo>
                <a:lnTo>
                  <a:pt x="1976699" y="62508"/>
                </a:lnTo>
                <a:cubicBezTo>
                  <a:pt x="1999321" y="46732"/>
                  <a:pt x="2018147" y="25896"/>
                  <a:pt x="2033179" y="0"/>
                </a:cubicBezTo>
                <a:close/>
                <a:moveTo>
                  <a:pt x="1804579" y="0"/>
                </a:moveTo>
                <a:lnTo>
                  <a:pt x="1841191" y="0"/>
                </a:lnTo>
                <a:lnTo>
                  <a:pt x="1836503" y="6697"/>
                </a:lnTo>
                <a:cubicBezTo>
                  <a:pt x="1849897" y="28724"/>
                  <a:pt x="1868501" y="47551"/>
                  <a:pt x="1892313" y="63178"/>
                </a:cubicBezTo>
                <a:cubicBezTo>
                  <a:pt x="1887104" y="71512"/>
                  <a:pt x="1881746" y="81111"/>
                  <a:pt x="1876240" y="91976"/>
                </a:cubicBezTo>
                <a:cubicBezTo>
                  <a:pt x="1871924" y="88850"/>
                  <a:pt x="1867831" y="85651"/>
                  <a:pt x="1863961" y="82376"/>
                </a:cubicBezTo>
                <a:lnTo>
                  <a:pt x="1863961" y="97557"/>
                </a:lnTo>
                <a:lnTo>
                  <a:pt x="1772655" y="97557"/>
                </a:lnTo>
                <a:lnTo>
                  <a:pt x="1772655" y="83046"/>
                </a:lnTo>
                <a:cubicBezTo>
                  <a:pt x="1768488" y="86618"/>
                  <a:pt x="1764172" y="90041"/>
                  <a:pt x="1759707" y="93315"/>
                </a:cubicBezTo>
                <a:cubicBezTo>
                  <a:pt x="1756284" y="87065"/>
                  <a:pt x="1752415" y="80442"/>
                  <a:pt x="1748099" y="73447"/>
                </a:cubicBezTo>
                <a:lnTo>
                  <a:pt x="1748099" y="196007"/>
                </a:lnTo>
                <a:lnTo>
                  <a:pt x="1720863" y="196007"/>
                </a:lnTo>
                <a:lnTo>
                  <a:pt x="1720863" y="179040"/>
                </a:lnTo>
                <a:lnTo>
                  <a:pt x="1705683" y="179040"/>
                </a:lnTo>
                <a:lnTo>
                  <a:pt x="1705683" y="198686"/>
                </a:lnTo>
                <a:lnTo>
                  <a:pt x="1678447" y="198686"/>
                </a:lnTo>
                <a:lnTo>
                  <a:pt x="1678447" y="20538"/>
                </a:lnTo>
                <a:lnTo>
                  <a:pt x="1748099" y="20538"/>
                </a:lnTo>
                <a:lnTo>
                  <a:pt x="1748099" y="62508"/>
                </a:lnTo>
                <a:cubicBezTo>
                  <a:pt x="1770721" y="46732"/>
                  <a:pt x="1789547" y="25896"/>
                  <a:pt x="1804579" y="0"/>
                </a:cubicBezTo>
                <a:close/>
                <a:moveTo>
                  <a:pt x="1575979" y="0"/>
                </a:moveTo>
                <a:lnTo>
                  <a:pt x="1612591" y="0"/>
                </a:lnTo>
                <a:lnTo>
                  <a:pt x="1607903" y="6697"/>
                </a:lnTo>
                <a:cubicBezTo>
                  <a:pt x="1621297" y="28724"/>
                  <a:pt x="1639901" y="47551"/>
                  <a:pt x="1663713" y="63178"/>
                </a:cubicBezTo>
                <a:cubicBezTo>
                  <a:pt x="1658504" y="71512"/>
                  <a:pt x="1653146" y="81111"/>
                  <a:pt x="1647640" y="91976"/>
                </a:cubicBezTo>
                <a:cubicBezTo>
                  <a:pt x="1643324" y="88850"/>
                  <a:pt x="1639231" y="85651"/>
                  <a:pt x="1635361" y="82376"/>
                </a:cubicBezTo>
                <a:lnTo>
                  <a:pt x="1635361" y="97557"/>
                </a:lnTo>
                <a:lnTo>
                  <a:pt x="1544055" y="97557"/>
                </a:lnTo>
                <a:lnTo>
                  <a:pt x="1544055" y="83046"/>
                </a:lnTo>
                <a:cubicBezTo>
                  <a:pt x="1539888" y="86618"/>
                  <a:pt x="1535572" y="90041"/>
                  <a:pt x="1531107" y="93315"/>
                </a:cubicBezTo>
                <a:cubicBezTo>
                  <a:pt x="1527684" y="87065"/>
                  <a:pt x="1523815" y="80442"/>
                  <a:pt x="1519499" y="73447"/>
                </a:cubicBezTo>
                <a:lnTo>
                  <a:pt x="1519499" y="196007"/>
                </a:lnTo>
                <a:lnTo>
                  <a:pt x="1492263" y="196007"/>
                </a:lnTo>
                <a:lnTo>
                  <a:pt x="1492263" y="179040"/>
                </a:lnTo>
                <a:lnTo>
                  <a:pt x="1477083" y="179040"/>
                </a:lnTo>
                <a:lnTo>
                  <a:pt x="1477083" y="198686"/>
                </a:lnTo>
                <a:lnTo>
                  <a:pt x="1449847" y="198686"/>
                </a:lnTo>
                <a:lnTo>
                  <a:pt x="1449847" y="20538"/>
                </a:lnTo>
                <a:lnTo>
                  <a:pt x="1519499" y="20538"/>
                </a:lnTo>
                <a:lnTo>
                  <a:pt x="1519499" y="62508"/>
                </a:lnTo>
                <a:cubicBezTo>
                  <a:pt x="1542121" y="46732"/>
                  <a:pt x="1560947" y="25896"/>
                  <a:pt x="1575979" y="0"/>
                </a:cubicBezTo>
                <a:close/>
                <a:moveTo>
                  <a:pt x="1347379" y="0"/>
                </a:moveTo>
                <a:lnTo>
                  <a:pt x="1383991" y="0"/>
                </a:lnTo>
                <a:lnTo>
                  <a:pt x="1379303" y="6697"/>
                </a:lnTo>
                <a:cubicBezTo>
                  <a:pt x="1392697" y="28724"/>
                  <a:pt x="1411301" y="47551"/>
                  <a:pt x="1435113" y="63178"/>
                </a:cubicBezTo>
                <a:cubicBezTo>
                  <a:pt x="1429904" y="71512"/>
                  <a:pt x="1424546" y="81111"/>
                  <a:pt x="1419040" y="91976"/>
                </a:cubicBezTo>
                <a:cubicBezTo>
                  <a:pt x="1414724" y="88850"/>
                  <a:pt x="1410631" y="85651"/>
                  <a:pt x="1406761" y="82376"/>
                </a:cubicBezTo>
                <a:lnTo>
                  <a:pt x="1406761" y="97557"/>
                </a:lnTo>
                <a:lnTo>
                  <a:pt x="1315455" y="97557"/>
                </a:lnTo>
                <a:lnTo>
                  <a:pt x="1315455" y="83046"/>
                </a:lnTo>
                <a:cubicBezTo>
                  <a:pt x="1311288" y="86618"/>
                  <a:pt x="1306972" y="90041"/>
                  <a:pt x="1302507" y="93315"/>
                </a:cubicBezTo>
                <a:cubicBezTo>
                  <a:pt x="1299084" y="87065"/>
                  <a:pt x="1295215" y="80442"/>
                  <a:pt x="1290899" y="73447"/>
                </a:cubicBezTo>
                <a:lnTo>
                  <a:pt x="1290899" y="196007"/>
                </a:lnTo>
                <a:lnTo>
                  <a:pt x="1263663" y="196007"/>
                </a:lnTo>
                <a:lnTo>
                  <a:pt x="1263663" y="179040"/>
                </a:lnTo>
                <a:lnTo>
                  <a:pt x="1248483" y="179040"/>
                </a:lnTo>
                <a:lnTo>
                  <a:pt x="1248483" y="198686"/>
                </a:lnTo>
                <a:lnTo>
                  <a:pt x="1221247" y="198686"/>
                </a:lnTo>
                <a:lnTo>
                  <a:pt x="1221247" y="20538"/>
                </a:lnTo>
                <a:lnTo>
                  <a:pt x="1290899" y="20538"/>
                </a:lnTo>
                <a:lnTo>
                  <a:pt x="1290899" y="62508"/>
                </a:lnTo>
                <a:cubicBezTo>
                  <a:pt x="1313521" y="46732"/>
                  <a:pt x="1332347" y="25896"/>
                  <a:pt x="1347379" y="0"/>
                </a:cubicBezTo>
                <a:close/>
                <a:moveTo>
                  <a:pt x="1118779" y="0"/>
                </a:moveTo>
                <a:lnTo>
                  <a:pt x="1155391" y="0"/>
                </a:lnTo>
                <a:lnTo>
                  <a:pt x="1150703" y="6697"/>
                </a:lnTo>
                <a:cubicBezTo>
                  <a:pt x="1164097" y="28724"/>
                  <a:pt x="1182701" y="47551"/>
                  <a:pt x="1206513" y="63178"/>
                </a:cubicBezTo>
                <a:cubicBezTo>
                  <a:pt x="1201304" y="71512"/>
                  <a:pt x="1195946" y="81111"/>
                  <a:pt x="1190440" y="91976"/>
                </a:cubicBezTo>
                <a:cubicBezTo>
                  <a:pt x="1186124" y="88850"/>
                  <a:pt x="1182031" y="85651"/>
                  <a:pt x="1178161" y="82376"/>
                </a:cubicBezTo>
                <a:lnTo>
                  <a:pt x="1178161" y="97557"/>
                </a:lnTo>
                <a:lnTo>
                  <a:pt x="1086855" y="97557"/>
                </a:lnTo>
                <a:lnTo>
                  <a:pt x="1086855" y="83046"/>
                </a:lnTo>
                <a:cubicBezTo>
                  <a:pt x="1082688" y="86618"/>
                  <a:pt x="1078372" y="90041"/>
                  <a:pt x="1073908" y="93315"/>
                </a:cubicBezTo>
                <a:cubicBezTo>
                  <a:pt x="1070484" y="87065"/>
                  <a:pt x="1066615" y="80442"/>
                  <a:pt x="1062299" y="73447"/>
                </a:cubicBezTo>
                <a:lnTo>
                  <a:pt x="1062299" y="196007"/>
                </a:lnTo>
                <a:lnTo>
                  <a:pt x="1035063" y="196007"/>
                </a:lnTo>
                <a:lnTo>
                  <a:pt x="1035063" y="179040"/>
                </a:lnTo>
                <a:lnTo>
                  <a:pt x="1019883" y="179040"/>
                </a:lnTo>
                <a:lnTo>
                  <a:pt x="1019883" y="198686"/>
                </a:lnTo>
                <a:lnTo>
                  <a:pt x="992647" y="198686"/>
                </a:lnTo>
                <a:lnTo>
                  <a:pt x="992647" y="20538"/>
                </a:lnTo>
                <a:lnTo>
                  <a:pt x="1062299" y="20538"/>
                </a:lnTo>
                <a:lnTo>
                  <a:pt x="1062299" y="62508"/>
                </a:lnTo>
                <a:cubicBezTo>
                  <a:pt x="1084921" y="46732"/>
                  <a:pt x="1103747" y="25896"/>
                  <a:pt x="1118779" y="0"/>
                </a:cubicBezTo>
                <a:close/>
                <a:moveTo>
                  <a:pt x="890179" y="0"/>
                </a:moveTo>
                <a:lnTo>
                  <a:pt x="926791" y="0"/>
                </a:lnTo>
                <a:lnTo>
                  <a:pt x="922103" y="6697"/>
                </a:lnTo>
                <a:cubicBezTo>
                  <a:pt x="935497" y="28724"/>
                  <a:pt x="954101" y="47551"/>
                  <a:pt x="977913" y="63178"/>
                </a:cubicBezTo>
                <a:cubicBezTo>
                  <a:pt x="972704" y="71512"/>
                  <a:pt x="967346" y="81111"/>
                  <a:pt x="961840" y="91976"/>
                </a:cubicBezTo>
                <a:cubicBezTo>
                  <a:pt x="957524" y="88850"/>
                  <a:pt x="953431" y="85651"/>
                  <a:pt x="949562" y="82376"/>
                </a:cubicBezTo>
                <a:lnTo>
                  <a:pt x="949562" y="97557"/>
                </a:lnTo>
                <a:lnTo>
                  <a:pt x="858255" y="97557"/>
                </a:lnTo>
                <a:lnTo>
                  <a:pt x="858255" y="83046"/>
                </a:lnTo>
                <a:cubicBezTo>
                  <a:pt x="854088" y="86618"/>
                  <a:pt x="849772" y="90041"/>
                  <a:pt x="845307" y="93315"/>
                </a:cubicBezTo>
                <a:cubicBezTo>
                  <a:pt x="841884" y="87065"/>
                  <a:pt x="838015" y="80442"/>
                  <a:pt x="833699" y="73447"/>
                </a:cubicBezTo>
                <a:lnTo>
                  <a:pt x="833699" y="196007"/>
                </a:lnTo>
                <a:lnTo>
                  <a:pt x="806463" y="196007"/>
                </a:lnTo>
                <a:lnTo>
                  <a:pt x="806463" y="179040"/>
                </a:lnTo>
                <a:lnTo>
                  <a:pt x="791283" y="179040"/>
                </a:lnTo>
                <a:lnTo>
                  <a:pt x="791283" y="198686"/>
                </a:lnTo>
                <a:lnTo>
                  <a:pt x="764047" y="198686"/>
                </a:lnTo>
                <a:lnTo>
                  <a:pt x="764047" y="20538"/>
                </a:lnTo>
                <a:lnTo>
                  <a:pt x="833699" y="20538"/>
                </a:lnTo>
                <a:lnTo>
                  <a:pt x="833699" y="62508"/>
                </a:lnTo>
                <a:cubicBezTo>
                  <a:pt x="856321" y="46732"/>
                  <a:pt x="875148" y="25896"/>
                  <a:pt x="890179" y="0"/>
                </a:cubicBezTo>
                <a:close/>
                <a:moveTo>
                  <a:pt x="661579" y="0"/>
                </a:moveTo>
                <a:lnTo>
                  <a:pt x="698191" y="0"/>
                </a:lnTo>
                <a:lnTo>
                  <a:pt x="693503" y="6697"/>
                </a:lnTo>
                <a:cubicBezTo>
                  <a:pt x="706897" y="28724"/>
                  <a:pt x="725501" y="47551"/>
                  <a:pt x="749313" y="63178"/>
                </a:cubicBezTo>
                <a:cubicBezTo>
                  <a:pt x="744104" y="71512"/>
                  <a:pt x="738746" y="81111"/>
                  <a:pt x="733240" y="91976"/>
                </a:cubicBezTo>
                <a:cubicBezTo>
                  <a:pt x="728924" y="88850"/>
                  <a:pt x="724831" y="85651"/>
                  <a:pt x="720962" y="82376"/>
                </a:cubicBezTo>
                <a:lnTo>
                  <a:pt x="720962" y="97557"/>
                </a:lnTo>
                <a:lnTo>
                  <a:pt x="629655" y="97557"/>
                </a:lnTo>
                <a:lnTo>
                  <a:pt x="629655" y="83046"/>
                </a:lnTo>
                <a:cubicBezTo>
                  <a:pt x="625488" y="86618"/>
                  <a:pt x="621172" y="90041"/>
                  <a:pt x="616707" y="93315"/>
                </a:cubicBezTo>
                <a:cubicBezTo>
                  <a:pt x="613284" y="87065"/>
                  <a:pt x="609415" y="80442"/>
                  <a:pt x="605099" y="73447"/>
                </a:cubicBezTo>
                <a:lnTo>
                  <a:pt x="605099" y="196007"/>
                </a:lnTo>
                <a:lnTo>
                  <a:pt x="577863" y="196007"/>
                </a:lnTo>
                <a:lnTo>
                  <a:pt x="577863" y="179040"/>
                </a:lnTo>
                <a:lnTo>
                  <a:pt x="562683" y="179040"/>
                </a:lnTo>
                <a:lnTo>
                  <a:pt x="562683" y="198686"/>
                </a:lnTo>
                <a:lnTo>
                  <a:pt x="535447" y="198686"/>
                </a:lnTo>
                <a:lnTo>
                  <a:pt x="535447" y="20538"/>
                </a:lnTo>
                <a:lnTo>
                  <a:pt x="605099" y="20538"/>
                </a:lnTo>
                <a:lnTo>
                  <a:pt x="605099" y="62508"/>
                </a:lnTo>
                <a:cubicBezTo>
                  <a:pt x="627721" y="46732"/>
                  <a:pt x="646548" y="25896"/>
                  <a:pt x="661579" y="0"/>
                </a:cubicBezTo>
                <a:close/>
                <a:moveTo>
                  <a:pt x="432979" y="0"/>
                </a:moveTo>
                <a:lnTo>
                  <a:pt x="469591" y="0"/>
                </a:lnTo>
                <a:lnTo>
                  <a:pt x="464903" y="6697"/>
                </a:lnTo>
                <a:cubicBezTo>
                  <a:pt x="478297" y="28724"/>
                  <a:pt x="496901" y="47551"/>
                  <a:pt x="520713" y="63178"/>
                </a:cubicBezTo>
                <a:cubicBezTo>
                  <a:pt x="515504" y="71512"/>
                  <a:pt x="510146" y="81111"/>
                  <a:pt x="504640" y="91976"/>
                </a:cubicBezTo>
                <a:cubicBezTo>
                  <a:pt x="500324" y="88850"/>
                  <a:pt x="496231" y="85651"/>
                  <a:pt x="492362" y="82376"/>
                </a:cubicBezTo>
                <a:lnTo>
                  <a:pt x="492362" y="97557"/>
                </a:lnTo>
                <a:lnTo>
                  <a:pt x="401055" y="97557"/>
                </a:lnTo>
                <a:lnTo>
                  <a:pt x="401055" y="83046"/>
                </a:lnTo>
                <a:cubicBezTo>
                  <a:pt x="396888" y="86618"/>
                  <a:pt x="392572" y="90041"/>
                  <a:pt x="388107" y="93315"/>
                </a:cubicBezTo>
                <a:cubicBezTo>
                  <a:pt x="384684" y="87065"/>
                  <a:pt x="380815" y="80442"/>
                  <a:pt x="376499" y="73447"/>
                </a:cubicBezTo>
                <a:lnTo>
                  <a:pt x="376499" y="196007"/>
                </a:lnTo>
                <a:lnTo>
                  <a:pt x="349263" y="196007"/>
                </a:lnTo>
                <a:lnTo>
                  <a:pt x="349263" y="179040"/>
                </a:lnTo>
                <a:lnTo>
                  <a:pt x="334083" y="179040"/>
                </a:lnTo>
                <a:lnTo>
                  <a:pt x="334083" y="198686"/>
                </a:lnTo>
                <a:lnTo>
                  <a:pt x="306847" y="198686"/>
                </a:lnTo>
                <a:lnTo>
                  <a:pt x="306847" y="20538"/>
                </a:lnTo>
                <a:lnTo>
                  <a:pt x="376499" y="20538"/>
                </a:lnTo>
                <a:lnTo>
                  <a:pt x="376499" y="62508"/>
                </a:lnTo>
                <a:cubicBezTo>
                  <a:pt x="399121" y="46732"/>
                  <a:pt x="417947" y="25896"/>
                  <a:pt x="432979" y="0"/>
                </a:cubicBezTo>
                <a:close/>
                <a:moveTo>
                  <a:pt x="204379" y="0"/>
                </a:moveTo>
                <a:lnTo>
                  <a:pt x="240991" y="0"/>
                </a:lnTo>
                <a:lnTo>
                  <a:pt x="236303" y="6697"/>
                </a:lnTo>
                <a:cubicBezTo>
                  <a:pt x="249697" y="28724"/>
                  <a:pt x="268301" y="47551"/>
                  <a:pt x="292113" y="63178"/>
                </a:cubicBezTo>
                <a:cubicBezTo>
                  <a:pt x="286904" y="71512"/>
                  <a:pt x="281547" y="81111"/>
                  <a:pt x="276040" y="91976"/>
                </a:cubicBezTo>
                <a:cubicBezTo>
                  <a:pt x="271724" y="88850"/>
                  <a:pt x="267631" y="85651"/>
                  <a:pt x="263761" y="82376"/>
                </a:cubicBezTo>
                <a:lnTo>
                  <a:pt x="263761" y="97557"/>
                </a:lnTo>
                <a:lnTo>
                  <a:pt x="172455" y="97557"/>
                </a:lnTo>
                <a:lnTo>
                  <a:pt x="172455" y="83046"/>
                </a:lnTo>
                <a:cubicBezTo>
                  <a:pt x="168288" y="86618"/>
                  <a:pt x="163972" y="90041"/>
                  <a:pt x="159507" y="93315"/>
                </a:cubicBezTo>
                <a:cubicBezTo>
                  <a:pt x="156084" y="87065"/>
                  <a:pt x="152215" y="80442"/>
                  <a:pt x="147899" y="73447"/>
                </a:cubicBezTo>
                <a:lnTo>
                  <a:pt x="147899" y="196007"/>
                </a:lnTo>
                <a:lnTo>
                  <a:pt x="120663" y="196007"/>
                </a:lnTo>
                <a:lnTo>
                  <a:pt x="120663" y="179040"/>
                </a:lnTo>
                <a:lnTo>
                  <a:pt x="105483" y="179040"/>
                </a:lnTo>
                <a:lnTo>
                  <a:pt x="105483" y="198686"/>
                </a:lnTo>
                <a:lnTo>
                  <a:pt x="78247" y="198686"/>
                </a:lnTo>
                <a:lnTo>
                  <a:pt x="78247" y="20538"/>
                </a:lnTo>
                <a:lnTo>
                  <a:pt x="147899" y="20538"/>
                </a:lnTo>
                <a:lnTo>
                  <a:pt x="147899" y="62508"/>
                </a:lnTo>
                <a:cubicBezTo>
                  <a:pt x="170521" y="46732"/>
                  <a:pt x="189347" y="25896"/>
                  <a:pt x="204379" y="0"/>
                </a:cubicBezTo>
                <a:close/>
                <a:moveTo>
                  <a:pt x="0" y="0"/>
                </a:moveTo>
                <a:lnTo>
                  <a:pt x="12391" y="0"/>
                </a:lnTo>
                <a:lnTo>
                  <a:pt x="7703" y="6697"/>
                </a:lnTo>
                <a:cubicBezTo>
                  <a:pt x="21097" y="28724"/>
                  <a:pt x="39701" y="47551"/>
                  <a:pt x="63513" y="63178"/>
                </a:cubicBezTo>
                <a:cubicBezTo>
                  <a:pt x="58304" y="71512"/>
                  <a:pt x="52946" y="81111"/>
                  <a:pt x="47440" y="91976"/>
                </a:cubicBezTo>
                <a:cubicBezTo>
                  <a:pt x="43124" y="88850"/>
                  <a:pt x="39031" y="85651"/>
                  <a:pt x="35161" y="82376"/>
                </a:cubicBezTo>
                <a:lnTo>
                  <a:pt x="35161" y="97557"/>
                </a:lnTo>
                <a:lnTo>
                  <a:pt x="0" y="97557"/>
                </a:lnTo>
                <a:lnTo>
                  <a:pt x="0" y="70321"/>
                </a:lnTo>
                <a:lnTo>
                  <a:pt x="22213" y="70321"/>
                </a:lnTo>
                <a:lnTo>
                  <a:pt x="0" y="41739"/>
                </a:lnTo>
                <a:close/>
              </a:path>
            </a:pathLst>
          </a:custGeom>
          <a:solidFill>
            <a:srgbClr val="484848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E6B4AD1C-B6BE-416D-9664-774B24F27189}"/>
              </a:ext>
            </a:extLst>
          </p:cNvPr>
          <p:cNvSpPr/>
          <p:nvPr/>
        </p:nvSpPr>
        <p:spPr>
          <a:xfrm>
            <a:off x="9242409" y="3703139"/>
            <a:ext cx="2160288" cy="218108"/>
          </a:xfrm>
          <a:custGeom>
            <a:avLst/>
            <a:gdLst>
              <a:gd name="connsiteX0" fmla="*/ 106710 w 2160288"/>
              <a:gd name="connsiteY0" fmla="*/ 146112 h 218108"/>
              <a:gd name="connsiteX1" fmla="*/ 106710 w 2160288"/>
              <a:gd name="connsiteY1" fmla="*/ 180826 h 218108"/>
              <a:gd name="connsiteX2" fmla="*/ 143991 w 2160288"/>
              <a:gd name="connsiteY2" fmla="*/ 180826 h 218108"/>
              <a:gd name="connsiteX3" fmla="*/ 143991 w 2160288"/>
              <a:gd name="connsiteY3" fmla="*/ 146112 h 218108"/>
              <a:gd name="connsiteX4" fmla="*/ 1405198 w 2160288"/>
              <a:gd name="connsiteY4" fmla="*/ 131490 h 218108"/>
              <a:gd name="connsiteX5" fmla="*/ 1405198 w 2160288"/>
              <a:gd name="connsiteY5" fmla="*/ 149238 h 218108"/>
              <a:gd name="connsiteX6" fmla="*/ 1452302 w 2160288"/>
              <a:gd name="connsiteY6" fmla="*/ 149238 h 218108"/>
              <a:gd name="connsiteX7" fmla="*/ 1452302 w 2160288"/>
              <a:gd name="connsiteY7" fmla="*/ 131490 h 218108"/>
              <a:gd name="connsiteX8" fmla="*/ 1276722 w 2160288"/>
              <a:gd name="connsiteY8" fmla="*/ 127806 h 218108"/>
              <a:gd name="connsiteX9" fmla="*/ 1347155 w 2160288"/>
              <a:gd name="connsiteY9" fmla="*/ 200248 h 218108"/>
              <a:gd name="connsiteX10" fmla="*/ 1334542 w 2160288"/>
              <a:gd name="connsiteY10" fmla="*/ 211187 h 218108"/>
              <a:gd name="connsiteX11" fmla="*/ 1264667 w 2160288"/>
              <a:gd name="connsiteY11" fmla="*/ 137406 h 218108"/>
              <a:gd name="connsiteX12" fmla="*/ 1215219 w 2160288"/>
              <a:gd name="connsiteY12" fmla="*/ 127806 h 218108"/>
              <a:gd name="connsiteX13" fmla="*/ 1230958 w 2160288"/>
              <a:gd name="connsiteY13" fmla="*/ 135620 h 218108"/>
              <a:gd name="connsiteX14" fmla="*/ 1233079 w 2160288"/>
              <a:gd name="connsiteY14" fmla="*/ 137629 h 218108"/>
              <a:gd name="connsiteX15" fmla="*/ 1229618 w 2160288"/>
              <a:gd name="connsiteY15" fmla="*/ 139415 h 218108"/>
              <a:gd name="connsiteX16" fmla="*/ 1220242 w 2160288"/>
              <a:gd name="connsiteY16" fmla="*/ 149796 h 218108"/>
              <a:gd name="connsiteX17" fmla="*/ 1163539 w 2160288"/>
              <a:gd name="connsiteY17" fmla="*/ 212192 h 218108"/>
              <a:gd name="connsiteX18" fmla="*/ 1146907 w 2160288"/>
              <a:gd name="connsiteY18" fmla="*/ 201588 h 218108"/>
              <a:gd name="connsiteX19" fmla="*/ 1215219 w 2160288"/>
              <a:gd name="connsiteY19" fmla="*/ 127806 h 218108"/>
              <a:gd name="connsiteX20" fmla="*/ 106710 w 2160288"/>
              <a:gd name="connsiteY20" fmla="*/ 105371 h 218108"/>
              <a:gd name="connsiteX21" fmla="*/ 106710 w 2160288"/>
              <a:gd name="connsiteY21" fmla="*/ 135620 h 218108"/>
              <a:gd name="connsiteX22" fmla="*/ 143991 w 2160288"/>
              <a:gd name="connsiteY22" fmla="*/ 135620 h 218108"/>
              <a:gd name="connsiteX23" fmla="*/ 143991 w 2160288"/>
              <a:gd name="connsiteY23" fmla="*/ 105371 h 218108"/>
              <a:gd name="connsiteX24" fmla="*/ 1405198 w 2160288"/>
              <a:gd name="connsiteY24" fmla="*/ 101910 h 218108"/>
              <a:gd name="connsiteX25" fmla="*/ 1405198 w 2160288"/>
              <a:gd name="connsiteY25" fmla="*/ 119993 h 218108"/>
              <a:gd name="connsiteX26" fmla="*/ 1452302 w 2160288"/>
              <a:gd name="connsiteY26" fmla="*/ 119993 h 218108"/>
              <a:gd name="connsiteX27" fmla="*/ 1452302 w 2160288"/>
              <a:gd name="connsiteY27" fmla="*/ 101910 h 218108"/>
              <a:gd name="connsiteX28" fmla="*/ 1486793 w 2160288"/>
              <a:gd name="connsiteY28" fmla="*/ 101687 h 218108"/>
              <a:gd name="connsiteX29" fmla="*/ 1504876 w 2160288"/>
              <a:gd name="connsiteY29" fmla="*/ 104478 h 218108"/>
              <a:gd name="connsiteX30" fmla="*/ 1508113 w 2160288"/>
              <a:gd name="connsiteY30" fmla="*/ 105817 h 218108"/>
              <a:gd name="connsiteX31" fmla="*/ 1505992 w 2160288"/>
              <a:gd name="connsiteY31" fmla="*/ 108384 h 218108"/>
              <a:gd name="connsiteX32" fmla="*/ 1500969 w 2160288"/>
              <a:gd name="connsiteY32" fmla="*/ 125016 h 218108"/>
              <a:gd name="connsiteX33" fmla="*/ 1500969 w 2160288"/>
              <a:gd name="connsiteY33" fmla="*/ 141536 h 218108"/>
              <a:gd name="connsiteX34" fmla="*/ 1550864 w 2160288"/>
              <a:gd name="connsiteY34" fmla="*/ 115416 h 218108"/>
              <a:gd name="connsiteX35" fmla="*/ 1561579 w 2160288"/>
              <a:gd name="connsiteY35" fmla="*/ 127583 h 218108"/>
              <a:gd name="connsiteX36" fmla="*/ 1563923 w 2160288"/>
              <a:gd name="connsiteY36" fmla="*/ 131434 h 218108"/>
              <a:gd name="connsiteX37" fmla="*/ 1562026 w 2160288"/>
              <a:gd name="connsiteY37" fmla="*/ 132383 h 218108"/>
              <a:gd name="connsiteX38" fmla="*/ 1560017 w 2160288"/>
              <a:gd name="connsiteY38" fmla="*/ 132160 h 218108"/>
              <a:gd name="connsiteX39" fmla="*/ 1557673 w 2160288"/>
              <a:gd name="connsiteY39" fmla="*/ 131825 h 218108"/>
              <a:gd name="connsiteX40" fmla="*/ 1548520 w 2160288"/>
              <a:gd name="connsiteY40" fmla="*/ 134615 h 218108"/>
              <a:gd name="connsiteX41" fmla="*/ 1500969 w 2160288"/>
              <a:gd name="connsiteY41" fmla="*/ 154819 h 218108"/>
              <a:gd name="connsiteX42" fmla="*/ 1500969 w 2160288"/>
              <a:gd name="connsiteY42" fmla="*/ 181050 h 218108"/>
              <a:gd name="connsiteX43" fmla="*/ 1500746 w 2160288"/>
              <a:gd name="connsiteY43" fmla="*/ 183394 h 218108"/>
              <a:gd name="connsiteX44" fmla="*/ 1510122 w 2160288"/>
              <a:gd name="connsiteY44" fmla="*/ 191096 h 218108"/>
              <a:gd name="connsiteX45" fmla="*/ 1526307 w 2160288"/>
              <a:gd name="connsiteY45" fmla="*/ 191988 h 218108"/>
              <a:gd name="connsiteX46" fmla="*/ 1545841 w 2160288"/>
              <a:gd name="connsiteY46" fmla="*/ 191765 h 218108"/>
              <a:gd name="connsiteX47" fmla="*/ 1561579 w 2160288"/>
              <a:gd name="connsiteY47" fmla="*/ 166204 h 218108"/>
              <a:gd name="connsiteX48" fmla="*/ 1576871 w 2160288"/>
              <a:gd name="connsiteY48" fmla="*/ 173794 h 218108"/>
              <a:gd name="connsiteX49" fmla="*/ 1550082 w 2160288"/>
              <a:gd name="connsiteY49" fmla="*/ 204602 h 218108"/>
              <a:gd name="connsiteX50" fmla="*/ 1523628 w 2160288"/>
              <a:gd name="connsiteY50" fmla="*/ 205271 h 218108"/>
              <a:gd name="connsiteX51" fmla="*/ 1501639 w 2160288"/>
              <a:gd name="connsiteY51" fmla="*/ 204155 h 218108"/>
              <a:gd name="connsiteX52" fmla="*/ 1488133 w 2160288"/>
              <a:gd name="connsiteY52" fmla="*/ 183617 h 218108"/>
              <a:gd name="connsiteX53" fmla="*/ 1488133 w 2160288"/>
              <a:gd name="connsiteY53" fmla="*/ 125016 h 218108"/>
              <a:gd name="connsiteX54" fmla="*/ 1486793 w 2160288"/>
              <a:gd name="connsiteY54" fmla="*/ 101687 h 218108"/>
              <a:gd name="connsiteX55" fmla="*/ 1832930 w 2160288"/>
              <a:gd name="connsiteY55" fmla="*/ 98115 h 218108"/>
              <a:gd name="connsiteX56" fmla="*/ 1855813 w 2160288"/>
              <a:gd name="connsiteY56" fmla="*/ 99455 h 218108"/>
              <a:gd name="connsiteX57" fmla="*/ 2010966 w 2160288"/>
              <a:gd name="connsiteY57" fmla="*/ 99455 h 218108"/>
              <a:gd name="connsiteX58" fmla="*/ 2032732 w 2160288"/>
              <a:gd name="connsiteY58" fmla="*/ 98115 h 218108"/>
              <a:gd name="connsiteX59" fmla="*/ 2032732 w 2160288"/>
              <a:gd name="connsiteY59" fmla="*/ 114077 h 218108"/>
              <a:gd name="connsiteX60" fmla="*/ 2010519 w 2160288"/>
              <a:gd name="connsiteY60" fmla="*/ 112738 h 218108"/>
              <a:gd name="connsiteX61" fmla="*/ 1856036 w 2160288"/>
              <a:gd name="connsiteY61" fmla="*/ 112738 h 218108"/>
              <a:gd name="connsiteX62" fmla="*/ 1832930 w 2160288"/>
              <a:gd name="connsiteY62" fmla="*/ 114077 h 218108"/>
              <a:gd name="connsiteX63" fmla="*/ 1391022 w 2160288"/>
              <a:gd name="connsiteY63" fmla="*/ 89185 h 218108"/>
              <a:gd name="connsiteX64" fmla="*/ 1410668 w 2160288"/>
              <a:gd name="connsiteY64" fmla="*/ 90525 h 218108"/>
              <a:gd name="connsiteX65" fmla="*/ 1447056 w 2160288"/>
              <a:gd name="connsiteY65" fmla="*/ 90525 h 218108"/>
              <a:gd name="connsiteX66" fmla="*/ 1466478 w 2160288"/>
              <a:gd name="connsiteY66" fmla="*/ 89185 h 218108"/>
              <a:gd name="connsiteX67" fmla="*/ 1465139 w 2160288"/>
              <a:gd name="connsiteY67" fmla="*/ 106710 h 218108"/>
              <a:gd name="connsiteX68" fmla="*/ 1465139 w 2160288"/>
              <a:gd name="connsiteY68" fmla="*/ 189086 h 218108"/>
              <a:gd name="connsiteX69" fmla="*/ 1459334 w 2160288"/>
              <a:gd name="connsiteY69" fmla="*/ 205495 h 218108"/>
              <a:gd name="connsiteX70" fmla="*/ 1435113 w 2160288"/>
              <a:gd name="connsiteY70" fmla="*/ 209625 h 218108"/>
              <a:gd name="connsiteX71" fmla="*/ 1429867 w 2160288"/>
              <a:gd name="connsiteY71" fmla="*/ 192770 h 218108"/>
              <a:gd name="connsiteX72" fmla="*/ 1443819 w 2160288"/>
              <a:gd name="connsiteY72" fmla="*/ 194221 h 218108"/>
              <a:gd name="connsiteX73" fmla="*/ 1448172 w 2160288"/>
              <a:gd name="connsiteY73" fmla="*/ 193663 h 218108"/>
              <a:gd name="connsiteX74" fmla="*/ 1452302 w 2160288"/>
              <a:gd name="connsiteY74" fmla="*/ 185849 h 218108"/>
              <a:gd name="connsiteX75" fmla="*/ 1452302 w 2160288"/>
              <a:gd name="connsiteY75" fmla="*/ 160735 h 218108"/>
              <a:gd name="connsiteX76" fmla="*/ 1405198 w 2160288"/>
              <a:gd name="connsiteY76" fmla="*/ 160735 h 218108"/>
              <a:gd name="connsiteX77" fmla="*/ 1405198 w 2160288"/>
              <a:gd name="connsiteY77" fmla="*/ 191319 h 218108"/>
              <a:gd name="connsiteX78" fmla="*/ 1406538 w 2160288"/>
              <a:gd name="connsiteY78" fmla="*/ 210518 h 218108"/>
              <a:gd name="connsiteX79" fmla="*/ 1391022 w 2160288"/>
              <a:gd name="connsiteY79" fmla="*/ 210518 h 218108"/>
              <a:gd name="connsiteX80" fmla="*/ 1392362 w 2160288"/>
              <a:gd name="connsiteY80" fmla="*/ 191319 h 218108"/>
              <a:gd name="connsiteX81" fmla="*/ 1392362 w 2160288"/>
              <a:gd name="connsiteY81" fmla="*/ 107045 h 218108"/>
              <a:gd name="connsiteX82" fmla="*/ 1391022 w 2160288"/>
              <a:gd name="connsiteY82" fmla="*/ 89185 h 218108"/>
              <a:gd name="connsiteX83" fmla="*/ 229270 w 2160288"/>
              <a:gd name="connsiteY83" fmla="*/ 76349 h 218108"/>
              <a:gd name="connsiteX84" fmla="*/ 247799 w 2160288"/>
              <a:gd name="connsiteY84" fmla="*/ 77688 h 218108"/>
              <a:gd name="connsiteX85" fmla="*/ 259966 w 2160288"/>
              <a:gd name="connsiteY85" fmla="*/ 77688 h 218108"/>
              <a:gd name="connsiteX86" fmla="*/ 276597 w 2160288"/>
              <a:gd name="connsiteY86" fmla="*/ 76349 h 218108"/>
              <a:gd name="connsiteX87" fmla="*/ 275258 w 2160288"/>
              <a:gd name="connsiteY87" fmla="*/ 94878 h 218108"/>
              <a:gd name="connsiteX88" fmla="*/ 275258 w 2160288"/>
              <a:gd name="connsiteY88" fmla="*/ 177143 h 218108"/>
              <a:gd name="connsiteX89" fmla="*/ 306512 w 2160288"/>
              <a:gd name="connsiteY89" fmla="*/ 146782 h 218108"/>
              <a:gd name="connsiteX90" fmla="*/ 311981 w 2160288"/>
              <a:gd name="connsiteY90" fmla="*/ 160735 h 218108"/>
              <a:gd name="connsiteX91" fmla="*/ 275928 w 2160288"/>
              <a:gd name="connsiteY91" fmla="*/ 192770 h 218108"/>
              <a:gd name="connsiteX92" fmla="*/ 266328 w 2160288"/>
              <a:gd name="connsiteY92" fmla="*/ 203039 h 218108"/>
              <a:gd name="connsiteX93" fmla="*/ 255836 w 2160288"/>
              <a:gd name="connsiteY93" fmla="*/ 189756 h 218108"/>
              <a:gd name="connsiteX94" fmla="*/ 262421 w 2160288"/>
              <a:gd name="connsiteY94" fmla="*/ 178371 h 218108"/>
              <a:gd name="connsiteX95" fmla="*/ 262421 w 2160288"/>
              <a:gd name="connsiteY95" fmla="*/ 89185 h 218108"/>
              <a:gd name="connsiteX96" fmla="*/ 247799 w 2160288"/>
              <a:gd name="connsiteY96" fmla="*/ 89185 h 218108"/>
              <a:gd name="connsiteX97" fmla="*/ 229270 w 2160288"/>
              <a:gd name="connsiteY97" fmla="*/ 90525 h 218108"/>
              <a:gd name="connsiteX98" fmla="*/ 0 w 2160288"/>
              <a:gd name="connsiteY98" fmla="*/ 75233 h 218108"/>
              <a:gd name="connsiteX99" fmla="*/ 18976 w 2160288"/>
              <a:gd name="connsiteY99" fmla="*/ 76572 h 218108"/>
              <a:gd name="connsiteX100" fmla="*/ 29245 w 2160288"/>
              <a:gd name="connsiteY100" fmla="*/ 76572 h 218108"/>
              <a:gd name="connsiteX101" fmla="*/ 50565 w 2160288"/>
              <a:gd name="connsiteY101" fmla="*/ 75233 h 218108"/>
              <a:gd name="connsiteX102" fmla="*/ 48444 w 2160288"/>
              <a:gd name="connsiteY102" fmla="*/ 92311 h 218108"/>
              <a:gd name="connsiteX103" fmla="*/ 47328 w 2160288"/>
              <a:gd name="connsiteY103" fmla="*/ 157721 h 218108"/>
              <a:gd name="connsiteX104" fmla="*/ 46881 w 2160288"/>
              <a:gd name="connsiteY104" fmla="*/ 178817 h 218108"/>
              <a:gd name="connsiteX105" fmla="*/ 71103 w 2160288"/>
              <a:gd name="connsiteY105" fmla="*/ 147228 h 218108"/>
              <a:gd name="connsiteX106" fmla="*/ 76795 w 2160288"/>
              <a:gd name="connsiteY106" fmla="*/ 160735 h 218108"/>
              <a:gd name="connsiteX107" fmla="*/ 51904 w 2160288"/>
              <a:gd name="connsiteY107" fmla="*/ 190649 h 218108"/>
              <a:gd name="connsiteX108" fmla="*/ 39068 w 2160288"/>
              <a:gd name="connsiteY108" fmla="*/ 208062 h 218108"/>
              <a:gd name="connsiteX109" fmla="*/ 26008 w 2160288"/>
              <a:gd name="connsiteY109" fmla="*/ 195449 h 218108"/>
              <a:gd name="connsiteX110" fmla="*/ 33375 w 2160288"/>
              <a:gd name="connsiteY110" fmla="*/ 180826 h 218108"/>
              <a:gd name="connsiteX111" fmla="*/ 35384 w 2160288"/>
              <a:gd name="connsiteY111" fmla="*/ 87065 h 218108"/>
              <a:gd name="connsiteX112" fmla="*/ 18976 w 2160288"/>
              <a:gd name="connsiteY112" fmla="*/ 87065 h 218108"/>
              <a:gd name="connsiteX113" fmla="*/ 0 w 2160288"/>
              <a:gd name="connsiteY113" fmla="*/ 88516 h 218108"/>
              <a:gd name="connsiteX114" fmla="*/ 954584 w 2160288"/>
              <a:gd name="connsiteY114" fmla="*/ 74340 h 218108"/>
              <a:gd name="connsiteX115" fmla="*/ 972667 w 2160288"/>
              <a:gd name="connsiteY115" fmla="*/ 75679 h 218108"/>
              <a:gd name="connsiteX116" fmla="*/ 1062521 w 2160288"/>
              <a:gd name="connsiteY116" fmla="*/ 75679 h 218108"/>
              <a:gd name="connsiteX117" fmla="*/ 1081051 w 2160288"/>
              <a:gd name="connsiteY117" fmla="*/ 74340 h 218108"/>
              <a:gd name="connsiteX118" fmla="*/ 1027361 w 2160288"/>
              <a:gd name="connsiteY118" fmla="*/ 118207 h 218108"/>
              <a:gd name="connsiteX119" fmla="*/ 1027361 w 2160288"/>
              <a:gd name="connsiteY119" fmla="*/ 129369 h 218108"/>
              <a:gd name="connsiteX120" fmla="*/ 1104379 w 2160288"/>
              <a:gd name="connsiteY120" fmla="*/ 129369 h 218108"/>
              <a:gd name="connsiteX121" fmla="*/ 1123578 w 2160288"/>
              <a:gd name="connsiteY121" fmla="*/ 128030 h 218108"/>
              <a:gd name="connsiteX122" fmla="*/ 1123578 w 2160288"/>
              <a:gd name="connsiteY122" fmla="*/ 142205 h 218108"/>
              <a:gd name="connsiteX123" fmla="*/ 1104379 w 2160288"/>
              <a:gd name="connsiteY123" fmla="*/ 140866 h 218108"/>
              <a:gd name="connsiteX124" fmla="*/ 1027361 w 2160288"/>
              <a:gd name="connsiteY124" fmla="*/ 140866 h 218108"/>
              <a:gd name="connsiteX125" fmla="*/ 1027361 w 2160288"/>
              <a:gd name="connsiteY125" fmla="*/ 192435 h 218108"/>
              <a:gd name="connsiteX126" fmla="*/ 1017761 w 2160288"/>
              <a:gd name="connsiteY126" fmla="*/ 208508 h 218108"/>
              <a:gd name="connsiteX127" fmla="*/ 980703 w 2160288"/>
              <a:gd name="connsiteY127" fmla="*/ 214648 h 218108"/>
              <a:gd name="connsiteX128" fmla="*/ 973336 w 2160288"/>
              <a:gd name="connsiteY128" fmla="*/ 195895 h 218108"/>
              <a:gd name="connsiteX129" fmla="*/ 997000 w 2160288"/>
              <a:gd name="connsiteY129" fmla="*/ 197904 h 218108"/>
              <a:gd name="connsiteX130" fmla="*/ 1006264 w 2160288"/>
              <a:gd name="connsiteY130" fmla="*/ 197011 h 218108"/>
              <a:gd name="connsiteX131" fmla="*/ 1014524 w 2160288"/>
              <a:gd name="connsiteY131" fmla="*/ 185626 h 218108"/>
              <a:gd name="connsiteX132" fmla="*/ 1014524 w 2160288"/>
              <a:gd name="connsiteY132" fmla="*/ 140866 h 218108"/>
              <a:gd name="connsiteX133" fmla="*/ 936613 w 2160288"/>
              <a:gd name="connsiteY133" fmla="*/ 140866 h 218108"/>
              <a:gd name="connsiteX134" fmla="*/ 917414 w 2160288"/>
              <a:gd name="connsiteY134" fmla="*/ 142205 h 218108"/>
              <a:gd name="connsiteX135" fmla="*/ 917414 w 2160288"/>
              <a:gd name="connsiteY135" fmla="*/ 128030 h 218108"/>
              <a:gd name="connsiteX136" fmla="*/ 936613 w 2160288"/>
              <a:gd name="connsiteY136" fmla="*/ 129369 h 218108"/>
              <a:gd name="connsiteX137" fmla="*/ 1014524 w 2160288"/>
              <a:gd name="connsiteY137" fmla="*/ 129369 h 218108"/>
              <a:gd name="connsiteX138" fmla="*/ 1013185 w 2160288"/>
              <a:gd name="connsiteY138" fmla="*/ 110617 h 218108"/>
              <a:gd name="connsiteX139" fmla="*/ 1049015 w 2160288"/>
              <a:gd name="connsiteY139" fmla="*/ 87065 h 218108"/>
              <a:gd name="connsiteX140" fmla="*/ 972667 w 2160288"/>
              <a:gd name="connsiteY140" fmla="*/ 87065 h 218108"/>
              <a:gd name="connsiteX141" fmla="*/ 954584 w 2160288"/>
              <a:gd name="connsiteY141" fmla="*/ 88516 h 218108"/>
              <a:gd name="connsiteX142" fmla="*/ 330734 w 2160288"/>
              <a:gd name="connsiteY142" fmla="*/ 69094 h 218108"/>
              <a:gd name="connsiteX143" fmla="*/ 330734 w 2160288"/>
              <a:gd name="connsiteY143" fmla="*/ 113854 h 218108"/>
              <a:gd name="connsiteX144" fmla="*/ 403734 w 2160288"/>
              <a:gd name="connsiteY144" fmla="*/ 113854 h 218108"/>
              <a:gd name="connsiteX145" fmla="*/ 403734 w 2160288"/>
              <a:gd name="connsiteY145" fmla="*/ 69094 h 218108"/>
              <a:gd name="connsiteX146" fmla="*/ 106710 w 2160288"/>
              <a:gd name="connsiteY146" fmla="*/ 61727 h 218108"/>
              <a:gd name="connsiteX147" fmla="*/ 106710 w 2160288"/>
              <a:gd name="connsiteY147" fmla="*/ 94878 h 218108"/>
              <a:gd name="connsiteX148" fmla="*/ 143991 w 2160288"/>
              <a:gd name="connsiteY148" fmla="*/ 94878 h 218108"/>
              <a:gd name="connsiteX149" fmla="*/ 143991 w 2160288"/>
              <a:gd name="connsiteY149" fmla="*/ 61727 h 218108"/>
              <a:gd name="connsiteX150" fmla="*/ 1199481 w 2160288"/>
              <a:gd name="connsiteY150" fmla="*/ 33152 h 218108"/>
              <a:gd name="connsiteX151" fmla="*/ 1199481 w 2160288"/>
              <a:gd name="connsiteY151" fmla="*/ 103585 h 218108"/>
              <a:gd name="connsiteX152" fmla="*/ 1300944 w 2160288"/>
              <a:gd name="connsiteY152" fmla="*/ 103585 h 218108"/>
              <a:gd name="connsiteX153" fmla="*/ 1300944 w 2160288"/>
              <a:gd name="connsiteY153" fmla="*/ 33152 h 218108"/>
              <a:gd name="connsiteX154" fmla="*/ 1687934 w 2160288"/>
              <a:gd name="connsiteY154" fmla="*/ 28129 h 218108"/>
              <a:gd name="connsiteX155" fmla="*/ 1706687 w 2160288"/>
              <a:gd name="connsiteY155" fmla="*/ 29468 h 218108"/>
              <a:gd name="connsiteX156" fmla="*/ 1792189 w 2160288"/>
              <a:gd name="connsiteY156" fmla="*/ 29468 h 218108"/>
              <a:gd name="connsiteX157" fmla="*/ 1810718 w 2160288"/>
              <a:gd name="connsiteY157" fmla="*/ 28129 h 218108"/>
              <a:gd name="connsiteX158" fmla="*/ 1810718 w 2160288"/>
              <a:gd name="connsiteY158" fmla="*/ 42305 h 218108"/>
              <a:gd name="connsiteX159" fmla="*/ 1792189 w 2160288"/>
              <a:gd name="connsiteY159" fmla="*/ 40965 h 218108"/>
              <a:gd name="connsiteX160" fmla="*/ 1768413 w 2160288"/>
              <a:gd name="connsiteY160" fmla="*/ 40965 h 218108"/>
              <a:gd name="connsiteX161" fmla="*/ 1768413 w 2160288"/>
              <a:gd name="connsiteY161" fmla="*/ 187635 h 218108"/>
              <a:gd name="connsiteX162" fmla="*/ 1762051 w 2160288"/>
              <a:gd name="connsiteY162" fmla="*/ 206611 h 218108"/>
              <a:gd name="connsiteX163" fmla="*/ 1731913 w 2160288"/>
              <a:gd name="connsiteY163" fmla="*/ 212638 h 218108"/>
              <a:gd name="connsiteX164" fmla="*/ 1724100 w 2160288"/>
              <a:gd name="connsiteY164" fmla="*/ 194556 h 218108"/>
              <a:gd name="connsiteX165" fmla="*/ 1743633 w 2160288"/>
              <a:gd name="connsiteY165" fmla="*/ 196788 h 218108"/>
              <a:gd name="connsiteX166" fmla="*/ 1748545 w 2160288"/>
              <a:gd name="connsiteY166" fmla="*/ 196342 h 218108"/>
              <a:gd name="connsiteX167" fmla="*/ 1755242 w 2160288"/>
              <a:gd name="connsiteY167" fmla="*/ 188417 h 218108"/>
              <a:gd name="connsiteX168" fmla="*/ 1755242 w 2160288"/>
              <a:gd name="connsiteY168" fmla="*/ 40965 h 218108"/>
              <a:gd name="connsiteX169" fmla="*/ 1706687 w 2160288"/>
              <a:gd name="connsiteY169" fmla="*/ 40965 h 218108"/>
              <a:gd name="connsiteX170" fmla="*/ 1687934 w 2160288"/>
              <a:gd name="connsiteY170" fmla="*/ 42305 h 218108"/>
              <a:gd name="connsiteX171" fmla="*/ 773534 w 2160288"/>
              <a:gd name="connsiteY171" fmla="*/ 28129 h 218108"/>
              <a:gd name="connsiteX172" fmla="*/ 792287 w 2160288"/>
              <a:gd name="connsiteY172" fmla="*/ 29468 h 218108"/>
              <a:gd name="connsiteX173" fmla="*/ 877789 w 2160288"/>
              <a:gd name="connsiteY173" fmla="*/ 29468 h 218108"/>
              <a:gd name="connsiteX174" fmla="*/ 896318 w 2160288"/>
              <a:gd name="connsiteY174" fmla="*/ 28129 h 218108"/>
              <a:gd name="connsiteX175" fmla="*/ 896318 w 2160288"/>
              <a:gd name="connsiteY175" fmla="*/ 42305 h 218108"/>
              <a:gd name="connsiteX176" fmla="*/ 877789 w 2160288"/>
              <a:gd name="connsiteY176" fmla="*/ 40965 h 218108"/>
              <a:gd name="connsiteX177" fmla="*/ 854013 w 2160288"/>
              <a:gd name="connsiteY177" fmla="*/ 40965 h 218108"/>
              <a:gd name="connsiteX178" fmla="*/ 854013 w 2160288"/>
              <a:gd name="connsiteY178" fmla="*/ 187635 h 218108"/>
              <a:gd name="connsiteX179" fmla="*/ 847651 w 2160288"/>
              <a:gd name="connsiteY179" fmla="*/ 206611 h 218108"/>
              <a:gd name="connsiteX180" fmla="*/ 817513 w 2160288"/>
              <a:gd name="connsiteY180" fmla="*/ 212638 h 218108"/>
              <a:gd name="connsiteX181" fmla="*/ 809700 w 2160288"/>
              <a:gd name="connsiteY181" fmla="*/ 194556 h 218108"/>
              <a:gd name="connsiteX182" fmla="*/ 829233 w 2160288"/>
              <a:gd name="connsiteY182" fmla="*/ 196788 h 218108"/>
              <a:gd name="connsiteX183" fmla="*/ 834145 w 2160288"/>
              <a:gd name="connsiteY183" fmla="*/ 196342 h 218108"/>
              <a:gd name="connsiteX184" fmla="*/ 840842 w 2160288"/>
              <a:gd name="connsiteY184" fmla="*/ 188417 h 218108"/>
              <a:gd name="connsiteX185" fmla="*/ 840842 w 2160288"/>
              <a:gd name="connsiteY185" fmla="*/ 40965 h 218108"/>
              <a:gd name="connsiteX186" fmla="*/ 792287 w 2160288"/>
              <a:gd name="connsiteY186" fmla="*/ 40965 h 218108"/>
              <a:gd name="connsiteX187" fmla="*/ 773534 w 2160288"/>
              <a:gd name="connsiteY187" fmla="*/ 42305 h 218108"/>
              <a:gd name="connsiteX188" fmla="*/ 2097807 w 2160288"/>
              <a:gd name="connsiteY188" fmla="*/ 22436 h 218108"/>
              <a:gd name="connsiteX189" fmla="*/ 2137879 w 2160288"/>
              <a:gd name="connsiteY189" fmla="*/ 61057 h 218108"/>
              <a:gd name="connsiteX190" fmla="*/ 2126159 w 2160288"/>
              <a:gd name="connsiteY190" fmla="*/ 72889 h 218108"/>
              <a:gd name="connsiteX191" fmla="*/ 2086199 w 2160288"/>
              <a:gd name="connsiteY191" fmla="*/ 33598 h 218108"/>
              <a:gd name="connsiteX192" fmla="*/ 1185305 w 2160288"/>
              <a:gd name="connsiteY192" fmla="*/ 20315 h 218108"/>
              <a:gd name="connsiteX193" fmla="*/ 1200597 w 2160288"/>
              <a:gd name="connsiteY193" fmla="*/ 21766 h 218108"/>
              <a:gd name="connsiteX194" fmla="*/ 1299158 w 2160288"/>
              <a:gd name="connsiteY194" fmla="*/ 21766 h 218108"/>
              <a:gd name="connsiteX195" fmla="*/ 1315120 w 2160288"/>
              <a:gd name="connsiteY195" fmla="*/ 20315 h 218108"/>
              <a:gd name="connsiteX196" fmla="*/ 1313781 w 2160288"/>
              <a:gd name="connsiteY196" fmla="*/ 35719 h 218108"/>
              <a:gd name="connsiteX197" fmla="*/ 1313781 w 2160288"/>
              <a:gd name="connsiteY197" fmla="*/ 101241 h 218108"/>
              <a:gd name="connsiteX198" fmla="*/ 1315120 w 2160288"/>
              <a:gd name="connsiteY198" fmla="*/ 116309 h 218108"/>
              <a:gd name="connsiteX199" fmla="*/ 1299605 w 2160288"/>
              <a:gd name="connsiteY199" fmla="*/ 114970 h 218108"/>
              <a:gd name="connsiteX200" fmla="*/ 1201490 w 2160288"/>
              <a:gd name="connsiteY200" fmla="*/ 114970 h 218108"/>
              <a:gd name="connsiteX201" fmla="*/ 1185305 w 2160288"/>
              <a:gd name="connsiteY201" fmla="*/ 116309 h 218108"/>
              <a:gd name="connsiteX202" fmla="*/ 1186644 w 2160288"/>
              <a:gd name="connsiteY202" fmla="*/ 101241 h 218108"/>
              <a:gd name="connsiteX203" fmla="*/ 1186644 w 2160288"/>
              <a:gd name="connsiteY203" fmla="*/ 35496 h 218108"/>
              <a:gd name="connsiteX204" fmla="*/ 1185305 w 2160288"/>
              <a:gd name="connsiteY204" fmla="*/ 20315 h 218108"/>
              <a:gd name="connsiteX205" fmla="*/ 610791 w 2160288"/>
              <a:gd name="connsiteY205" fmla="*/ 15069 h 218108"/>
              <a:gd name="connsiteX206" fmla="*/ 646286 w 2160288"/>
              <a:gd name="connsiteY206" fmla="*/ 47551 h 218108"/>
              <a:gd name="connsiteX207" fmla="*/ 636017 w 2160288"/>
              <a:gd name="connsiteY207" fmla="*/ 58043 h 218108"/>
              <a:gd name="connsiteX208" fmla="*/ 600968 w 2160288"/>
              <a:gd name="connsiteY208" fmla="*/ 23999 h 218108"/>
              <a:gd name="connsiteX209" fmla="*/ 26566 w 2160288"/>
              <a:gd name="connsiteY209" fmla="*/ 7814 h 218108"/>
              <a:gd name="connsiteX210" fmla="*/ 64964 w 2160288"/>
              <a:gd name="connsiteY210" fmla="*/ 41412 h 218108"/>
              <a:gd name="connsiteX211" fmla="*/ 54806 w 2160288"/>
              <a:gd name="connsiteY211" fmla="*/ 51234 h 218108"/>
              <a:gd name="connsiteX212" fmla="*/ 17413 w 2160288"/>
              <a:gd name="connsiteY212" fmla="*/ 18529 h 218108"/>
              <a:gd name="connsiteX213" fmla="*/ 259184 w 2160288"/>
              <a:gd name="connsiteY213" fmla="*/ 7590 h 218108"/>
              <a:gd name="connsiteX214" fmla="*/ 294680 w 2160288"/>
              <a:gd name="connsiteY214" fmla="*/ 44760 h 218108"/>
              <a:gd name="connsiteX215" fmla="*/ 284187 w 2160288"/>
              <a:gd name="connsiteY215" fmla="*/ 55364 h 218108"/>
              <a:gd name="connsiteX216" fmla="*/ 248692 w 2160288"/>
              <a:gd name="connsiteY216" fmla="*/ 18083 h 218108"/>
              <a:gd name="connsiteX217" fmla="*/ 329841 w 2160288"/>
              <a:gd name="connsiteY217" fmla="*/ 6139 h 218108"/>
              <a:gd name="connsiteX218" fmla="*/ 358862 w 2160288"/>
              <a:gd name="connsiteY218" fmla="*/ 41412 h 218108"/>
              <a:gd name="connsiteX219" fmla="*/ 347700 w 2160288"/>
              <a:gd name="connsiteY219" fmla="*/ 50565 h 218108"/>
              <a:gd name="connsiteX220" fmla="*/ 318678 w 2160288"/>
              <a:gd name="connsiteY220" fmla="*/ 15292 h 218108"/>
              <a:gd name="connsiteX221" fmla="*/ 1485677 w 2160288"/>
              <a:gd name="connsiteY221" fmla="*/ 5023 h 218108"/>
              <a:gd name="connsiteX222" fmla="*/ 1503760 w 2160288"/>
              <a:gd name="connsiteY222" fmla="*/ 7814 h 218108"/>
              <a:gd name="connsiteX223" fmla="*/ 1506885 w 2160288"/>
              <a:gd name="connsiteY223" fmla="*/ 9153 h 218108"/>
              <a:gd name="connsiteX224" fmla="*/ 1505099 w 2160288"/>
              <a:gd name="connsiteY224" fmla="*/ 11944 h 218108"/>
              <a:gd name="connsiteX225" fmla="*/ 1499853 w 2160288"/>
              <a:gd name="connsiteY225" fmla="*/ 27013 h 218108"/>
              <a:gd name="connsiteX226" fmla="*/ 1499853 w 2160288"/>
              <a:gd name="connsiteY226" fmla="*/ 40742 h 218108"/>
              <a:gd name="connsiteX227" fmla="*/ 1548743 w 2160288"/>
              <a:gd name="connsiteY227" fmla="*/ 12837 h 218108"/>
              <a:gd name="connsiteX228" fmla="*/ 1558789 w 2160288"/>
              <a:gd name="connsiteY228" fmla="*/ 25115 h 218108"/>
              <a:gd name="connsiteX229" fmla="*/ 1559793 w 2160288"/>
              <a:gd name="connsiteY229" fmla="*/ 27347 h 218108"/>
              <a:gd name="connsiteX230" fmla="*/ 1557226 w 2160288"/>
              <a:gd name="connsiteY230" fmla="*/ 29691 h 218108"/>
              <a:gd name="connsiteX231" fmla="*/ 1542827 w 2160288"/>
              <a:gd name="connsiteY231" fmla="*/ 33375 h 218108"/>
              <a:gd name="connsiteX232" fmla="*/ 1509899 w 2160288"/>
              <a:gd name="connsiteY232" fmla="*/ 48221 h 218108"/>
              <a:gd name="connsiteX233" fmla="*/ 1499853 w 2160288"/>
              <a:gd name="connsiteY233" fmla="*/ 52574 h 218108"/>
              <a:gd name="connsiteX234" fmla="*/ 1499853 w 2160288"/>
              <a:gd name="connsiteY234" fmla="*/ 71549 h 218108"/>
              <a:gd name="connsiteX235" fmla="*/ 1507890 w 2160288"/>
              <a:gd name="connsiteY235" fmla="*/ 82711 h 218108"/>
              <a:gd name="connsiteX236" fmla="*/ 1522735 w 2160288"/>
              <a:gd name="connsiteY236" fmla="*/ 83493 h 218108"/>
              <a:gd name="connsiteX237" fmla="*/ 1536465 w 2160288"/>
              <a:gd name="connsiteY237" fmla="*/ 82488 h 218108"/>
              <a:gd name="connsiteX238" fmla="*/ 1551533 w 2160288"/>
              <a:gd name="connsiteY238" fmla="*/ 56927 h 218108"/>
              <a:gd name="connsiteX239" fmla="*/ 1566602 w 2160288"/>
              <a:gd name="connsiteY239" fmla="*/ 65187 h 218108"/>
              <a:gd name="connsiteX240" fmla="*/ 1538474 w 2160288"/>
              <a:gd name="connsiteY240" fmla="*/ 95325 h 218108"/>
              <a:gd name="connsiteX241" fmla="*/ 1522065 w 2160288"/>
              <a:gd name="connsiteY241" fmla="*/ 95771 h 218108"/>
              <a:gd name="connsiteX242" fmla="*/ 1502867 w 2160288"/>
              <a:gd name="connsiteY242" fmla="*/ 95101 h 218108"/>
              <a:gd name="connsiteX243" fmla="*/ 1487017 w 2160288"/>
              <a:gd name="connsiteY243" fmla="*/ 79586 h 218108"/>
              <a:gd name="connsiteX244" fmla="*/ 1487017 w 2160288"/>
              <a:gd name="connsiteY244" fmla="*/ 27013 h 218108"/>
              <a:gd name="connsiteX245" fmla="*/ 1485677 w 2160288"/>
              <a:gd name="connsiteY245" fmla="*/ 5023 h 218108"/>
              <a:gd name="connsiteX246" fmla="*/ 145666 w 2160288"/>
              <a:gd name="connsiteY246" fmla="*/ 4130 h 218108"/>
              <a:gd name="connsiteX247" fmla="*/ 172343 w 2160288"/>
              <a:gd name="connsiteY247" fmla="*/ 37058 h 218108"/>
              <a:gd name="connsiteX248" fmla="*/ 161181 w 2160288"/>
              <a:gd name="connsiteY248" fmla="*/ 45765 h 218108"/>
              <a:gd name="connsiteX249" fmla="*/ 134392 w 2160288"/>
              <a:gd name="connsiteY249" fmla="*/ 12837 h 218108"/>
              <a:gd name="connsiteX250" fmla="*/ 398487 w 2160288"/>
              <a:gd name="connsiteY250" fmla="*/ 3907 h 218108"/>
              <a:gd name="connsiteX251" fmla="*/ 414003 w 2160288"/>
              <a:gd name="connsiteY251" fmla="*/ 12837 h 218108"/>
              <a:gd name="connsiteX252" fmla="*/ 416459 w 2160288"/>
              <a:gd name="connsiteY252" fmla="*/ 15069 h 218108"/>
              <a:gd name="connsiteX253" fmla="*/ 414003 w 2160288"/>
              <a:gd name="connsiteY253" fmla="*/ 16520 h 218108"/>
              <a:gd name="connsiteX254" fmla="*/ 406189 w 2160288"/>
              <a:gd name="connsiteY254" fmla="*/ 21320 h 218108"/>
              <a:gd name="connsiteX255" fmla="*/ 381744 w 2160288"/>
              <a:gd name="connsiteY255" fmla="*/ 57597 h 218108"/>
              <a:gd name="connsiteX256" fmla="*/ 398711 w 2160288"/>
              <a:gd name="connsiteY256" fmla="*/ 57597 h 218108"/>
              <a:gd name="connsiteX257" fmla="*/ 417910 w 2160288"/>
              <a:gd name="connsiteY257" fmla="*/ 56257 h 218108"/>
              <a:gd name="connsiteX258" fmla="*/ 416459 w 2160288"/>
              <a:gd name="connsiteY258" fmla="*/ 74340 h 218108"/>
              <a:gd name="connsiteX259" fmla="*/ 416459 w 2160288"/>
              <a:gd name="connsiteY259" fmla="*/ 107491 h 218108"/>
              <a:gd name="connsiteX260" fmla="*/ 417910 w 2160288"/>
              <a:gd name="connsiteY260" fmla="*/ 126690 h 218108"/>
              <a:gd name="connsiteX261" fmla="*/ 398711 w 2160288"/>
              <a:gd name="connsiteY261" fmla="*/ 125239 h 218108"/>
              <a:gd name="connsiteX262" fmla="*/ 385874 w 2160288"/>
              <a:gd name="connsiteY262" fmla="*/ 125239 h 218108"/>
              <a:gd name="connsiteX263" fmla="*/ 385874 w 2160288"/>
              <a:gd name="connsiteY263" fmla="*/ 185849 h 218108"/>
              <a:gd name="connsiteX264" fmla="*/ 385874 w 2160288"/>
              <a:gd name="connsiteY264" fmla="*/ 187412 h 218108"/>
              <a:gd name="connsiteX265" fmla="*/ 385651 w 2160288"/>
              <a:gd name="connsiteY265" fmla="*/ 189421 h 218108"/>
              <a:gd name="connsiteX266" fmla="*/ 392683 w 2160288"/>
              <a:gd name="connsiteY266" fmla="*/ 195449 h 218108"/>
              <a:gd name="connsiteX267" fmla="*/ 405743 w 2160288"/>
              <a:gd name="connsiteY267" fmla="*/ 196007 h 218108"/>
              <a:gd name="connsiteX268" fmla="*/ 412663 w 2160288"/>
              <a:gd name="connsiteY268" fmla="*/ 195449 h 218108"/>
              <a:gd name="connsiteX269" fmla="*/ 425165 w 2160288"/>
              <a:gd name="connsiteY269" fmla="*/ 171004 h 218108"/>
              <a:gd name="connsiteX270" fmla="*/ 439118 w 2160288"/>
              <a:gd name="connsiteY270" fmla="*/ 180157 h 218108"/>
              <a:gd name="connsiteX271" fmla="*/ 425388 w 2160288"/>
              <a:gd name="connsiteY271" fmla="*/ 205048 h 218108"/>
              <a:gd name="connsiteX272" fmla="*/ 409203 w 2160288"/>
              <a:gd name="connsiteY272" fmla="*/ 208732 h 218108"/>
              <a:gd name="connsiteX273" fmla="*/ 382637 w 2160288"/>
              <a:gd name="connsiteY273" fmla="*/ 207169 h 218108"/>
              <a:gd name="connsiteX274" fmla="*/ 372591 w 2160288"/>
              <a:gd name="connsiteY274" fmla="*/ 192435 h 218108"/>
              <a:gd name="connsiteX275" fmla="*/ 372591 w 2160288"/>
              <a:gd name="connsiteY275" fmla="*/ 125239 h 218108"/>
              <a:gd name="connsiteX276" fmla="*/ 355067 w 2160288"/>
              <a:gd name="connsiteY276" fmla="*/ 125239 h 218108"/>
              <a:gd name="connsiteX277" fmla="*/ 355179 w 2160288"/>
              <a:gd name="connsiteY277" fmla="*/ 130597 h 218108"/>
              <a:gd name="connsiteX278" fmla="*/ 301266 w 2160288"/>
              <a:gd name="connsiteY278" fmla="*/ 214871 h 218108"/>
              <a:gd name="connsiteX279" fmla="*/ 287759 w 2160288"/>
              <a:gd name="connsiteY279" fmla="*/ 202034 h 218108"/>
              <a:gd name="connsiteX280" fmla="*/ 342007 w 2160288"/>
              <a:gd name="connsiteY280" fmla="*/ 125239 h 218108"/>
              <a:gd name="connsiteX281" fmla="*/ 335087 w 2160288"/>
              <a:gd name="connsiteY281" fmla="*/ 125239 h 218108"/>
              <a:gd name="connsiteX282" fmla="*/ 316558 w 2160288"/>
              <a:gd name="connsiteY282" fmla="*/ 126690 h 218108"/>
              <a:gd name="connsiteX283" fmla="*/ 318009 w 2160288"/>
              <a:gd name="connsiteY283" fmla="*/ 107491 h 218108"/>
              <a:gd name="connsiteX284" fmla="*/ 318009 w 2160288"/>
              <a:gd name="connsiteY284" fmla="*/ 74786 h 218108"/>
              <a:gd name="connsiteX285" fmla="*/ 316558 w 2160288"/>
              <a:gd name="connsiteY285" fmla="*/ 56257 h 218108"/>
              <a:gd name="connsiteX286" fmla="*/ 335087 w 2160288"/>
              <a:gd name="connsiteY286" fmla="*/ 57597 h 218108"/>
              <a:gd name="connsiteX287" fmla="*/ 367345 w 2160288"/>
              <a:gd name="connsiteY287" fmla="*/ 57597 h 218108"/>
              <a:gd name="connsiteX288" fmla="*/ 398487 w 2160288"/>
              <a:gd name="connsiteY288" fmla="*/ 3907 h 218108"/>
              <a:gd name="connsiteX289" fmla="*/ 106487 w 2160288"/>
              <a:gd name="connsiteY289" fmla="*/ 3907 h 218108"/>
              <a:gd name="connsiteX290" fmla="*/ 125016 w 2160288"/>
              <a:gd name="connsiteY290" fmla="*/ 9600 h 218108"/>
              <a:gd name="connsiteX291" fmla="*/ 127360 w 2160288"/>
              <a:gd name="connsiteY291" fmla="*/ 11162 h 218108"/>
              <a:gd name="connsiteX292" fmla="*/ 125462 w 2160288"/>
              <a:gd name="connsiteY292" fmla="*/ 13060 h 218108"/>
              <a:gd name="connsiteX293" fmla="*/ 117537 w 2160288"/>
              <a:gd name="connsiteY293" fmla="*/ 20315 h 218108"/>
              <a:gd name="connsiteX294" fmla="*/ 103585 w 2160288"/>
              <a:gd name="connsiteY294" fmla="*/ 50788 h 218108"/>
              <a:gd name="connsiteX295" fmla="*/ 185626 w 2160288"/>
              <a:gd name="connsiteY295" fmla="*/ 50788 h 218108"/>
              <a:gd name="connsiteX296" fmla="*/ 204602 w 2160288"/>
              <a:gd name="connsiteY296" fmla="*/ 49337 h 218108"/>
              <a:gd name="connsiteX297" fmla="*/ 204602 w 2160288"/>
              <a:gd name="connsiteY297" fmla="*/ 63066 h 218108"/>
              <a:gd name="connsiteX298" fmla="*/ 185849 w 2160288"/>
              <a:gd name="connsiteY298" fmla="*/ 61727 h 218108"/>
              <a:gd name="connsiteX299" fmla="*/ 157274 w 2160288"/>
              <a:gd name="connsiteY299" fmla="*/ 61727 h 218108"/>
              <a:gd name="connsiteX300" fmla="*/ 157274 w 2160288"/>
              <a:gd name="connsiteY300" fmla="*/ 94878 h 218108"/>
              <a:gd name="connsiteX301" fmla="*/ 178036 w 2160288"/>
              <a:gd name="connsiteY301" fmla="*/ 94878 h 218108"/>
              <a:gd name="connsiteX302" fmla="*/ 196342 w 2160288"/>
              <a:gd name="connsiteY302" fmla="*/ 93539 h 218108"/>
              <a:gd name="connsiteX303" fmla="*/ 196342 w 2160288"/>
              <a:gd name="connsiteY303" fmla="*/ 106710 h 218108"/>
              <a:gd name="connsiteX304" fmla="*/ 178817 w 2160288"/>
              <a:gd name="connsiteY304" fmla="*/ 105371 h 218108"/>
              <a:gd name="connsiteX305" fmla="*/ 157274 w 2160288"/>
              <a:gd name="connsiteY305" fmla="*/ 105371 h 218108"/>
              <a:gd name="connsiteX306" fmla="*/ 157274 w 2160288"/>
              <a:gd name="connsiteY306" fmla="*/ 135620 h 218108"/>
              <a:gd name="connsiteX307" fmla="*/ 178259 w 2160288"/>
              <a:gd name="connsiteY307" fmla="*/ 135620 h 218108"/>
              <a:gd name="connsiteX308" fmla="*/ 196118 w 2160288"/>
              <a:gd name="connsiteY308" fmla="*/ 134169 h 218108"/>
              <a:gd name="connsiteX309" fmla="*/ 196118 w 2160288"/>
              <a:gd name="connsiteY309" fmla="*/ 147452 h 218108"/>
              <a:gd name="connsiteX310" fmla="*/ 178036 w 2160288"/>
              <a:gd name="connsiteY310" fmla="*/ 146112 h 218108"/>
              <a:gd name="connsiteX311" fmla="*/ 157274 w 2160288"/>
              <a:gd name="connsiteY311" fmla="*/ 146112 h 218108"/>
              <a:gd name="connsiteX312" fmla="*/ 157274 w 2160288"/>
              <a:gd name="connsiteY312" fmla="*/ 180826 h 218108"/>
              <a:gd name="connsiteX313" fmla="*/ 191542 w 2160288"/>
              <a:gd name="connsiteY313" fmla="*/ 180826 h 218108"/>
              <a:gd name="connsiteX314" fmla="*/ 210071 w 2160288"/>
              <a:gd name="connsiteY314" fmla="*/ 179487 h 218108"/>
              <a:gd name="connsiteX315" fmla="*/ 210071 w 2160288"/>
              <a:gd name="connsiteY315" fmla="*/ 192770 h 218108"/>
              <a:gd name="connsiteX316" fmla="*/ 191542 w 2160288"/>
              <a:gd name="connsiteY316" fmla="*/ 191319 h 218108"/>
              <a:gd name="connsiteX317" fmla="*/ 105817 w 2160288"/>
              <a:gd name="connsiteY317" fmla="*/ 191319 h 218108"/>
              <a:gd name="connsiteX318" fmla="*/ 107156 w 2160288"/>
              <a:gd name="connsiteY318" fmla="*/ 212862 h 218108"/>
              <a:gd name="connsiteX319" fmla="*/ 92088 w 2160288"/>
              <a:gd name="connsiteY319" fmla="*/ 212862 h 218108"/>
              <a:gd name="connsiteX320" fmla="*/ 93539 w 2160288"/>
              <a:gd name="connsiteY320" fmla="*/ 190426 h 218108"/>
              <a:gd name="connsiteX321" fmla="*/ 93539 w 2160288"/>
              <a:gd name="connsiteY321" fmla="*/ 66526 h 218108"/>
              <a:gd name="connsiteX322" fmla="*/ 71326 w 2160288"/>
              <a:gd name="connsiteY322" fmla="*/ 96664 h 218108"/>
              <a:gd name="connsiteX323" fmla="*/ 54583 w 2160288"/>
              <a:gd name="connsiteY323" fmla="*/ 88962 h 218108"/>
              <a:gd name="connsiteX324" fmla="*/ 106487 w 2160288"/>
              <a:gd name="connsiteY324" fmla="*/ 3907 h 218108"/>
              <a:gd name="connsiteX325" fmla="*/ 1637035 w 2160288"/>
              <a:gd name="connsiteY325" fmla="*/ 2567 h 218108"/>
              <a:gd name="connsiteX326" fmla="*/ 1654337 w 2160288"/>
              <a:gd name="connsiteY326" fmla="*/ 4800 h 218108"/>
              <a:gd name="connsiteX327" fmla="*/ 1657797 w 2160288"/>
              <a:gd name="connsiteY327" fmla="*/ 6363 h 218108"/>
              <a:gd name="connsiteX328" fmla="*/ 1656011 w 2160288"/>
              <a:gd name="connsiteY328" fmla="*/ 9376 h 218108"/>
              <a:gd name="connsiteX329" fmla="*/ 1651211 w 2160288"/>
              <a:gd name="connsiteY329" fmla="*/ 24445 h 218108"/>
              <a:gd name="connsiteX330" fmla="*/ 1651211 w 2160288"/>
              <a:gd name="connsiteY330" fmla="*/ 50341 h 218108"/>
              <a:gd name="connsiteX331" fmla="*/ 1662820 w 2160288"/>
              <a:gd name="connsiteY331" fmla="*/ 50341 h 218108"/>
              <a:gd name="connsiteX332" fmla="*/ 1681572 w 2160288"/>
              <a:gd name="connsiteY332" fmla="*/ 48890 h 218108"/>
              <a:gd name="connsiteX333" fmla="*/ 1681572 w 2160288"/>
              <a:gd name="connsiteY333" fmla="*/ 63066 h 218108"/>
              <a:gd name="connsiteX334" fmla="*/ 1662820 w 2160288"/>
              <a:gd name="connsiteY334" fmla="*/ 61727 h 218108"/>
              <a:gd name="connsiteX335" fmla="*/ 1651211 w 2160288"/>
              <a:gd name="connsiteY335" fmla="*/ 61727 h 218108"/>
              <a:gd name="connsiteX336" fmla="*/ 1651211 w 2160288"/>
              <a:gd name="connsiteY336" fmla="*/ 107045 h 218108"/>
              <a:gd name="connsiteX337" fmla="*/ 1688158 w 2160288"/>
              <a:gd name="connsiteY337" fmla="*/ 89409 h 218108"/>
              <a:gd name="connsiteX338" fmla="*/ 1686372 w 2160288"/>
              <a:gd name="connsiteY338" fmla="*/ 107268 h 218108"/>
              <a:gd name="connsiteX339" fmla="*/ 1680679 w 2160288"/>
              <a:gd name="connsiteY339" fmla="*/ 109500 h 218108"/>
              <a:gd name="connsiteX340" fmla="*/ 1651211 w 2160288"/>
              <a:gd name="connsiteY340" fmla="*/ 121221 h 218108"/>
              <a:gd name="connsiteX341" fmla="*/ 1651211 w 2160288"/>
              <a:gd name="connsiteY341" fmla="*/ 190426 h 218108"/>
              <a:gd name="connsiteX342" fmla="*/ 1651323 w 2160288"/>
              <a:gd name="connsiteY342" fmla="*/ 192993 h 218108"/>
              <a:gd name="connsiteX343" fmla="*/ 1619622 w 2160288"/>
              <a:gd name="connsiteY343" fmla="*/ 211745 h 218108"/>
              <a:gd name="connsiteX344" fmla="*/ 1612590 w 2160288"/>
              <a:gd name="connsiteY344" fmla="*/ 194333 h 218108"/>
              <a:gd name="connsiteX345" fmla="*/ 1625427 w 2160288"/>
              <a:gd name="connsiteY345" fmla="*/ 195672 h 218108"/>
              <a:gd name="connsiteX346" fmla="*/ 1639435 w 2160288"/>
              <a:gd name="connsiteY346" fmla="*/ 197402 h 218108"/>
              <a:gd name="connsiteX347" fmla="*/ 1638598 w 2160288"/>
              <a:gd name="connsiteY347" fmla="*/ 187300 h 218108"/>
              <a:gd name="connsiteX348" fmla="*/ 1638375 w 2160288"/>
              <a:gd name="connsiteY348" fmla="*/ 184956 h 218108"/>
              <a:gd name="connsiteX349" fmla="*/ 1638375 w 2160288"/>
              <a:gd name="connsiteY349" fmla="*/ 126244 h 218108"/>
              <a:gd name="connsiteX350" fmla="*/ 1607791 w 2160288"/>
              <a:gd name="connsiteY350" fmla="*/ 141759 h 218108"/>
              <a:gd name="connsiteX351" fmla="*/ 1597633 w 2160288"/>
              <a:gd name="connsiteY351" fmla="*/ 125239 h 218108"/>
              <a:gd name="connsiteX352" fmla="*/ 1638375 w 2160288"/>
              <a:gd name="connsiteY352" fmla="*/ 111845 h 218108"/>
              <a:gd name="connsiteX353" fmla="*/ 1638375 w 2160288"/>
              <a:gd name="connsiteY353" fmla="*/ 61727 h 218108"/>
              <a:gd name="connsiteX354" fmla="*/ 1619176 w 2160288"/>
              <a:gd name="connsiteY354" fmla="*/ 61727 h 218108"/>
              <a:gd name="connsiteX355" fmla="*/ 1600647 w 2160288"/>
              <a:gd name="connsiteY355" fmla="*/ 63066 h 218108"/>
              <a:gd name="connsiteX356" fmla="*/ 1600647 w 2160288"/>
              <a:gd name="connsiteY356" fmla="*/ 48890 h 218108"/>
              <a:gd name="connsiteX357" fmla="*/ 1619176 w 2160288"/>
              <a:gd name="connsiteY357" fmla="*/ 50341 h 218108"/>
              <a:gd name="connsiteX358" fmla="*/ 1638375 w 2160288"/>
              <a:gd name="connsiteY358" fmla="*/ 50341 h 218108"/>
              <a:gd name="connsiteX359" fmla="*/ 1638375 w 2160288"/>
              <a:gd name="connsiteY359" fmla="*/ 24892 h 218108"/>
              <a:gd name="connsiteX360" fmla="*/ 1637035 w 2160288"/>
              <a:gd name="connsiteY360" fmla="*/ 2567 h 218108"/>
              <a:gd name="connsiteX361" fmla="*/ 722635 w 2160288"/>
              <a:gd name="connsiteY361" fmla="*/ 2567 h 218108"/>
              <a:gd name="connsiteX362" fmla="*/ 739936 w 2160288"/>
              <a:gd name="connsiteY362" fmla="*/ 4800 h 218108"/>
              <a:gd name="connsiteX363" fmla="*/ 743397 w 2160288"/>
              <a:gd name="connsiteY363" fmla="*/ 6363 h 218108"/>
              <a:gd name="connsiteX364" fmla="*/ 741611 w 2160288"/>
              <a:gd name="connsiteY364" fmla="*/ 9376 h 218108"/>
              <a:gd name="connsiteX365" fmla="*/ 736811 w 2160288"/>
              <a:gd name="connsiteY365" fmla="*/ 24445 h 218108"/>
              <a:gd name="connsiteX366" fmla="*/ 736811 w 2160288"/>
              <a:gd name="connsiteY366" fmla="*/ 50341 h 218108"/>
              <a:gd name="connsiteX367" fmla="*/ 748420 w 2160288"/>
              <a:gd name="connsiteY367" fmla="*/ 50341 h 218108"/>
              <a:gd name="connsiteX368" fmla="*/ 767172 w 2160288"/>
              <a:gd name="connsiteY368" fmla="*/ 48890 h 218108"/>
              <a:gd name="connsiteX369" fmla="*/ 767172 w 2160288"/>
              <a:gd name="connsiteY369" fmla="*/ 63066 h 218108"/>
              <a:gd name="connsiteX370" fmla="*/ 748420 w 2160288"/>
              <a:gd name="connsiteY370" fmla="*/ 61727 h 218108"/>
              <a:gd name="connsiteX371" fmla="*/ 736811 w 2160288"/>
              <a:gd name="connsiteY371" fmla="*/ 61727 h 218108"/>
              <a:gd name="connsiteX372" fmla="*/ 736811 w 2160288"/>
              <a:gd name="connsiteY372" fmla="*/ 107045 h 218108"/>
              <a:gd name="connsiteX373" fmla="*/ 773758 w 2160288"/>
              <a:gd name="connsiteY373" fmla="*/ 89409 h 218108"/>
              <a:gd name="connsiteX374" fmla="*/ 771972 w 2160288"/>
              <a:gd name="connsiteY374" fmla="*/ 107268 h 218108"/>
              <a:gd name="connsiteX375" fmla="*/ 766279 w 2160288"/>
              <a:gd name="connsiteY375" fmla="*/ 109500 h 218108"/>
              <a:gd name="connsiteX376" fmla="*/ 736811 w 2160288"/>
              <a:gd name="connsiteY376" fmla="*/ 121221 h 218108"/>
              <a:gd name="connsiteX377" fmla="*/ 736811 w 2160288"/>
              <a:gd name="connsiteY377" fmla="*/ 190426 h 218108"/>
              <a:gd name="connsiteX378" fmla="*/ 736923 w 2160288"/>
              <a:gd name="connsiteY378" fmla="*/ 192993 h 218108"/>
              <a:gd name="connsiteX379" fmla="*/ 705222 w 2160288"/>
              <a:gd name="connsiteY379" fmla="*/ 211745 h 218108"/>
              <a:gd name="connsiteX380" fmla="*/ 698190 w 2160288"/>
              <a:gd name="connsiteY380" fmla="*/ 194333 h 218108"/>
              <a:gd name="connsiteX381" fmla="*/ 711027 w 2160288"/>
              <a:gd name="connsiteY381" fmla="*/ 195672 h 218108"/>
              <a:gd name="connsiteX382" fmla="*/ 725035 w 2160288"/>
              <a:gd name="connsiteY382" fmla="*/ 197402 h 218108"/>
              <a:gd name="connsiteX383" fmla="*/ 724198 w 2160288"/>
              <a:gd name="connsiteY383" fmla="*/ 187300 h 218108"/>
              <a:gd name="connsiteX384" fmla="*/ 723975 w 2160288"/>
              <a:gd name="connsiteY384" fmla="*/ 184956 h 218108"/>
              <a:gd name="connsiteX385" fmla="*/ 723975 w 2160288"/>
              <a:gd name="connsiteY385" fmla="*/ 126244 h 218108"/>
              <a:gd name="connsiteX386" fmla="*/ 693390 w 2160288"/>
              <a:gd name="connsiteY386" fmla="*/ 141759 h 218108"/>
              <a:gd name="connsiteX387" fmla="*/ 683233 w 2160288"/>
              <a:gd name="connsiteY387" fmla="*/ 125239 h 218108"/>
              <a:gd name="connsiteX388" fmla="*/ 723975 w 2160288"/>
              <a:gd name="connsiteY388" fmla="*/ 111845 h 218108"/>
              <a:gd name="connsiteX389" fmla="*/ 723975 w 2160288"/>
              <a:gd name="connsiteY389" fmla="*/ 61727 h 218108"/>
              <a:gd name="connsiteX390" fmla="*/ 704776 w 2160288"/>
              <a:gd name="connsiteY390" fmla="*/ 61727 h 218108"/>
              <a:gd name="connsiteX391" fmla="*/ 686247 w 2160288"/>
              <a:gd name="connsiteY391" fmla="*/ 63066 h 218108"/>
              <a:gd name="connsiteX392" fmla="*/ 686247 w 2160288"/>
              <a:gd name="connsiteY392" fmla="*/ 48890 h 218108"/>
              <a:gd name="connsiteX393" fmla="*/ 704776 w 2160288"/>
              <a:gd name="connsiteY393" fmla="*/ 50341 h 218108"/>
              <a:gd name="connsiteX394" fmla="*/ 723975 w 2160288"/>
              <a:gd name="connsiteY394" fmla="*/ 50341 h 218108"/>
              <a:gd name="connsiteX395" fmla="*/ 723975 w 2160288"/>
              <a:gd name="connsiteY395" fmla="*/ 24892 h 218108"/>
              <a:gd name="connsiteX396" fmla="*/ 722635 w 2160288"/>
              <a:gd name="connsiteY396" fmla="*/ 2567 h 218108"/>
              <a:gd name="connsiteX397" fmla="*/ 1420490 w 2160288"/>
              <a:gd name="connsiteY397" fmla="*/ 2344 h 218108"/>
              <a:gd name="connsiteX398" fmla="*/ 1436787 w 2160288"/>
              <a:gd name="connsiteY398" fmla="*/ 9376 h 218108"/>
              <a:gd name="connsiteX399" fmla="*/ 1440917 w 2160288"/>
              <a:gd name="connsiteY399" fmla="*/ 11944 h 218108"/>
              <a:gd name="connsiteX400" fmla="*/ 1437457 w 2160288"/>
              <a:gd name="connsiteY400" fmla="*/ 14399 h 218108"/>
              <a:gd name="connsiteX401" fmla="*/ 1426964 w 2160288"/>
              <a:gd name="connsiteY401" fmla="*/ 23999 h 218108"/>
              <a:gd name="connsiteX402" fmla="*/ 1396938 w 2160288"/>
              <a:gd name="connsiteY402" fmla="*/ 64740 h 218108"/>
              <a:gd name="connsiteX403" fmla="*/ 1455763 w 2160288"/>
              <a:gd name="connsiteY403" fmla="*/ 61503 h 218108"/>
              <a:gd name="connsiteX404" fmla="*/ 1435782 w 2160288"/>
              <a:gd name="connsiteY404" fmla="*/ 34045 h 218108"/>
              <a:gd name="connsiteX405" fmla="*/ 1447503 w 2160288"/>
              <a:gd name="connsiteY405" fmla="*/ 26343 h 218108"/>
              <a:gd name="connsiteX406" fmla="*/ 1480877 w 2160288"/>
              <a:gd name="connsiteY406" fmla="*/ 74340 h 218108"/>
              <a:gd name="connsiteX407" fmla="*/ 1468264 w 2160288"/>
              <a:gd name="connsiteY407" fmla="*/ 83270 h 218108"/>
              <a:gd name="connsiteX408" fmla="*/ 1462348 w 2160288"/>
              <a:gd name="connsiteY408" fmla="*/ 72889 h 218108"/>
              <a:gd name="connsiteX409" fmla="*/ 1382316 w 2160288"/>
              <a:gd name="connsiteY409" fmla="*/ 80702 h 218108"/>
              <a:gd name="connsiteX410" fmla="*/ 1375284 w 2160288"/>
              <a:gd name="connsiteY410" fmla="*/ 64740 h 218108"/>
              <a:gd name="connsiteX411" fmla="*/ 1389460 w 2160288"/>
              <a:gd name="connsiteY411" fmla="*/ 56034 h 218108"/>
              <a:gd name="connsiteX412" fmla="*/ 1420490 w 2160288"/>
              <a:gd name="connsiteY412" fmla="*/ 2344 h 218108"/>
              <a:gd name="connsiteX413" fmla="*/ 1005148 w 2160288"/>
              <a:gd name="connsiteY413" fmla="*/ 2344 h 218108"/>
              <a:gd name="connsiteX414" fmla="*/ 1039639 w 2160288"/>
              <a:gd name="connsiteY414" fmla="*/ 25115 h 218108"/>
              <a:gd name="connsiteX415" fmla="*/ 1031937 w 2160288"/>
              <a:gd name="connsiteY415" fmla="*/ 34714 h 218108"/>
              <a:gd name="connsiteX416" fmla="*/ 1093887 w 2160288"/>
              <a:gd name="connsiteY416" fmla="*/ 34714 h 218108"/>
              <a:gd name="connsiteX417" fmla="*/ 1112639 w 2160288"/>
              <a:gd name="connsiteY417" fmla="*/ 33375 h 218108"/>
              <a:gd name="connsiteX418" fmla="*/ 1111188 w 2160288"/>
              <a:gd name="connsiteY418" fmla="*/ 51234 h 218108"/>
              <a:gd name="connsiteX419" fmla="*/ 1111188 w 2160288"/>
              <a:gd name="connsiteY419" fmla="*/ 59941 h 218108"/>
              <a:gd name="connsiteX420" fmla="*/ 1112639 w 2160288"/>
              <a:gd name="connsiteY420" fmla="*/ 77912 h 218108"/>
              <a:gd name="connsiteX421" fmla="*/ 1097012 w 2160288"/>
              <a:gd name="connsiteY421" fmla="*/ 77912 h 218108"/>
              <a:gd name="connsiteX422" fmla="*/ 1098463 w 2160288"/>
              <a:gd name="connsiteY422" fmla="*/ 59941 h 218108"/>
              <a:gd name="connsiteX423" fmla="*/ 1098463 w 2160288"/>
              <a:gd name="connsiteY423" fmla="*/ 46211 h 218108"/>
              <a:gd name="connsiteX424" fmla="*/ 944091 w 2160288"/>
              <a:gd name="connsiteY424" fmla="*/ 46211 h 218108"/>
              <a:gd name="connsiteX425" fmla="*/ 944091 w 2160288"/>
              <a:gd name="connsiteY425" fmla="*/ 60610 h 218108"/>
              <a:gd name="connsiteX426" fmla="*/ 945431 w 2160288"/>
              <a:gd name="connsiteY426" fmla="*/ 78693 h 218108"/>
              <a:gd name="connsiteX427" fmla="*/ 929916 w 2160288"/>
              <a:gd name="connsiteY427" fmla="*/ 78693 h 218108"/>
              <a:gd name="connsiteX428" fmla="*/ 931367 w 2160288"/>
              <a:gd name="connsiteY428" fmla="*/ 60610 h 218108"/>
              <a:gd name="connsiteX429" fmla="*/ 931367 w 2160288"/>
              <a:gd name="connsiteY429" fmla="*/ 51904 h 218108"/>
              <a:gd name="connsiteX430" fmla="*/ 929916 w 2160288"/>
              <a:gd name="connsiteY430" fmla="*/ 33375 h 218108"/>
              <a:gd name="connsiteX431" fmla="*/ 948668 w 2160288"/>
              <a:gd name="connsiteY431" fmla="*/ 34714 h 218108"/>
              <a:gd name="connsiteX432" fmla="*/ 1026914 w 2160288"/>
              <a:gd name="connsiteY432" fmla="*/ 34714 h 218108"/>
              <a:gd name="connsiteX433" fmla="*/ 995549 w 2160288"/>
              <a:gd name="connsiteY433" fmla="*/ 14623 h 218108"/>
              <a:gd name="connsiteX434" fmla="*/ 572840 w 2160288"/>
              <a:gd name="connsiteY434" fmla="*/ 1786 h 218108"/>
              <a:gd name="connsiteX435" fmla="*/ 593490 w 2160288"/>
              <a:gd name="connsiteY435" fmla="*/ 6586 h 218108"/>
              <a:gd name="connsiteX436" fmla="*/ 595722 w 2160288"/>
              <a:gd name="connsiteY436" fmla="*/ 8037 h 218108"/>
              <a:gd name="connsiteX437" fmla="*/ 593936 w 2160288"/>
              <a:gd name="connsiteY437" fmla="*/ 10046 h 218108"/>
              <a:gd name="connsiteX438" fmla="*/ 588690 w 2160288"/>
              <a:gd name="connsiteY438" fmla="*/ 25115 h 218108"/>
              <a:gd name="connsiteX439" fmla="*/ 590699 w 2160288"/>
              <a:gd name="connsiteY439" fmla="*/ 70433 h 218108"/>
              <a:gd name="connsiteX440" fmla="*/ 646733 w 2160288"/>
              <a:gd name="connsiteY440" fmla="*/ 70433 h 218108"/>
              <a:gd name="connsiteX441" fmla="*/ 660685 w 2160288"/>
              <a:gd name="connsiteY441" fmla="*/ 69094 h 218108"/>
              <a:gd name="connsiteX442" fmla="*/ 660685 w 2160288"/>
              <a:gd name="connsiteY442" fmla="*/ 83270 h 218108"/>
              <a:gd name="connsiteX443" fmla="*/ 646286 w 2160288"/>
              <a:gd name="connsiteY443" fmla="*/ 81818 h 218108"/>
              <a:gd name="connsiteX444" fmla="*/ 591369 w 2160288"/>
              <a:gd name="connsiteY444" fmla="*/ 81818 h 218108"/>
              <a:gd name="connsiteX445" fmla="*/ 603089 w 2160288"/>
              <a:gd name="connsiteY445" fmla="*/ 141759 h 218108"/>
              <a:gd name="connsiteX446" fmla="*/ 626306 w 2160288"/>
              <a:gd name="connsiteY446" fmla="*/ 90525 h 218108"/>
              <a:gd name="connsiteX447" fmla="*/ 643273 w 2160288"/>
              <a:gd name="connsiteY447" fmla="*/ 100124 h 218108"/>
              <a:gd name="connsiteX448" fmla="*/ 644835 w 2160288"/>
              <a:gd name="connsiteY448" fmla="*/ 101910 h 218108"/>
              <a:gd name="connsiteX449" fmla="*/ 641933 w 2160288"/>
              <a:gd name="connsiteY449" fmla="*/ 104254 h 218108"/>
              <a:gd name="connsiteX450" fmla="*/ 634343 w 2160288"/>
              <a:gd name="connsiteY450" fmla="*/ 113184 h 218108"/>
              <a:gd name="connsiteX451" fmla="*/ 609005 w 2160288"/>
              <a:gd name="connsiteY451" fmla="*/ 156381 h 218108"/>
              <a:gd name="connsiteX452" fmla="*/ 641933 w 2160288"/>
              <a:gd name="connsiteY452" fmla="*/ 195672 h 218108"/>
              <a:gd name="connsiteX453" fmla="*/ 651979 w 2160288"/>
              <a:gd name="connsiteY453" fmla="*/ 172790 h 218108"/>
              <a:gd name="connsiteX454" fmla="*/ 666155 w 2160288"/>
              <a:gd name="connsiteY454" fmla="*/ 180603 h 218108"/>
              <a:gd name="connsiteX455" fmla="*/ 646286 w 2160288"/>
              <a:gd name="connsiteY455" fmla="*/ 212750 h 218108"/>
              <a:gd name="connsiteX456" fmla="*/ 644612 w 2160288"/>
              <a:gd name="connsiteY456" fmla="*/ 212638 h 218108"/>
              <a:gd name="connsiteX457" fmla="*/ 599629 w 2160288"/>
              <a:gd name="connsiteY457" fmla="*/ 168213 h 218108"/>
              <a:gd name="connsiteX458" fmla="*/ 551632 w 2160288"/>
              <a:gd name="connsiteY458" fmla="*/ 208285 h 218108"/>
              <a:gd name="connsiteX459" fmla="*/ 533996 w 2160288"/>
              <a:gd name="connsiteY459" fmla="*/ 199355 h 218108"/>
              <a:gd name="connsiteX460" fmla="*/ 593713 w 2160288"/>
              <a:gd name="connsiteY460" fmla="*/ 154261 h 218108"/>
              <a:gd name="connsiteX461" fmla="*/ 578086 w 2160288"/>
              <a:gd name="connsiteY461" fmla="*/ 81818 h 218108"/>
              <a:gd name="connsiteX462" fmla="*/ 526517 w 2160288"/>
              <a:gd name="connsiteY462" fmla="*/ 81818 h 218108"/>
              <a:gd name="connsiteX463" fmla="*/ 526517 w 2160288"/>
              <a:gd name="connsiteY463" fmla="*/ 123230 h 218108"/>
              <a:gd name="connsiteX464" fmla="*/ 562124 w 2160288"/>
              <a:gd name="connsiteY464" fmla="*/ 107938 h 218108"/>
              <a:gd name="connsiteX465" fmla="*/ 562347 w 2160288"/>
              <a:gd name="connsiteY465" fmla="*/ 122560 h 218108"/>
              <a:gd name="connsiteX466" fmla="*/ 526517 w 2160288"/>
              <a:gd name="connsiteY466" fmla="*/ 136290 h 218108"/>
              <a:gd name="connsiteX467" fmla="*/ 526517 w 2160288"/>
              <a:gd name="connsiteY467" fmla="*/ 189756 h 218108"/>
              <a:gd name="connsiteX468" fmla="*/ 519150 w 2160288"/>
              <a:gd name="connsiteY468" fmla="*/ 207839 h 218108"/>
              <a:gd name="connsiteX469" fmla="*/ 487115 w 2160288"/>
              <a:gd name="connsiteY469" fmla="*/ 213755 h 218108"/>
              <a:gd name="connsiteX470" fmla="*/ 482761 w 2160288"/>
              <a:gd name="connsiteY470" fmla="*/ 196118 h 218108"/>
              <a:gd name="connsiteX471" fmla="*/ 502853 w 2160288"/>
              <a:gd name="connsiteY471" fmla="*/ 198239 h 218108"/>
              <a:gd name="connsiteX472" fmla="*/ 508211 w 2160288"/>
              <a:gd name="connsiteY472" fmla="*/ 197570 h 218108"/>
              <a:gd name="connsiteX473" fmla="*/ 513234 w 2160288"/>
              <a:gd name="connsiteY473" fmla="*/ 186966 h 218108"/>
              <a:gd name="connsiteX474" fmla="*/ 513234 w 2160288"/>
              <a:gd name="connsiteY474" fmla="*/ 141536 h 218108"/>
              <a:gd name="connsiteX475" fmla="*/ 471599 w 2160288"/>
              <a:gd name="connsiteY475" fmla="*/ 159618 h 218108"/>
              <a:gd name="connsiteX476" fmla="*/ 461330 w 2160288"/>
              <a:gd name="connsiteY476" fmla="*/ 144438 h 218108"/>
              <a:gd name="connsiteX477" fmla="*/ 513234 w 2160288"/>
              <a:gd name="connsiteY477" fmla="*/ 128030 h 218108"/>
              <a:gd name="connsiteX478" fmla="*/ 513234 w 2160288"/>
              <a:gd name="connsiteY478" fmla="*/ 81818 h 218108"/>
              <a:gd name="connsiteX479" fmla="*/ 477292 w 2160288"/>
              <a:gd name="connsiteY479" fmla="*/ 81818 h 218108"/>
              <a:gd name="connsiteX480" fmla="*/ 459433 w 2160288"/>
              <a:gd name="connsiteY480" fmla="*/ 83270 h 218108"/>
              <a:gd name="connsiteX481" fmla="*/ 459433 w 2160288"/>
              <a:gd name="connsiteY481" fmla="*/ 69094 h 218108"/>
              <a:gd name="connsiteX482" fmla="*/ 476846 w 2160288"/>
              <a:gd name="connsiteY482" fmla="*/ 70433 h 218108"/>
              <a:gd name="connsiteX483" fmla="*/ 513234 w 2160288"/>
              <a:gd name="connsiteY483" fmla="*/ 70433 h 218108"/>
              <a:gd name="connsiteX484" fmla="*/ 513234 w 2160288"/>
              <a:gd name="connsiteY484" fmla="*/ 37058 h 218108"/>
              <a:gd name="connsiteX485" fmla="*/ 477515 w 2160288"/>
              <a:gd name="connsiteY485" fmla="*/ 42081 h 218108"/>
              <a:gd name="connsiteX486" fmla="*/ 467246 w 2160288"/>
              <a:gd name="connsiteY486" fmla="*/ 26120 h 218108"/>
              <a:gd name="connsiteX487" fmla="*/ 483096 w 2160288"/>
              <a:gd name="connsiteY487" fmla="*/ 27013 h 218108"/>
              <a:gd name="connsiteX488" fmla="*/ 551632 w 2160288"/>
              <a:gd name="connsiteY488" fmla="*/ 12613 h 218108"/>
              <a:gd name="connsiteX489" fmla="*/ 560115 w 2160288"/>
              <a:gd name="connsiteY489" fmla="*/ 25115 h 218108"/>
              <a:gd name="connsiteX490" fmla="*/ 561454 w 2160288"/>
              <a:gd name="connsiteY490" fmla="*/ 27794 h 218108"/>
              <a:gd name="connsiteX491" fmla="*/ 561119 w 2160288"/>
              <a:gd name="connsiteY491" fmla="*/ 28464 h 218108"/>
              <a:gd name="connsiteX492" fmla="*/ 559780 w 2160288"/>
              <a:gd name="connsiteY492" fmla="*/ 28798 h 218108"/>
              <a:gd name="connsiteX493" fmla="*/ 557101 w 2160288"/>
              <a:gd name="connsiteY493" fmla="*/ 28575 h 218108"/>
              <a:gd name="connsiteX494" fmla="*/ 553864 w 2160288"/>
              <a:gd name="connsiteY494" fmla="*/ 28240 h 218108"/>
              <a:gd name="connsiteX495" fmla="*/ 550962 w 2160288"/>
              <a:gd name="connsiteY495" fmla="*/ 28575 h 218108"/>
              <a:gd name="connsiteX496" fmla="*/ 526517 w 2160288"/>
              <a:gd name="connsiteY496" fmla="*/ 34491 h 218108"/>
              <a:gd name="connsiteX497" fmla="*/ 526517 w 2160288"/>
              <a:gd name="connsiteY497" fmla="*/ 70433 h 218108"/>
              <a:gd name="connsiteX498" fmla="*/ 577193 w 2160288"/>
              <a:gd name="connsiteY498" fmla="*/ 70433 h 218108"/>
              <a:gd name="connsiteX499" fmla="*/ 572840 w 2160288"/>
              <a:gd name="connsiteY499" fmla="*/ 1786 h 218108"/>
              <a:gd name="connsiteX500" fmla="*/ 2154957 w 2160288"/>
              <a:gd name="connsiteY500" fmla="*/ 0 h 218108"/>
              <a:gd name="connsiteX501" fmla="*/ 2160288 w 2160288"/>
              <a:gd name="connsiteY501" fmla="*/ 718 h 218108"/>
              <a:gd name="connsiteX502" fmla="*/ 2160288 w 2160288"/>
              <a:gd name="connsiteY502" fmla="*/ 218108 h 218108"/>
              <a:gd name="connsiteX503" fmla="*/ 2154957 w 2160288"/>
              <a:gd name="connsiteY503" fmla="*/ 218108 h 218108"/>
              <a:gd name="connsiteX504" fmla="*/ 2156408 w 2160288"/>
              <a:gd name="connsiteY504" fmla="*/ 196342 h 218108"/>
              <a:gd name="connsiteX505" fmla="*/ 2156408 w 2160288"/>
              <a:gd name="connsiteY505" fmla="*/ 147228 h 218108"/>
              <a:gd name="connsiteX506" fmla="*/ 2084189 w 2160288"/>
              <a:gd name="connsiteY506" fmla="*/ 147228 h 218108"/>
              <a:gd name="connsiteX507" fmla="*/ 2065883 w 2160288"/>
              <a:gd name="connsiteY507" fmla="*/ 148568 h 218108"/>
              <a:gd name="connsiteX508" fmla="*/ 2065883 w 2160288"/>
              <a:gd name="connsiteY508" fmla="*/ 134392 h 218108"/>
              <a:gd name="connsiteX509" fmla="*/ 2084189 w 2160288"/>
              <a:gd name="connsiteY509" fmla="*/ 135843 h 218108"/>
              <a:gd name="connsiteX510" fmla="*/ 2156408 w 2160288"/>
              <a:gd name="connsiteY510" fmla="*/ 135843 h 218108"/>
              <a:gd name="connsiteX511" fmla="*/ 2156408 w 2160288"/>
              <a:gd name="connsiteY511" fmla="*/ 95325 h 218108"/>
              <a:gd name="connsiteX512" fmla="*/ 2097137 w 2160288"/>
              <a:gd name="connsiteY512" fmla="*/ 95325 h 218108"/>
              <a:gd name="connsiteX513" fmla="*/ 2078162 w 2160288"/>
              <a:gd name="connsiteY513" fmla="*/ 96664 h 218108"/>
              <a:gd name="connsiteX514" fmla="*/ 2078162 w 2160288"/>
              <a:gd name="connsiteY514" fmla="*/ 82488 h 218108"/>
              <a:gd name="connsiteX515" fmla="*/ 2097137 w 2160288"/>
              <a:gd name="connsiteY515" fmla="*/ 83939 h 218108"/>
              <a:gd name="connsiteX516" fmla="*/ 2156408 w 2160288"/>
              <a:gd name="connsiteY516" fmla="*/ 83939 h 218108"/>
              <a:gd name="connsiteX517" fmla="*/ 2156408 w 2160288"/>
              <a:gd name="connsiteY517" fmla="*/ 19422 h 218108"/>
              <a:gd name="connsiteX518" fmla="*/ 2154957 w 2160288"/>
              <a:gd name="connsiteY518" fmla="*/ 0 h 21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</a:cxnLst>
            <a:rect l="l" t="t" r="r" b="b"/>
            <a:pathLst>
              <a:path w="2160288" h="218108">
                <a:moveTo>
                  <a:pt x="106710" y="146112"/>
                </a:moveTo>
                <a:lnTo>
                  <a:pt x="106710" y="180826"/>
                </a:lnTo>
                <a:lnTo>
                  <a:pt x="143991" y="180826"/>
                </a:lnTo>
                <a:lnTo>
                  <a:pt x="143991" y="146112"/>
                </a:lnTo>
                <a:close/>
                <a:moveTo>
                  <a:pt x="1405198" y="131490"/>
                </a:moveTo>
                <a:lnTo>
                  <a:pt x="1405198" y="149238"/>
                </a:lnTo>
                <a:lnTo>
                  <a:pt x="1452302" y="149238"/>
                </a:lnTo>
                <a:lnTo>
                  <a:pt x="1452302" y="131490"/>
                </a:lnTo>
                <a:close/>
                <a:moveTo>
                  <a:pt x="1276722" y="127806"/>
                </a:moveTo>
                <a:cubicBezTo>
                  <a:pt x="1303214" y="152958"/>
                  <a:pt x="1326691" y="177106"/>
                  <a:pt x="1347155" y="200248"/>
                </a:cubicBezTo>
                <a:lnTo>
                  <a:pt x="1334542" y="211187"/>
                </a:lnTo>
                <a:cubicBezTo>
                  <a:pt x="1316608" y="186556"/>
                  <a:pt x="1293317" y="161962"/>
                  <a:pt x="1264667" y="137406"/>
                </a:cubicBezTo>
                <a:close/>
                <a:moveTo>
                  <a:pt x="1215219" y="127806"/>
                </a:moveTo>
                <a:lnTo>
                  <a:pt x="1230958" y="135620"/>
                </a:lnTo>
                <a:cubicBezTo>
                  <a:pt x="1232669" y="136364"/>
                  <a:pt x="1233376" y="137034"/>
                  <a:pt x="1233079" y="137629"/>
                </a:cubicBezTo>
                <a:cubicBezTo>
                  <a:pt x="1232930" y="138075"/>
                  <a:pt x="1231776" y="138671"/>
                  <a:pt x="1229618" y="139415"/>
                </a:cubicBezTo>
                <a:cubicBezTo>
                  <a:pt x="1227460" y="140382"/>
                  <a:pt x="1224335" y="143843"/>
                  <a:pt x="1220242" y="149796"/>
                </a:cubicBezTo>
                <a:cubicBezTo>
                  <a:pt x="1206103" y="170632"/>
                  <a:pt x="1187202" y="191430"/>
                  <a:pt x="1163539" y="212192"/>
                </a:cubicBezTo>
                <a:lnTo>
                  <a:pt x="1146907" y="201588"/>
                </a:lnTo>
                <a:cubicBezTo>
                  <a:pt x="1175854" y="186556"/>
                  <a:pt x="1198625" y="161962"/>
                  <a:pt x="1215219" y="127806"/>
                </a:cubicBezTo>
                <a:close/>
                <a:moveTo>
                  <a:pt x="106710" y="105371"/>
                </a:moveTo>
                <a:lnTo>
                  <a:pt x="106710" y="135620"/>
                </a:lnTo>
                <a:lnTo>
                  <a:pt x="143991" y="135620"/>
                </a:lnTo>
                <a:lnTo>
                  <a:pt x="143991" y="105371"/>
                </a:lnTo>
                <a:close/>
                <a:moveTo>
                  <a:pt x="1405198" y="101910"/>
                </a:moveTo>
                <a:lnTo>
                  <a:pt x="1405198" y="119993"/>
                </a:lnTo>
                <a:lnTo>
                  <a:pt x="1452302" y="119993"/>
                </a:lnTo>
                <a:lnTo>
                  <a:pt x="1452302" y="101910"/>
                </a:lnTo>
                <a:close/>
                <a:moveTo>
                  <a:pt x="1486793" y="101687"/>
                </a:moveTo>
                <a:lnTo>
                  <a:pt x="1504876" y="104478"/>
                </a:lnTo>
                <a:cubicBezTo>
                  <a:pt x="1506885" y="104775"/>
                  <a:pt x="1507964" y="105222"/>
                  <a:pt x="1508113" y="105817"/>
                </a:cubicBezTo>
                <a:cubicBezTo>
                  <a:pt x="1508262" y="106263"/>
                  <a:pt x="1507555" y="107119"/>
                  <a:pt x="1505992" y="108384"/>
                </a:cubicBezTo>
                <a:cubicBezTo>
                  <a:pt x="1502643" y="110989"/>
                  <a:pt x="1500969" y="116533"/>
                  <a:pt x="1500969" y="125016"/>
                </a:cubicBezTo>
                <a:lnTo>
                  <a:pt x="1500969" y="141536"/>
                </a:lnTo>
                <a:cubicBezTo>
                  <a:pt x="1521582" y="133276"/>
                  <a:pt x="1538213" y="124569"/>
                  <a:pt x="1550864" y="115416"/>
                </a:cubicBezTo>
                <a:lnTo>
                  <a:pt x="1561579" y="127583"/>
                </a:lnTo>
                <a:cubicBezTo>
                  <a:pt x="1563365" y="129518"/>
                  <a:pt x="1564147" y="130802"/>
                  <a:pt x="1563923" y="131434"/>
                </a:cubicBezTo>
                <a:cubicBezTo>
                  <a:pt x="1563700" y="132067"/>
                  <a:pt x="1563068" y="132383"/>
                  <a:pt x="1562026" y="132383"/>
                </a:cubicBezTo>
                <a:cubicBezTo>
                  <a:pt x="1561431" y="132383"/>
                  <a:pt x="1560761" y="132308"/>
                  <a:pt x="1560017" y="132160"/>
                </a:cubicBezTo>
                <a:cubicBezTo>
                  <a:pt x="1559347" y="131936"/>
                  <a:pt x="1558565" y="131825"/>
                  <a:pt x="1557673" y="131825"/>
                </a:cubicBezTo>
                <a:cubicBezTo>
                  <a:pt x="1555217" y="131825"/>
                  <a:pt x="1552166" y="132755"/>
                  <a:pt x="1548520" y="134615"/>
                </a:cubicBezTo>
                <a:cubicBezTo>
                  <a:pt x="1532223" y="141982"/>
                  <a:pt x="1516373" y="148717"/>
                  <a:pt x="1500969" y="154819"/>
                </a:cubicBezTo>
                <a:lnTo>
                  <a:pt x="1500969" y="181050"/>
                </a:lnTo>
                <a:cubicBezTo>
                  <a:pt x="1500820" y="182017"/>
                  <a:pt x="1500746" y="182798"/>
                  <a:pt x="1500746" y="183394"/>
                </a:cubicBezTo>
                <a:cubicBezTo>
                  <a:pt x="1500746" y="188528"/>
                  <a:pt x="1503871" y="191096"/>
                  <a:pt x="1510122" y="191096"/>
                </a:cubicBezTo>
                <a:cubicBezTo>
                  <a:pt x="1512578" y="191393"/>
                  <a:pt x="1517973" y="191691"/>
                  <a:pt x="1526307" y="191988"/>
                </a:cubicBezTo>
                <a:cubicBezTo>
                  <a:pt x="1536576" y="192137"/>
                  <a:pt x="1543087" y="192063"/>
                  <a:pt x="1545841" y="191765"/>
                </a:cubicBezTo>
                <a:cubicBezTo>
                  <a:pt x="1556184" y="190723"/>
                  <a:pt x="1561431" y="182203"/>
                  <a:pt x="1561579" y="166204"/>
                </a:cubicBezTo>
                <a:cubicBezTo>
                  <a:pt x="1566565" y="169701"/>
                  <a:pt x="1571662" y="172232"/>
                  <a:pt x="1576871" y="173794"/>
                </a:cubicBezTo>
                <a:cubicBezTo>
                  <a:pt x="1571216" y="194035"/>
                  <a:pt x="1562286" y="204304"/>
                  <a:pt x="1550082" y="204602"/>
                </a:cubicBezTo>
                <a:cubicBezTo>
                  <a:pt x="1545543" y="205197"/>
                  <a:pt x="1536725" y="205420"/>
                  <a:pt x="1523628" y="205271"/>
                </a:cubicBezTo>
                <a:cubicBezTo>
                  <a:pt x="1512020" y="205271"/>
                  <a:pt x="1504690" y="204899"/>
                  <a:pt x="1501639" y="204155"/>
                </a:cubicBezTo>
                <a:cubicBezTo>
                  <a:pt x="1491891" y="202741"/>
                  <a:pt x="1487389" y="195895"/>
                  <a:pt x="1488133" y="183617"/>
                </a:cubicBezTo>
                <a:lnTo>
                  <a:pt x="1488133" y="125016"/>
                </a:lnTo>
                <a:cubicBezTo>
                  <a:pt x="1488133" y="118765"/>
                  <a:pt x="1487686" y="110989"/>
                  <a:pt x="1486793" y="101687"/>
                </a:cubicBezTo>
                <a:close/>
                <a:moveTo>
                  <a:pt x="1832930" y="98115"/>
                </a:moveTo>
                <a:cubicBezTo>
                  <a:pt x="1841488" y="99008"/>
                  <a:pt x="1849115" y="99455"/>
                  <a:pt x="1855813" y="99455"/>
                </a:cubicBezTo>
                <a:lnTo>
                  <a:pt x="2010966" y="99455"/>
                </a:lnTo>
                <a:cubicBezTo>
                  <a:pt x="2017961" y="99455"/>
                  <a:pt x="2025216" y="99008"/>
                  <a:pt x="2032732" y="98115"/>
                </a:cubicBezTo>
                <a:lnTo>
                  <a:pt x="2032732" y="114077"/>
                </a:lnTo>
                <a:cubicBezTo>
                  <a:pt x="2025365" y="113184"/>
                  <a:pt x="2017961" y="112738"/>
                  <a:pt x="2010519" y="112738"/>
                </a:cubicBezTo>
                <a:lnTo>
                  <a:pt x="1856036" y="112738"/>
                </a:lnTo>
                <a:cubicBezTo>
                  <a:pt x="1846139" y="112589"/>
                  <a:pt x="1838437" y="113035"/>
                  <a:pt x="1832930" y="114077"/>
                </a:cubicBezTo>
                <a:close/>
                <a:moveTo>
                  <a:pt x="1391022" y="89185"/>
                </a:moveTo>
                <a:cubicBezTo>
                  <a:pt x="1396975" y="90078"/>
                  <a:pt x="1403524" y="90525"/>
                  <a:pt x="1410668" y="90525"/>
                </a:cubicBezTo>
                <a:lnTo>
                  <a:pt x="1447056" y="90525"/>
                </a:lnTo>
                <a:cubicBezTo>
                  <a:pt x="1453605" y="90525"/>
                  <a:pt x="1460079" y="90078"/>
                  <a:pt x="1466478" y="89185"/>
                </a:cubicBezTo>
                <a:cubicBezTo>
                  <a:pt x="1465585" y="95436"/>
                  <a:pt x="1465139" y="101278"/>
                  <a:pt x="1465139" y="106710"/>
                </a:cubicBezTo>
                <a:lnTo>
                  <a:pt x="1465139" y="189086"/>
                </a:lnTo>
                <a:cubicBezTo>
                  <a:pt x="1465287" y="197421"/>
                  <a:pt x="1463353" y="202890"/>
                  <a:pt x="1459334" y="205495"/>
                </a:cubicBezTo>
                <a:cubicBezTo>
                  <a:pt x="1455837" y="208248"/>
                  <a:pt x="1447763" y="209625"/>
                  <a:pt x="1435113" y="209625"/>
                </a:cubicBezTo>
                <a:cubicBezTo>
                  <a:pt x="1434517" y="204564"/>
                  <a:pt x="1432769" y="198946"/>
                  <a:pt x="1429867" y="192770"/>
                </a:cubicBezTo>
                <a:cubicBezTo>
                  <a:pt x="1436117" y="193737"/>
                  <a:pt x="1440768" y="194221"/>
                  <a:pt x="1443819" y="194221"/>
                </a:cubicBezTo>
                <a:cubicBezTo>
                  <a:pt x="1445605" y="194221"/>
                  <a:pt x="1447056" y="194035"/>
                  <a:pt x="1448172" y="193663"/>
                </a:cubicBezTo>
                <a:cubicBezTo>
                  <a:pt x="1451075" y="192844"/>
                  <a:pt x="1452451" y="190240"/>
                  <a:pt x="1452302" y="185849"/>
                </a:cubicBezTo>
                <a:lnTo>
                  <a:pt x="1452302" y="160735"/>
                </a:lnTo>
                <a:lnTo>
                  <a:pt x="1405198" y="160735"/>
                </a:lnTo>
                <a:lnTo>
                  <a:pt x="1405198" y="191319"/>
                </a:lnTo>
                <a:cubicBezTo>
                  <a:pt x="1405198" y="197570"/>
                  <a:pt x="1405645" y="203969"/>
                  <a:pt x="1406538" y="210518"/>
                </a:cubicBezTo>
                <a:lnTo>
                  <a:pt x="1391022" y="210518"/>
                </a:lnTo>
                <a:cubicBezTo>
                  <a:pt x="1391915" y="203969"/>
                  <a:pt x="1392362" y="197570"/>
                  <a:pt x="1392362" y="191319"/>
                </a:cubicBezTo>
                <a:lnTo>
                  <a:pt x="1392362" y="107045"/>
                </a:lnTo>
                <a:cubicBezTo>
                  <a:pt x="1392362" y="101241"/>
                  <a:pt x="1391915" y="95287"/>
                  <a:pt x="1391022" y="89185"/>
                </a:cubicBezTo>
                <a:close/>
                <a:moveTo>
                  <a:pt x="229270" y="76349"/>
                </a:moveTo>
                <a:cubicBezTo>
                  <a:pt x="234628" y="77242"/>
                  <a:pt x="240804" y="77688"/>
                  <a:pt x="247799" y="77688"/>
                </a:cubicBezTo>
                <a:lnTo>
                  <a:pt x="259966" y="77688"/>
                </a:lnTo>
                <a:cubicBezTo>
                  <a:pt x="266812" y="77688"/>
                  <a:pt x="272356" y="77242"/>
                  <a:pt x="276597" y="76349"/>
                </a:cubicBezTo>
                <a:cubicBezTo>
                  <a:pt x="275704" y="80963"/>
                  <a:pt x="275258" y="87139"/>
                  <a:pt x="275258" y="94878"/>
                </a:cubicBezTo>
                <a:lnTo>
                  <a:pt x="275258" y="177143"/>
                </a:lnTo>
                <a:cubicBezTo>
                  <a:pt x="288206" y="165758"/>
                  <a:pt x="298624" y="155637"/>
                  <a:pt x="306512" y="146782"/>
                </a:cubicBezTo>
                <a:cubicBezTo>
                  <a:pt x="307330" y="151321"/>
                  <a:pt x="309153" y="155972"/>
                  <a:pt x="311981" y="160735"/>
                </a:cubicBezTo>
                <a:cubicBezTo>
                  <a:pt x="303796" y="167581"/>
                  <a:pt x="291778" y="178259"/>
                  <a:pt x="275928" y="192770"/>
                </a:cubicBezTo>
                <a:cubicBezTo>
                  <a:pt x="271984" y="196416"/>
                  <a:pt x="268784" y="199839"/>
                  <a:pt x="266328" y="203039"/>
                </a:cubicBezTo>
                <a:cubicBezTo>
                  <a:pt x="262980" y="197532"/>
                  <a:pt x="259482" y="193105"/>
                  <a:pt x="255836" y="189756"/>
                </a:cubicBezTo>
                <a:cubicBezTo>
                  <a:pt x="259631" y="185812"/>
                  <a:pt x="261826" y="182017"/>
                  <a:pt x="262421" y="178371"/>
                </a:cubicBezTo>
                <a:lnTo>
                  <a:pt x="262421" y="89185"/>
                </a:lnTo>
                <a:lnTo>
                  <a:pt x="247799" y="89185"/>
                </a:lnTo>
                <a:cubicBezTo>
                  <a:pt x="240060" y="89185"/>
                  <a:pt x="233884" y="89632"/>
                  <a:pt x="229270" y="90525"/>
                </a:cubicBezTo>
                <a:close/>
                <a:moveTo>
                  <a:pt x="0" y="75233"/>
                </a:moveTo>
                <a:cubicBezTo>
                  <a:pt x="3944" y="76126"/>
                  <a:pt x="10269" y="76572"/>
                  <a:pt x="18976" y="76572"/>
                </a:cubicBezTo>
                <a:lnTo>
                  <a:pt x="29245" y="76572"/>
                </a:lnTo>
                <a:cubicBezTo>
                  <a:pt x="38100" y="76572"/>
                  <a:pt x="45207" y="76126"/>
                  <a:pt x="50565" y="75233"/>
                </a:cubicBezTo>
                <a:cubicBezTo>
                  <a:pt x="49895" y="79177"/>
                  <a:pt x="49188" y="84869"/>
                  <a:pt x="48444" y="92311"/>
                </a:cubicBezTo>
                <a:cubicBezTo>
                  <a:pt x="48295" y="103473"/>
                  <a:pt x="47923" y="125276"/>
                  <a:pt x="47328" y="157721"/>
                </a:cubicBezTo>
                <a:cubicBezTo>
                  <a:pt x="47179" y="167618"/>
                  <a:pt x="47030" y="174650"/>
                  <a:pt x="46881" y="178817"/>
                </a:cubicBezTo>
                <a:cubicBezTo>
                  <a:pt x="56034" y="169218"/>
                  <a:pt x="64108" y="158688"/>
                  <a:pt x="71103" y="147228"/>
                </a:cubicBezTo>
                <a:cubicBezTo>
                  <a:pt x="72591" y="152289"/>
                  <a:pt x="74489" y="156791"/>
                  <a:pt x="76795" y="160735"/>
                </a:cubicBezTo>
                <a:cubicBezTo>
                  <a:pt x="63996" y="175989"/>
                  <a:pt x="55699" y="185961"/>
                  <a:pt x="51904" y="190649"/>
                </a:cubicBezTo>
                <a:cubicBezTo>
                  <a:pt x="47960" y="195412"/>
                  <a:pt x="43681" y="201216"/>
                  <a:pt x="39068" y="208062"/>
                </a:cubicBezTo>
                <a:cubicBezTo>
                  <a:pt x="35868" y="204416"/>
                  <a:pt x="31515" y="200211"/>
                  <a:pt x="26008" y="195449"/>
                </a:cubicBezTo>
                <a:cubicBezTo>
                  <a:pt x="30919" y="191802"/>
                  <a:pt x="33375" y="186928"/>
                  <a:pt x="33375" y="180826"/>
                </a:cubicBezTo>
                <a:cubicBezTo>
                  <a:pt x="34119" y="151135"/>
                  <a:pt x="34789" y="119881"/>
                  <a:pt x="35384" y="87065"/>
                </a:cubicBezTo>
                <a:lnTo>
                  <a:pt x="18976" y="87065"/>
                </a:lnTo>
                <a:cubicBezTo>
                  <a:pt x="11013" y="87065"/>
                  <a:pt x="4688" y="87548"/>
                  <a:pt x="0" y="88516"/>
                </a:cubicBezTo>
                <a:close/>
                <a:moveTo>
                  <a:pt x="954584" y="74340"/>
                </a:moveTo>
                <a:cubicBezTo>
                  <a:pt x="960239" y="75233"/>
                  <a:pt x="966267" y="75679"/>
                  <a:pt x="972667" y="75679"/>
                </a:cubicBezTo>
                <a:lnTo>
                  <a:pt x="1062521" y="75679"/>
                </a:lnTo>
                <a:cubicBezTo>
                  <a:pt x="1066763" y="75679"/>
                  <a:pt x="1072939" y="75233"/>
                  <a:pt x="1081051" y="74340"/>
                </a:cubicBezTo>
                <a:cubicBezTo>
                  <a:pt x="1065349" y="90637"/>
                  <a:pt x="1047453" y="105259"/>
                  <a:pt x="1027361" y="118207"/>
                </a:cubicBezTo>
                <a:lnTo>
                  <a:pt x="1027361" y="129369"/>
                </a:lnTo>
                <a:lnTo>
                  <a:pt x="1104379" y="129369"/>
                </a:lnTo>
                <a:cubicBezTo>
                  <a:pt x="1110184" y="129369"/>
                  <a:pt x="1116583" y="128923"/>
                  <a:pt x="1123578" y="128030"/>
                </a:cubicBezTo>
                <a:lnTo>
                  <a:pt x="1123578" y="142205"/>
                </a:lnTo>
                <a:cubicBezTo>
                  <a:pt x="1116583" y="141313"/>
                  <a:pt x="1110184" y="140866"/>
                  <a:pt x="1104379" y="140866"/>
                </a:cubicBezTo>
                <a:lnTo>
                  <a:pt x="1027361" y="140866"/>
                </a:lnTo>
                <a:lnTo>
                  <a:pt x="1027361" y="192435"/>
                </a:lnTo>
                <a:cubicBezTo>
                  <a:pt x="1027658" y="200248"/>
                  <a:pt x="1024459" y="205606"/>
                  <a:pt x="1017761" y="208508"/>
                </a:cubicBezTo>
                <a:cubicBezTo>
                  <a:pt x="1011362" y="211708"/>
                  <a:pt x="999009" y="213755"/>
                  <a:pt x="980703" y="214648"/>
                </a:cubicBezTo>
                <a:cubicBezTo>
                  <a:pt x="978992" y="206909"/>
                  <a:pt x="976536" y="200658"/>
                  <a:pt x="973336" y="195895"/>
                </a:cubicBezTo>
                <a:cubicBezTo>
                  <a:pt x="982935" y="197235"/>
                  <a:pt x="990823" y="197904"/>
                  <a:pt x="997000" y="197904"/>
                </a:cubicBezTo>
                <a:cubicBezTo>
                  <a:pt x="1001093" y="197904"/>
                  <a:pt x="1004181" y="197607"/>
                  <a:pt x="1006264" y="197011"/>
                </a:cubicBezTo>
                <a:cubicBezTo>
                  <a:pt x="1011920" y="195821"/>
                  <a:pt x="1014673" y="192026"/>
                  <a:pt x="1014524" y="185626"/>
                </a:cubicBezTo>
                <a:lnTo>
                  <a:pt x="1014524" y="140866"/>
                </a:lnTo>
                <a:lnTo>
                  <a:pt x="936613" y="140866"/>
                </a:lnTo>
                <a:cubicBezTo>
                  <a:pt x="930362" y="140866"/>
                  <a:pt x="923962" y="141313"/>
                  <a:pt x="917414" y="142205"/>
                </a:cubicBezTo>
                <a:lnTo>
                  <a:pt x="917414" y="128030"/>
                </a:lnTo>
                <a:cubicBezTo>
                  <a:pt x="923144" y="128923"/>
                  <a:pt x="929543" y="129369"/>
                  <a:pt x="936613" y="129369"/>
                </a:cubicBezTo>
                <a:lnTo>
                  <a:pt x="1014524" y="129369"/>
                </a:lnTo>
                <a:cubicBezTo>
                  <a:pt x="1014375" y="121183"/>
                  <a:pt x="1013929" y="114933"/>
                  <a:pt x="1013185" y="110617"/>
                </a:cubicBezTo>
                <a:cubicBezTo>
                  <a:pt x="1027323" y="104366"/>
                  <a:pt x="1039267" y="96515"/>
                  <a:pt x="1049015" y="87065"/>
                </a:cubicBezTo>
                <a:lnTo>
                  <a:pt x="972667" y="87065"/>
                </a:lnTo>
                <a:cubicBezTo>
                  <a:pt x="968574" y="87065"/>
                  <a:pt x="962546" y="87548"/>
                  <a:pt x="954584" y="88516"/>
                </a:cubicBezTo>
                <a:close/>
                <a:moveTo>
                  <a:pt x="330734" y="69094"/>
                </a:moveTo>
                <a:lnTo>
                  <a:pt x="330734" y="113854"/>
                </a:lnTo>
                <a:lnTo>
                  <a:pt x="403734" y="113854"/>
                </a:lnTo>
                <a:lnTo>
                  <a:pt x="403734" y="69094"/>
                </a:lnTo>
                <a:close/>
                <a:moveTo>
                  <a:pt x="106710" y="61727"/>
                </a:moveTo>
                <a:lnTo>
                  <a:pt x="106710" y="94878"/>
                </a:lnTo>
                <a:lnTo>
                  <a:pt x="143991" y="94878"/>
                </a:lnTo>
                <a:lnTo>
                  <a:pt x="143991" y="61727"/>
                </a:lnTo>
                <a:close/>
                <a:moveTo>
                  <a:pt x="1199481" y="33152"/>
                </a:moveTo>
                <a:lnTo>
                  <a:pt x="1199481" y="103585"/>
                </a:lnTo>
                <a:lnTo>
                  <a:pt x="1300944" y="103585"/>
                </a:lnTo>
                <a:lnTo>
                  <a:pt x="1300944" y="33152"/>
                </a:lnTo>
                <a:close/>
                <a:moveTo>
                  <a:pt x="1687934" y="28129"/>
                </a:moveTo>
                <a:cubicBezTo>
                  <a:pt x="1695004" y="28873"/>
                  <a:pt x="1701255" y="29319"/>
                  <a:pt x="1706687" y="29468"/>
                </a:cubicBezTo>
                <a:lnTo>
                  <a:pt x="1792189" y="29468"/>
                </a:lnTo>
                <a:cubicBezTo>
                  <a:pt x="1797249" y="29319"/>
                  <a:pt x="1803425" y="28873"/>
                  <a:pt x="1810718" y="28129"/>
                </a:cubicBezTo>
                <a:lnTo>
                  <a:pt x="1810718" y="42305"/>
                </a:lnTo>
                <a:cubicBezTo>
                  <a:pt x="1802383" y="41412"/>
                  <a:pt x="1796207" y="40965"/>
                  <a:pt x="1792189" y="40965"/>
                </a:cubicBezTo>
                <a:lnTo>
                  <a:pt x="1768413" y="40965"/>
                </a:lnTo>
                <a:lnTo>
                  <a:pt x="1768413" y="187635"/>
                </a:lnTo>
                <a:cubicBezTo>
                  <a:pt x="1768711" y="197607"/>
                  <a:pt x="1766590" y="203932"/>
                  <a:pt x="1762051" y="206611"/>
                </a:cubicBezTo>
                <a:cubicBezTo>
                  <a:pt x="1758256" y="209662"/>
                  <a:pt x="1748210" y="211671"/>
                  <a:pt x="1731913" y="212638"/>
                </a:cubicBezTo>
                <a:cubicBezTo>
                  <a:pt x="1730202" y="205123"/>
                  <a:pt x="1727597" y="199095"/>
                  <a:pt x="1724100" y="194556"/>
                </a:cubicBezTo>
                <a:cubicBezTo>
                  <a:pt x="1732583" y="196044"/>
                  <a:pt x="1739094" y="196788"/>
                  <a:pt x="1743633" y="196788"/>
                </a:cubicBezTo>
                <a:cubicBezTo>
                  <a:pt x="1745717" y="196788"/>
                  <a:pt x="1747354" y="196639"/>
                  <a:pt x="1748545" y="196342"/>
                </a:cubicBezTo>
                <a:cubicBezTo>
                  <a:pt x="1753158" y="195449"/>
                  <a:pt x="1755391" y="192807"/>
                  <a:pt x="1755242" y="188417"/>
                </a:cubicBezTo>
                <a:lnTo>
                  <a:pt x="1755242" y="40965"/>
                </a:lnTo>
                <a:lnTo>
                  <a:pt x="1706687" y="40965"/>
                </a:lnTo>
                <a:cubicBezTo>
                  <a:pt x="1701106" y="41114"/>
                  <a:pt x="1694855" y="41560"/>
                  <a:pt x="1687934" y="42305"/>
                </a:cubicBezTo>
                <a:close/>
                <a:moveTo>
                  <a:pt x="773534" y="28129"/>
                </a:moveTo>
                <a:cubicBezTo>
                  <a:pt x="780604" y="28873"/>
                  <a:pt x="786855" y="29319"/>
                  <a:pt x="792287" y="29468"/>
                </a:cubicBezTo>
                <a:lnTo>
                  <a:pt x="877789" y="29468"/>
                </a:lnTo>
                <a:cubicBezTo>
                  <a:pt x="882849" y="29319"/>
                  <a:pt x="889025" y="28873"/>
                  <a:pt x="896318" y="28129"/>
                </a:cubicBezTo>
                <a:lnTo>
                  <a:pt x="896318" y="42305"/>
                </a:lnTo>
                <a:cubicBezTo>
                  <a:pt x="887983" y="41412"/>
                  <a:pt x="881807" y="40965"/>
                  <a:pt x="877789" y="40965"/>
                </a:cubicBezTo>
                <a:lnTo>
                  <a:pt x="854013" y="40965"/>
                </a:lnTo>
                <a:lnTo>
                  <a:pt x="854013" y="187635"/>
                </a:lnTo>
                <a:cubicBezTo>
                  <a:pt x="854311" y="197607"/>
                  <a:pt x="852190" y="203932"/>
                  <a:pt x="847651" y="206611"/>
                </a:cubicBezTo>
                <a:cubicBezTo>
                  <a:pt x="843856" y="209662"/>
                  <a:pt x="833810" y="211671"/>
                  <a:pt x="817513" y="212638"/>
                </a:cubicBezTo>
                <a:cubicBezTo>
                  <a:pt x="815801" y="205123"/>
                  <a:pt x="813197" y="199095"/>
                  <a:pt x="809700" y="194556"/>
                </a:cubicBezTo>
                <a:cubicBezTo>
                  <a:pt x="818183" y="196044"/>
                  <a:pt x="824694" y="196788"/>
                  <a:pt x="829233" y="196788"/>
                </a:cubicBezTo>
                <a:cubicBezTo>
                  <a:pt x="831317" y="196788"/>
                  <a:pt x="832954" y="196639"/>
                  <a:pt x="834145" y="196342"/>
                </a:cubicBezTo>
                <a:cubicBezTo>
                  <a:pt x="838758" y="195449"/>
                  <a:pt x="840991" y="192807"/>
                  <a:pt x="840842" y="188417"/>
                </a:cubicBezTo>
                <a:lnTo>
                  <a:pt x="840842" y="40965"/>
                </a:lnTo>
                <a:lnTo>
                  <a:pt x="792287" y="40965"/>
                </a:lnTo>
                <a:cubicBezTo>
                  <a:pt x="786706" y="41114"/>
                  <a:pt x="780455" y="41560"/>
                  <a:pt x="773534" y="42305"/>
                </a:cubicBezTo>
                <a:close/>
                <a:moveTo>
                  <a:pt x="2097807" y="22436"/>
                </a:moveTo>
                <a:cubicBezTo>
                  <a:pt x="2114029" y="37170"/>
                  <a:pt x="2127387" y="50044"/>
                  <a:pt x="2137879" y="61057"/>
                </a:cubicBezTo>
                <a:lnTo>
                  <a:pt x="2126159" y="72889"/>
                </a:lnTo>
                <a:cubicBezTo>
                  <a:pt x="2115220" y="59643"/>
                  <a:pt x="2101900" y="46546"/>
                  <a:pt x="2086199" y="33598"/>
                </a:cubicBezTo>
                <a:close/>
                <a:moveTo>
                  <a:pt x="1185305" y="20315"/>
                </a:moveTo>
                <a:cubicBezTo>
                  <a:pt x="1191109" y="21431"/>
                  <a:pt x="1196206" y="21915"/>
                  <a:pt x="1200597" y="21766"/>
                </a:cubicBezTo>
                <a:lnTo>
                  <a:pt x="1299158" y="21766"/>
                </a:lnTo>
                <a:cubicBezTo>
                  <a:pt x="1303400" y="21915"/>
                  <a:pt x="1308720" y="21431"/>
                  <a:pt x="1315120" y="20315"/>
                </a:cubicBezTo>
                <a:cubicBezTo>
                  <a:pt x="1314078" y="25971"/>
                  <a:pt x="1313632" y="31105"/>
                  <a:pt x="1313781" y="35719"/>
                </a:cubicBezTo>
                <a:lnTo>
                  <a:pt x="1313781" y="101241"/>
                </a:lnTo>
                <a:cubicBezTo>
                  <a:pt x="1313632" y="105557"/>
                  <a:pt x="1314078" y="110579"/>
                  <a:pt x="1315120" y="116309"/>
                </a:cubicBezTo>
                <a:cubicBezTo>
                  <a:pt x="1309316" y="115268"/>
                  <a:pt x="1304144" y="114821"/>
                  <a:pt x="1299605" y="114970"/>
                </a:cubicBezTo>
                <a:lnTo>
                  <a:pt x="1201490" y="114970"/>
                </a:lnTo>
                <a:cubicBezTo>
                  <a:pt x="1196653" y="114821"/>
                  <a:pt x="1191258" y="115268"/>
                  <a:pt x="1185305" y="116309"/>
                </a:cubicBezTo>
                <a:cubicBezTo>
                  <a:pt x="1186346" y="110728"/>
                  <a:pt x="1186793" y="105705"/>
                  <a:pt x="1186644" y="101241"/>
                </a:cubicBezTo>
                <a:lnTo>
                  <a:pt x="1186644" y="35496"/>
                </a:lnTo>
                <a:cubicBezTo>
                  <a:pt x="1186793" y="31180"/>
                  <a:pt x="1186346" y="26120"/>
                  <a:pt x="1185305" y="20315"/>
                </a:cubicBezTo>
                <a:close/>
                <a:moveTo>
                  <a:pt x="610791" y="15069"/>
                </a:moveTo>
                <a:cubicBezTo>
                  <a:pt x="622251" y="24520"/>
                  <a:pt x="634082" y="35347"/>
                  <a:pt x="646286" y="47551"/>
                </a:cubicBezTo>
                <a:lnTo>
                  <a:pt x="636017" y="58043"/>
                </a:lnTo>
                <a:cubicBezTo>
                  <a:pt x="623664" y="44351"/>
                  <a:pt x="611981" y="33003"/>
                  <a:pt x="600968" y="23999"/>
                </a:cubicBezTo>
                <a:close/>
                <a:moveTo>
                  <a:pt x="26566" y="7814"/>
                </a:moveTo>
                <a:cubicBezTo>
                  <a:pt x="43309" y="19794"/>
                  <a:pt x="56108" y="30994"/>
                  <a:pt x="64964" y="41412"/>
                </a:cubicBezTo>
                <a:lnTo>
                  <a:pt x="54806" y="51234"/>
                </a:lnTo>
                <a:cubicBezTo>
                  <a:pt x="44611" y="38435"/>
                  <a:pt x="32147" y="27533"/>
                  <a:pt x="17413" y="18529"/>
                </a:cubicBezTo>
                <a:close/>
                <a:moveTo>
                  <a:pt x="259184" y="7590"/>
                </a:moveTo>
                <a:cubicBezTo>
                  <a:pt x="269305" y="16222"/>
                  <a:pt x="281137" y="28612"/>
                  <a:pt x="294680" y="44760"/>
                </a:cubicBezTo>
                <a:lnTo>
                  <a:pt x="284187" y="55364"/>
                </a:lnTo>
                <a:cubicBezTo>
                  <a:pt x="273770" y="41151"/>
                  <a:pt x="261938" y="28724"/>
                  <a:pt x="248692" y="18083"/>
                </a:cubicBezTo>
                <a:close/>
                <a:moveTo>
                  <a:pt x="329841" y="6139"/>
                </a:moveTo>
                <a:cubicBezTo>
                  <a:pt x="342937" y="20799"/>
                  <a:pt x="352611" y="32556"/>
                  <a:pt x="358862" y="41412"/>
                </a:cubicBezTo>
                <a:lnTo>
                  <a:pt x="347700" y="50565"/>
                </a:lnTo>
                <a:cubicBezTo>
                  <a:pt x="339291" y="37244"/>
                  <a:pt x="329617" y="25487"/>
                  <a:pt x="318678" y="15292"/>
                </a:cubicBezTo>
                <a:close/>
                <a:moveTo>
                  <a:pt x="1485677" y="5023"/>
                </a:moveTo>
                <a:lnTo>
                  <a:pt x="1503760" y="7814"/>
                </a:lnTo>
                <a:cubicBezTo>
                  <a:pt x="1505694" y="8111"/>
                  <a:pt x="1506736" y="8558"/>
                  <a:pt x="1506885" y="9153"/>
                </a:cubicBezTo>
                <a:cubicBezTo>
                  <a:pt x="1507183" y="9748"/>
                  <a:pt x="1506587" y="10679"/>
                  <a:pt x="1505099" y="11944"/>
                </a:cubicBezTo>
                <a:cubicBezTo>
                  <a:pt x="1501602" y="14771"/>
                  <a:pt x="1499853" y="19794"/>
                  <a:pt x="1499853" y="27013"/>
                </a:cubicBezTo>
                <a:lnTo>
                  <a:pt x="1499853" y="40742"/>
                </a:lnTo>
                <a:cubicBezTo>
                  <a:pt x="1521359" y="31738"/>
                  <a:pt x="1537655" y="22436"/>
                  <a:pt x="1548743" y="12837"/>
                </a:cubicBezTo>
                <a:lnTo>
                  <a:pt x="1558789" y="25115"/>
                </a:lnTo>
                <a:cubicBezTo>
                  <a:pt x="1559459" y="25934"/>
                  <a:pt x="1559793" y="26678"/>
                  <a:pt x="1559793" y="27347"/>
                </a:cubicBezTo>
                <a:cubicBezTo>
                  <a:pt x="1559793" y="28389"/>
                  <a:pt x="1558938" y="29171"/>
                  <a:pt x="1557226" y="29691"/>
                </a:cubicBezTo>
                <a:cubicBezTo>
                  <a:pt x="1553282" y="29245"/>
                  <a:pt x="1548483" y="30473"/>
                  <a:pt x="1542827" y="33375"/>
                </a:cubicBezTo>
                <a:cubicBezTo>
                  <a:pt x="1540223" y="34789"/>
                  <a:pt x="1529246" y="39737"/>
                  <a:pt x="1509899" y="48221"/>
                </a:cubicBezTo>
                <a:cubicBezTo>
                  <a:pt x="1504392" y="50527"/>
                  <a:pt x="1501043" y="51978"/>
                  <a:pt x="1499853" y="52574"/>
                </a:cubicBezTo>
                <a:lnTo>
                  <a:pt x="1499853" y="71549"/>
                </a:lnTo>
                <a:cubicBezTo>
                  <a:pt x="1499257" y="78991"/>
                  <a:pt x="1501937" y="82711"/>
                  <a:pt x="1507890" y="82711"/>
                </a:cubicBezTo>
                <a:cubicBezTo>
                  <a:pt x="1511089" y="83232"/>
                  <a:pt x="1516038" y="83493"/>
                  <a:pt x="1522735" y="83493"/>
                </a:cubicBezTo>
                <a:cubicBezTo>
                  <a:pt x="1529581" y="83344"/>
                  <a:pt x="1534158" y="83009"/>
                  <a:pt x="1536465" y="82488"/>
                </a:cubicBezTo>
                <a:cubicBezTo>
                  <a:pt x="1546659" y="81893"/>
                  <a:pt x="1551682" y="73372"/>
                  <a:pt x="1551533" y="56927"/>
                </a:cubicBezTo>
                <a:cubicBezTo>
                  <a:pt x="1556370" y="60127"/>
                  <a:pt x="1561393" y="62880"/>
                  <a:pt x="1566602" y="65187"/>
                </a:cubicBezTo>
                <a:cubicBezTo>
                  <a:pt x="1562212" y="84981"/>
                  <a:pt x="1552836" y="95027"/>
                  <a:pt x="1538474" y="95325"/>
                </a:cubicBezTo>
                <a:cubicBezTo>
                  <a:pt x="1535274" y="95622"/>
                  <a:pt x="1529805" y="95771"/>
                  <a:pt x="1522065" y="95771"/>
                </a:cubicBezTo>
                <a:cubicBezTo>
                  <a:pt x="1514699" y="95771"/>
                  <a:pt x="1508299" y="95548"/>
                  <a:pt x="1502867" y="95101"/>
                </a:cubicBezTo>
                <a:cubicBezTo>
                  <a:pt x="1491853" y="94655"/>
                  <a:pt x="1486570" y="89483"/>
                  <a:pt x="1487017" y="79586"/>
                </a:cubicBezTo>
                <a:lnTo>
                  <a:pt x="1487017" y="27013"/>
                </a:lnTo>
                <a:cubicBezTo>
                  <a:pt x="1487017" y="21059"/>
                  <a:pt x="1486570" y="13730"/>
                  <a:pt x="1485677" y="5023"/>
                </a:cubicBezTo>
                <a:close/>
                <a:moveTo>
                  <a:pt x="145666" y="4130"/>
                </a:moveTo>
                <a:cubicBezTo>
                  <a:pt x="157349" y="15367"/>
                  <a:pt x="166241" y="26343"/>
                  <a:pt x="172343" y="37058"/>
                </a:cubicBezTo>
                <a:lnTo>
                  <a:pt x="161181" y="45765"/>
                </a:lnTo>
                <a:cubicBezTo>
                  <a:pt x="154484" y="33561"/>
                  <a:pt x="145554" y="22585"/>
                  <a:pt x="134392" y="12837"/>
                </a:cubicBezTo>
                <a:close/>
                <a:moveTo>
                  <a:pt x="398487" y="3907"/>
                </a:moveTo>
                <a:lnTo>
                  <a:pt x="414003" y="12837"/>
                </a:lnTo>
                <a:cubicBezTo>
                  <a:pt x="415640" y="13878"/>
                  <a:pt x="416459" y="14623"/>
                  <a:pt x="416459" y="15069"/>
                </a:cubicBezTo>
                <a:cubicBezTo>
                  <a:pt x="416459" y="15664"/>
                  <a:pt x="415640" y="16148"/>
                  <a:pt x="414003" y="16520"/>
                </a:cubicBezTo>
                <a:cubicBezTo>
                  <a:pt x="410505" y="17115"/>
                  <a:pt x="407901" y="18715"/>
                  <a:pt x="406189" y="21320"/>
                </a:cubicBezTo>
                <a:cubicBezTo>
                  <a:pt x="400757" y="30919"/>
                  <a:pt x="392609" y="43012"/>
                  <a:pt x="381744" y="57597"/>
                </a:cubicBezTo>
                <a:lnTo>
                  <a:pt x="398711" y="57597"/>
                </a:lnTo>
                <a:cubicBezTo>
                  <a:pt x="406599" y="57597"/>
                  <a:pt x="412998" y="57150"/>
                  <a:pt x="417910" y="56257"/>
                </a:cubicBezTo>
                <a:cubicBezTo>
                  <a:pt x="416942" y="60648"/>
                  <a:pt x="416459" y="66675"/>
                  <a:pt x="416459" y="74340"/>
                </a:cubicBezTo>
                <a:lnTo>
                  <a:pt x="416459" y="107491"/>
                </a:lnTo>
                <a:cubicBezTo>
                  <a:pt x="416459" y="115677"/>
                  <a:pt x="416942" y="122076"/>
                  <a:pt x="417910" y="126690"/>
                </a:cubicBezTo>
                <a:cubicBezTo>
                  <a:pt x="412105" y="125723"/>
                  <a:pt x="405706" y="125239"/>
                  <a:pt x="398711" y="125239"/>
                </a:cubicBezTo>
                <a:lnTo>
                  <a:pt x="385874" y="125239"/>
                </a:lnTo>
                <a:lnTo>
                  <a:pt x="385874" y="185849"/>
                </a:lnTo>
                <a:cubicBezTo>
                  <a:pt x="385874" y="186147"/>
                  <a:pt x="385874" y="186668"/>
                  <a:pt x="385874" y="187412"/>
                </a:cubicBezTo>
                <a:cubicBezTo>
                  <a:pt x="385725" y="188231"/>
                  <a:pt x="385651" y="188900"/>
                  <a:pt x="385651" y="189421"/>
                </a:cubicBezTo>
                <a:cubicBezTo>
                  <a:pt x="385651" y="193216"/>
                  <a:pt x="387995" y="195225"/>
                  <a:pt x="392683" y="195449"/>
                </a:cubicBezTo>
                <a:cubicBezTo>
                  <a:pt x="398041" y="195821"/>
                  <a:pt x="402394" y="196007"/>
                  <a:pt x="405743" y="196007"/>
                </a:cubicBezTo>
                <a:cubicBezTo>
                  <a:pt x="409092" y="196007"/>
                  <a:pt x="411398" y="195821"/>
                  <a:pt x="412663" y="195449"/>
                </a:cubicBezTo>
                <a:cubicBezTo>
                  <a:pt x="419063" y="193663"/>
                  <a:pt x="423230" y="185514"/>
                  <a:pt x="425165" y="171004"/>
                </a:cubicBezTo>
                <a:cubicBezTo>
                  <a:pt x="428960" y="175915"/>
                  <a:pt x="433611" y="178966"/>
                  <a:pt x="439118" y="180157"/>
                </a:cubicBezTo>
                <a:cubicBezTo>
                  <a:pt x="434281" y="193998"/>
                  <a:pt x="429704" y="202295"/>
                  <a:pt x="425388" y="205048"/>
                </a:cubicBezTo>
                <a:cubicBezTo>
                  <a:pt x="422188" y="207206"/>
                  <a:pt x="416793" y="208434"/>
                  <a:pt x="409203" y="208732"/>
                </a:cubicBezTo>
                <a:cubicBezTo>
                  <a:pt x="401092" y="209029"/>
                  <a:pt x="392237" y="208508"/>
                  <a:pt x="382637" y="207169"/>
                </a:cubicBezTo>
                <a:cubicBezTo>
                  <a:pt x="376089" y="205755"/>
                  <a:pt x="372740" y="200844"/>
                  <a:pt x="372591" y="192435"/>
                </a:cubicBezTo>
                <a:lnTo>
                  <a:pt x="372591" y="125239"/>
                </a:lnTo>
                <a:lnTo>
                  <a:pt x="355067" y="125239"/>
                </a:lnTo>
                <a:cubicBezTo>
                  <a:pt x="355141" y="126876"/>
                  <a:pt x="355179" y="128662"/>
                  <a:pt x="355179" y="130597"/>
                </a:cubicBezTo>
                <a:cubicBezTo>
                  <a:pt x="355179" y="167878"/>
                  <a:pt x="337208" y="195970"/>
                  <a:pt x="301266" y="214871"/>
                </a:cubicBezTo>
                <a:cubicBezTo>
                  <a:pt x="298661" y="210183"/>
                  <a:pt x="294159" y="205904"/>
                  <a:pt x="287759" y="202034"/>
                </a:cubicBezTo>
                <a:cubicBezTo>
                  <a:pt x="325115" y="190947"/>
                  <a:pt x="343198" y="165348"/>
                  <a:pt x="342007" y="125239"/>
                </a:cubicBezTo>
                <a:lnTo>
                  <a:pt x="335087" y="125239"/>
                </a:lnTo>
                <a:cubicBezTo>
                  <a:pt x="327497" y="125239"/>
                  <a:pt x="321320" y="125723"/>
                  <a:pt x="316558" y="126690"/>
                </a:cubicBezTo>
                <a:cubicBezTo>
                  <a:pt x="317525" y="122076"/>
                  <a:pt x="318009" y="115677"/>
                  <a:pt x="318009" y="107491"/>
                </a:cubicBezTo>
                <a:lnTo>
                  <a:pt x="318009" y="74786"/>
                </a:lnTo>
                <a:cubicBezTo>
                  <a:pt x="318009" y="67122"/>
                  <a:pt x="317525" y="60945"/>
                  <a:pt x="316558" y="56257"/>
                </a:cubicBezTo>
                <a:cubicBezTo>
                  <a:pt x="321022" y="57150"/>
                  <a:pt x="327199" y="57597"/>
                  <a:pt x="335087" y="57597"/>
                </a:cubicBezTo>
                <a:lnTo>
                  <a:pt x="367345" y="57597"/>
                </a:lnTo>
                <a:cubicBezTo>
                  <a:pt x="378359" y="44053"/>
                  <a:pt x="388739" y="26157"/>
                  <a:pt x="398487" y="3907"/>
                </a:cubicBezTo>
                <a:close/>
                <a:moveTo>
                  <a:pt x="106487" y="3907"/>
                </a:moveTo>
                <a:lnTo>
                  <a:pt x="125016" y="9600"/>
                </a:lnTo>
                <a:cubicBezTo>
                  <a:pt x="126579" y="10046"/>
                  <a:pt x="127360" y="10567"/>
                  <a:pt x="127360" y="11162"/>
                </a:cubicBezTo>
                <a:cubicBezTo>
                  <a:pt x="127509" y="11832"/>
                  <a:pt x="126876" y="12465"/>
                  <a:pt x="125462" y="13060"/>
                </a:cubicBezTo>
                <a:cubicBezTo>
                  <a:pt x="121370" y="14846"/>
                  <a:pt x="118728" y="17264"/>
                  <a:pt x="117537" y="20315"/>
                </a:cubicBezTo>
                <a:cubicBezTo>
                  <a:pt x="112626" y="32073"/>
                  <a:pt x="107975" y="42230"/>
                  <a:pt x="103585" y="50788"/>
                </a:cubicBezTo>
                <a:lnTo>
                  <a:pt x="185626" y="50788"/>
                </a:lnTo>
                <a:cubicBezTo>
                  <a:pt x="193514" y="50788"/>
                  <a:pt x="199839" y="50304"/>
                  <a:pt x="204602" y="49337"/>
                </a:cubicBezTo>
                <a:lnTo>
                  <a:pt x="204602" y="63066"/>
                </a:lnTo>
                <a:cubicBezTo>
                  <a:pt x="199393" y="62173"/>
                  <a:pt x="193142" y="61727"/>
                  <a:pt x="185849" y="61727"/>
                </a:cubicBezTo>
                <a:lnTo>
                  <a:pt x="157274" y="61727"/>
                </a:lnTo>
                <a:lnTo>
                  <a:pt x="157274" y="94878"/>
                </a:lnTo>
                <a:lnTo>
                  <a:pt x="178036" y="94878"/>
                </a:lnTo>
                <a:cubicBezTo>
                  <a:pt x="185849" y="94878"/>
                  <a:pt x="191951" y="94432"/>
                  <a:pt x="196342" y="93539"/>
                </a:cubicBezTo>
                <a:lnTo>
                  <a:pt x="196342" y="106710"/>
                </a:lnTo>
                <a:cubicBezTo>
                  <a:pt x="191207" y="105817"/>
                  <a:pt x="185366" y="105371"/>
                  <a:pt x="178817" y="105371"/>
                </a:cubicBezTo>
                <a:lnTo>
                  <a:pt x="157274" y="105371"/>
                </a:lnTo>
                <a:lnTo>
                  <a:pt x="157274" y="135620"/>
                </a:lnTo>
                <a:lnTo>
                  <a:pt x="178259" y="135620"/>
                </a:lnTo>
                <a:cubicBezTo>
                  <a:pt x="185180" y="135620"/>
                  <a:pt x="191133" y="135136"/>
                  <a:pt x="196118" y="134169"/>
                </a:cubicBezTo>
                <a:lnTo>
                  <a:pt x="196118" y="147452"/>
                </a:lnTo>
                <a:cubicBezTo>
                  <a:pt x="190612" y="146559"/>
                  <a:pt x="184584" y="146112"/>
                  <a:pt x="178036" y="146112"/>
                </a:cubicBezTo>
                <a:lnTo>
                  <a:pt x="157274" y="146112"/>
                </a:lnTo>
                <a:lnTo>
                  <a:pt x="157274" y="180826"/>
                </a:lnTo>
                <a:lnTo>
                  <a:pt x="191542" y="180826"/>
                </a:lnTo>
                <a:cubicBezTo>
                  <a:pt x="199207" y="180826"/>
                  <a:pt x="205383" y="180380"/>
                  <a:pt x="210071" y="179487"/>
                </a:cubicBezTo>
                <a:lnTo>
                  <a:pt x="210071" y="192770"/>
                </a:lnTo>
                <a:cubicBezTo>
                  <a:pt x="204416" y="191802"/>
                  <a:pt x="198239" y="191319"/>
                  <a:pt x="191542" y="191319"/>
                </a:cubicBezTo>
                <a:lnTo>
                  <a:pt x="105817" y="191319"/>
                </a:lnTo>
                <a:cubicBezTo>
                  <a:pt x="105817" y="200323"/>
                  <a:pt x="106263" y="207504"/>
                  <a:pt x="107156" y="212862"/>
                </a:cubicBezTo>
                <a:lnTo>
                  <a:pt x="92088" y="212862"/>
                </a:lnTo>
                <a:cubicBezTo>
                  <a:pt x="93055" y="207653"/>
                  <a:pt x="93539" y="200174"/>
                  <a:pt x="93539" y="190426"/>
                </a:cubicBezTo>
                <a:lnTo>
                  <a:pt x="93539" y="66526"/>
                </a:lnTo>
                <a:cubicBezTo>
                  <a:pt x="84237" y="80219"/>
                  <a:pt x="76833" y="90264"/>
                  <a:pt x="71326" y="96664"/>
                </a:cubicBezTo>
                <a:cubicBezTo>
                  <a:pt x="66415" y="92869"/>
                  <a:pt x="60834" y="90302"/>
                  <a:pt x="54583" y="88962"/>
                </a:cubicBezTo>
                <a:cubicBezTo>
                  <a:pt x="79288" y="70210"/>
                  <a:pt x="96590" y="41858"/>
                  <a:pt x="106487" y="3907"/>
                </a:cubicBezTo>
                <a:close/>
                <a:moveTo>
                  <a:pt x="1637035" y="2567"/>
                </a:moveTo>
                <a:lnTo>
                  <a:pt x="1654337" y="4800"/>
                </a:lnTo>
                <a:cubicBezTo>
                  <a:pt x="1656495" y="5098"/>
                  <a:pt x="1657648" y="5618"/>
                  <a:pt x="1657797" y="6363"/>
                </a:cubicBezTo>
                <a:cubicBezTo>
                  <a:pt x="1658094" y="7032"/>
                  <a:pt x="1657499" y="8037"/>
                  <a:pt x="1656011" y="9376"/>
                </a:cubicBezTo>
                <a:cubicBezTo>
                  <a:pt x="1652513" y="11981"/>
                  <a:pt x="1650913" y="17004"/>
                  <a:pt x="1651211" y="24445"/>
                </a:cubicBezTo>
                <a:lnTo>
                  <a:pt x="1651211" y="50341"/>
                </a:lnTo>
                <a:lnTo>
                  <a:pt x="1662820" y="50341"/>
                </a:lnTo>
                <a:cubicBezTo>
                  <a:pt x="1666317" y="50341"/>
                  <a:pt x="1672568" y="49858"/>
                  <a:pt x="1681572" y="48890"/>
                </a:cubicBezTo>
                <a:lnTo>
                  <a:pt x="1681572" y="63066"/>
                </a:lnTo>
                <a:cubicBezTo>
                  <a:pt x="1673163" y="62173"/>
                  <a:pt x="1666912" y="61727"/>
                  <a:pt x="1662820" y="61727"/>
                </a:cubicBezTo>
                <a:lnTo>
                  <a:pt x="1651211" y="61727"/>
                </a:lnTo>
                <a:lnTo>
                  <a:pt x="1651211" y="107045"/>
                </a:lnTo>
                <a:cubicBezTo>
                  <a:pt x="1665647" y="100943"/>
                  <a:pt x="1677963" y="95064"/>
                  <a:pt x="1688158" y="89409"/>
                </a:cubicBezTo>
                <a:cubicBezTo>
                  <a:pt x="1687413" y="94246"/>
                  <a:pt x="1686818" y="100199"/>
                  <a:pt x="1686372" y="107268"/>
                </a:cubicBezTo>
                <a:cubicBezTo>
                  <a:pt x="1685032" y="107715"/>
                  <a:pt x="1683135" y="108459"/>
                  <a:pt x="1680679" y="109500"/>
                </a:cubicBezTo>
                <a:cubicBezTo>
                  <a:pt x="1664233" y="115900"/>
                  <a:pt x="1654411" y="119807"/>
                  <a:pt x="1651211" y="121221"/>
                </a:cubicBezTo>
                <a:lnTo>
                  <a:pt x="1651211" y="190426"/>
                </a:lnTo>
                <a:cubicBezTo>
                  <a:pt x="1651285" y="191021"/>
                  <a:pt x="1651323" y="191877"/>
                  <a:pt x="1651323" y="192993"/>
                </a:cubicBezTo>
                <a:cubicBezTo>
                  <a:pt x="1651323" y="204304"/>
                  <a:pt x="1640756" y="210555"/>
                  <a:pt x="1619622" y="211745"/>
                </a:cubicBezTo>
                <a:cubicBezTo>
                  <a:pt x="1618432" y="205495"/>
                  <a:pt x="1616088" y="199690"/>
                  <a:pt x="1612590" y="194333"/>
                </a:cubicBezTo>
                <a:cubicBezTo>
                  <a:pt x="1617427" y="195225"/>
                  <a:pt x="1621706" y="195672"/>
                  <a:pt x="1625427" y="195672"/>
                </a:cubicBezTo>
                <a:cubicBezTo>
                  <a:pt x="1635324" y="195672"/>
                  <a:pt x="1639993" y="196249"/>
                  <a:pt x="1639435" y="197402"/>
                </a:cubicBezTo>
                <a:cubicBezTo>
                  <a:pt x="1638877" y="198556"/>
                  <a:pt x="1638598" y="195188"/>
                  <a:pt x="1638598" y="187300"/>
                </a:cubicBezTo>
                <a:cubicBezTo>
                  <a:pt x="1638598" y="186556"/>
                  <a:pt x="1638523" y="185775"/>
                  <a:pt x="1638375" y="184956"/>
                </a:cubicBezTo>
                <a:lnTo>
                  <a:pt x="1638375" y="126244"/>
                </a:lnTo>
                <a:cubicBezTo>
                  <a:pt x="1627064" y="131527"/>
                  <a:pt x="1616869" y="136699"/>
                  <a:pt x="1607791" y="141759"/>
                </a:cubicBezTo>
                <a:lnTo>
                  <a:pt x="1597633" y="125239"/>
                </a:lnTo>
                <a:cubicBezTo>
                  <a:pt x="1608349" y="123304"/>
                  <a:pt x="1621929" y="118839"/>
                  <a:pt x="1638375" y="111845"/>
                </a:cubicBezTo>
                <a:lnTo>
                  <a:pt x="1638375" y="61727"/>
                </a:lnTo>
                <a:lnTo>
                  <a:pt x="1619176" y="61727"/>
                </a:lnTo>
                <a:cubicBezTo>
                  <a:pt x="1614413" y="61727"/>
                  <a:pt x="1608237" y="62173"/>
                  <a:pt x="1600647" y="63066"/>
                </a:cubicBezTo>
                <a:lnTo>
                  <a:pt x="1600647" y="48890"/>
                </a:lnTo>
                <a:cubicBezTo>
                  <a:pt x="1608237" y="49858"/>
                  <a:pt x="1614413" y="50341"/>
                  <a:pt x="1619176" y="50341"/>
                </a:cubicBezTo>
                <a:lnTo>
                  <a:pt x="1638375" y="50341"/>
                </a:lnTo>
                <a:lnTo>
                  <a:pt x="1638375" y="24892"/>
                </a:lnTo>
                <a:cubicBezTo>
                  <a:pt x="1638226" y="20352"/>
                  <a:pt x="1637779" y="12911"/>
                  <a:pt x="1637035" y="2567"/>
                </a:cubicBezTo>
                <a:close/>
                <a:moveTo>
                  <a:pt x="722635" y="2567"/>
                </a:moveTo>
                <a:lnTo>
                  <a:pt x="739936" y="4800"/>
                </a:lnTo>
                <a:cubicBezTo>
                  <a:pt x="742094" y="5098"/>
                  <a:pt x="743248" y="5618"/>
                  <a:pt x="743397" y="6363"/>
                </a:cubicBezTo>
                <a:cubicBezTo>
                  <a:pt x="743694" y="7032"/>
                  <a:pt x="743099" y="8037"/>
                  <a:pt x="741611" y="9376"/>
                </a:cubicBezTo>
                <a:cubicBezTo>
                  <a:pt x="738113" y="11981"/>
                  <a:pt x="736513" y="17004"/>
                  <a:pt x="736811" y="24445"/>
                </a:cubicBezTo>
                <a:lnTo>
                  <a:pt x="736811" y="50341"/>
                </a:lnTo>
                <a:lnTo>
                  <a:pt x="748420" y="50341"/>
                </a:lnTo>
                <a:cubicBezTo>
                  <a:pt x="751917" y="50341"/>
                  <a:pt x="758168" y="49858"/>
                  <a:pt x="767172" y="48890"/>
                </a:cubicBezTo>
                <a:lnTo>
                  <a:pt x="767172" y="63066"/>
                </a:lnTo>
                <a:cubicBezTo>
                  <a:pt x="758763" y="62173"/>
                  <a:pt x="752512" y="61727"/>
                  <a:pt x="748420" y="61727"/>
                </a:cubicBezTo>
                <a:lnTo>
                  <a:pt x="736811" y="61727"/>
                </a:lnTo>
                <a:lnTo>
                  <a:pt x="736811" y="107045"/>
                </a:lnTo>
                <a:cubicBezTo>
                  <a:pt x="751247" y="100943"/>
                  <a:pt x="763563" y="95064"/>
                  <a:pt x="773758" y="89409"/>
                </a:cubicBezTo>
                <a:cubicBezTo>
                  <a:pt x="773013" y="94246"/>
                  <a:pt x="772418" y="100199"/>
                  <a:pt x="771972" y="107268"/>
                </a:cubicBezTo>
                <a:cubicBezTo>
                  <a:pt x="770632" y="107715"/>
                  <a:pt x="768735" y="108459"/>
                  <a:pt x="766279" y="109500"/>
                </a:cubicBezTo>
                <a:cubicBezTo>
                  <a:pt x="749833" y="115900"/>
                  <a:pt x="740011" y="119807"/>
                  <a:pt x="736811" y="121221"/>
                </a:cubicBezTo>
                <a:lnTo>
                  <a:pt x="736811" y="190426"/>
                </a:lnTo>
                <a:cubicBezTo>
                  <a:pt x="736885" y="191021"/>
                  <a:pt x="736923" y="191877"/>
                  <a:pt x="736923" y="192993"/>
                </a:cubicBezTo>
                <a:cubicBezTo>
                  <a:pt x="736923" y="204304"/>
                  <a:pt x="726356" y="210555"/>
                  <a:pt x="705222" y="211745"/>
                </a:cubicBezTo>
                <a:cubicBezTo>
                  <a:pt x="704032" y="205495"/>
                  <a:pt x="701688" y="199690"/>
                  <a:pt x="698190" y="194333"/>
                </a:cubicBezTo>
                <a:cubicBezTo>
                  <a:pt x="703027" y="195225"/>
                  <a:pt x="707306" y="195672"/>
                  <a:pt x="711027" y="195672"/>
                </a:cubicBezTo>
                <a:cubicBezTo>
                  <a:pt x="720924" y="195672"/>
                  <a:pt x="725593" y="196249"/>
                  <a:pt x="725035" y="197402"/>
                </a:cubicBezTo>
                <a:cubicBezTo>
                  <a:pt x="724477" y="198556"/>
                  <a:pt x="724198" y="195188"/>
                  <a:pt x="724198" y="187300"/>
                </a:cubicBezTo>
                <a:cubicBezTo>
                  <a:pt x="724198" y="186556"/>
                  <a:pt x="724123" y="185775"/>
                  <a:pt x="723975" y="184956"/>
                </a:cubicBezTo>
                <a:lnTo>
                  <a:pt x="723975" y="126244"/>
                </a:lnTo>
                <a:cubicBezTo>
                  <a:pt x="712664" y="131527"/>
                  <a:pt x="702469" y="136699"/>
                  <a:pt x="693390" y="141759"/>
                </a:cubicBezTo>
                <a:lnTo>
                  <a:pt x="683233" y="125239"/>
                </a:lnTo>
                <a:cubicBezTo>
                  <a:pt x="693949" y="123304"/>
                  <a:pt x="707529" y="118839"/>
                  <a:pt x="723975" y="111845"/>
                </a:cubicBezTo>
                <a:lnTo>
                  <a:pt x="723975" y="61727"/>
                </a:lnTo>
                <a:lnTo>
                  <a:pt x="704776" y="61727"/>
                </a:lnTo>
                <a:cubicBezTo>
                  <a:pt x="700013" y="61727"/>
                  <a:pt x="693837" y="62173"/>
                  <a:pt x="686247" y="63066"/>
                </a:cubicBezTo>
                <a:lnTo>
                  <a:pt x="686247" y="48890"/>
                </a:lnTo>
                <a:cubicBezTo>
                  <a:pt x="693837" y="49858"/>
                  <a:pt x="700013" y="50341"/>
                  <a:pt x="704776" y="50341"/>
                </a:cubicBezTo>
                <a:lnTo>
                  <a:pt x="723975" y="50341"/>
                </a:lnTo>
                <a:lnTo>
                  <a:pt x="723975" y="24892"/>
                </a:lnTo>
                <a:cubicBezTo>
                  <a:pt x="723826" y="20352"/>
                  <a:pt x="723379" y="12911"/>
                  <a:pt x="722635" y="2567"/>
                </a:cubicBezTo>
                <a:close/>
                <a:moveTo>
                  <a:pt x="1420490" y="2344"/>
                </a:moveTo>
                <a:lnTo>
                  <a:pt x="1436787" y="9376"/>
                </a:lnTo>
                <a:cubicBezTo>
                  <a:pt x="1439540" y="10418"/>
                  <a:pt x="1440917" y="11274"/>
                  <a:pt x="1440917" y="11944"/>
                </a:cubicBezTo>
                <a:cubicBezTo>
                  <a:pt x="1441066" y="12539"/>
                  <a:pt x="1439912" y="13358"/>
                  <a:pt x="1437457" y="14399"/>
                </a:cubicBezTo>
                <a:cubicBezTo>
                  <a:pt x="1433959" y="15441"/>
                  <a:pt x="1430462" y="18641"/>
                  <a:pt x="1426964" y="23999"/>
                </a:cubicBezTo>
                <a:cubicBezTo>
                  <a:pt x="1419002" y="35161"/>
                  <a:pt x="1408993" y="48741"/>
                  <a:pt x="1396938" y="64740"/>
                </a:cubicBezTo>
                <a:cubicBezTo>
                  <a:pt x="1418444" y="63922"/>
                  <a:pt x="1438052" y="62843"/>
                  <a:pt x="1455763" y="61503"/>
                </a:cubicBezTo>
                <a:cubicBezTo>
                  <a:pt x="1449809" y="51904"/>
                  <a:pt x="1443149" y="42751"/>
                  <a:pt x="1435782" y="34045"/>
                </a:cubicBezTo>
                <a:lnTo>
                  <a:pt x="1447503" y="26343"/>
                </a:lnTo>
                <a:cubicBezTo>
                  <a:pt x="1459855" y="42788"/>
                  <a:pt x="1470980" y="58787"/>
                  <a:pt x="1480877" y="74340"/>
                </a:cubicBezTo>
                <a:lnTo>
                  <a:pt x="1468264" y="83270"/>
                </a:lnTo>
                <a:cubicBezTo>
                  <a:pt x="1466776" y="79846"/>
                  <a:pt x="1464804" y="76386"/>
                  <a:pt x="1462348" y="72889"/>
                </a:cubicBezTo>
                <a:cubicBezTo>
                  <a:pt x="1411747" y="75493"/>
                  <a:pt x="1385069" y="78098"/>
                  <a:pt x="1382316" y="80702"/>
                </a:cubicBezTo>
                <a:lnTo>
                  <a:pt x="1375284" y="64740"/>
                </a:lnTo>
                <a:cubicBezTo>
                  <a:pt x="1382130" y="62434"/>
                  <a:pt x="1386855" y="59531"/>
                  <a:pt x="1389460" y="56034"/>
                </a:cubicBezTo>
                <a:cubicBezTo>
                  <a:pt x="1403152" y="38472"/>
                  <a:pt x="1413495" y="20576"/>
                  <a:pt x="1420490" y="2344"/>
                </a:cubicBezTo>
                <a:close/>
                <a:moveTo>
                  <a:pt x="1005148" y="2344"/>
                </a:moveTo>
                <a:cubicBezTo>
                  <a:pt x="1017352" y="9488"/>
                  <a:pt x="1028849" y="17078"/>
                  <a:pt x="1039639" y="25115"/>
                </a:cubicBezTo>
                <a:lnTo>
                  <a:pt x="1031937" y="34714"/>
                </a:lnTo>
                <a:lnTo>
                  <a:pt x="1093887" y="34714"/>
                </a:lnTo>
                <a:cubicBezTo>
                  <a:pt x="1099170" y="34714"/>
                  <a:pt x="1105421" y="34268"/>
                  <a:pt x="1112639" y="33375"/>
                </a:cubicBezTo>
                <a:cubicBezTo>
                  <a:pt x="1111672" y="38435"/>
                  <a:pt x="1111188" y="44388"/>
                  <a:pt x="1111188" y="51234"/>
                </a:cubicBezTo>
                <a:lnTo>
                  <a:pt x="1111188" y="59941"/>
                </a:lnTo>
                <a:cubicBezTo>
                  <a:pt x="1111188" y="65522"/>
                  <a:pt x="1111672" y="71512"/>
                  <a:pt x="1112639" y="77912"/>
                </a:cubicBezTo>
                <a:lnTo>
                  <a:pt x="1097012" y="77912"/>
                </a:lnTo>
                <a:cubicBezTo>
                  <a:pt x="1097980" y="72182"/>
                  <a:pt x="1098463" y="66192"/>
                  <a:pt x="1098463" y="59941"/>
                </a:cubicBezTo>
                <a:lnTo>
                  <a:pt x="1098463" y="46211"/>
                </a:lnTo>
                <a:lnTo>
                  <a:pt x="944091" y="46211"/>
                </a:lnTo>
                <a:lnTo>
                  <a:pt x="944091" y="60610"/>
                </a:lnTo>
                <a:cubicBezTo>
                  <a:pt x="944091" y="68052"/>
                  <a:pt x="944538" y="74079"/>
                  <a:pt x="945431" y="78693"/>
                </a:cubicBezTo>
                <a:lnTo>
                  <a:pt x="929916" y="78693"/>
                </a:lnTo>
                <a:cubicBezTo>
                  <a:pt x="930883" y="72145"/>
                  <a:pt x="931367" y="66117"/>
                  <a:pt x="931367" y="60610"/>
                </a:cubicBezTo>
                <a:lnTo>
                  <a:pt x="931367" y="51904"/>
                </a:lnTo>
                <a:cubicBezTo>
                  <a:pt x="931367" y="45951"/>
                  <a:pt x="930883" y="39775"/>
                  <a:pt x="929916" y="33375"/>
                </a:cubicBezTo>
                <a:cubicBezTo>
                  <a:pt x="934232" y="34268"/>
                  <a:pt x="940482" y="34714"/>
                  <a:pt x="948668" y="34714"/>
                </a:cubicBezTo>
                <a:lnTo>
                  <a:pt x="1026914" y="34714"/>
                </a:lnTo>
                <a:cubicBezTo>
                  <a:pt x="1013148" y="25413"/>
                  <a:pt x="1002693" y="18715"/>
                  <a:pt x="995549" y="14623"/>
                </a:cubicBezTo>
                <a:close/>
                <a:moveTo>
                  <a:pt x="572840" y="1786"/>
                </a:moveTo>
                <a:lnTo>
                  <a:pt x="593490" y="6586"/>
                </a:lnTo>
                <a:cubicBezTo>
                  <a:pt x="594978" y="6958"/>
                  <a:pt x="595722" y="7442"/>
                  <a:pt x="595722" y="8037"/>
                </a:cubicBezTo>
                <a:cubicBezTo>
                  <a:pt x="595871" y="8483"/>
                  <a:pt x="595275" y="9153"/>
                  <a:pt x="593936" y="10046"/>
                </a:cubicBezTo>
                <a:cubicBezTo>
                  <a:pt x="590439" y="12799"/>
                  <a:pt x="588690" y="17822"/>
                  <a:pt x="588690" y="25115"/>
                </a:cubicBezTo>
                <a:cubicBezTo>
                  <a:pt x="588839" y="42379"/>
                  <a:pt x="589508" y="57485"/>
                  <a:pt x="590699" y="70433"/>
                </a:cubicBezTo>
                <a:lnTo>
                  <a:pt x="646733" y="70433"/>
                </a:lnTo>
                <a:cubicBezTo>
                  <a:pt x="650379" y="70582"/>
                  <a:pt x="655030" y="70135"/>
                  <a:pt x="660685" y="69094"/>
                </a:cubicBezTo>
                <a:lnTo>
                  <a:pt x="660685" y="83270"/>
                </a:lnTo>
                <a:cubicBezTo>
                  <a:pt x="654286" y="82153"/>
                  <a:pt x="649486" y="81670"/>
                  <a:pt x="646286" y="81818"/>
                </a:cubicBezTo>
                <a:lnTo>
                  <a:pt x="591369" y="81818"/>
                </a:lnTo>
                <a:cubicBezTo>
                  <a:pt x="593229" y="105184"/>
                  <a:pt x="597136" y="125165"/>
                  <a:pt x="603089" y="141759"/>
                </a:cubicBezTo>
                <a:cubicBezTo>
                  <a:pt x="614325" y="126206"/>
                  <a:pt x="622065" y="109128"/>
                  <a:pt x="626306" y="90525"/>
                </a:cubicBezTo>
                <a:lnTo>
                  <a:pt x="643273" y="100124"/>
                </a:lnTo>
                <a:cubicBezTo>
                  <a:pt x="644612" y="100868"/>
                  <a:pt x="645133" y="101464"/>
                  <a:pt x="644835" y="101910"/>
                </a:cubicBezTo>
                <a:cubicBezTo>
                  <a:pt x="644835" y="102431"/>
                  <a:pt x="643868" y="103213"/>
                  <a:pt x="641933" y="104254"/>
                </a:cubicBezTo>
                <a:cubicBezTo>
                  <a:pt x="638882" y="105891"/>
                  <a:pt x="636352" y="108868"/>
                  <a:pt x="634343" y="113184"/>
                </a:cubicBezTo>
                <a:cubicBezTo>
                  <a:pt x="627497" y="127471"/>
                  <a:pt x="619051" y="141871"/>
                  <a:pt x="609005" y="156381"/>
                </a:cubicBezTo>
                <a:cubicBezTo>
                  <a:pt x="619200" y="180119"/>
                  <a:pt x="630176" y="193216"/>
                  <a:pt x="641933" y="195672"/>
                </a:cubicBezTo>
                <a:cubicBezTo>
                  <a:pt x="647365" y="196565"/>
                  <a:pt x="650714" y="188938"/>
                  <a:pt x="651979" y="172790"/>
                </a:cubicBezTo>
                <a:cubicBezTo>
                  <a:pt x="656518" y="176138"/>
                  <a:pt x="661243" y="178743"/>
                  <a:pt x="666155" y="180603"/>
                </a:cubicBezTo>
                <a:cubicBezTo>
                  <a:pt x="660574" y="202034"/>
                  <a:pt x="653951" y="212750"/>
                  <a:pt x="646286" y="212750"/>
                </a:cubicBezTo>
                <a:cubicBezTo>
                  <a:pt x="645542" y="212750"/>
                  <a:pt x="644984" y="212713"/>
                  <a:pt x="644612" y="212638"/>
                </a:cubicBezTo>
                <a:cubicBezTo>
                  <a:pt x="629580" y="211225"/>
                  <a:pt x="614586" y="196416"/>
                  <a:pt x="599629" y="168213"/>
                </a:cubicBezTo>
                <a:cubicBezTo>
                  <a:pt x="585937" y="182129"/>
                  <a:pt x="569938" y="195486"/>
                  <a:pt x="551632" y="208285"/>
                </a:cubicBezTo>
                <a:cubicBezTo>
                  <a:pt x="546423" y="204490"/>
                  <a:pt x="540544" y="201513"/>
                  <a:pt x="533996" y="199355"/>
                </a:cubicBezTo>
                <a:cubicBezTo>
                  <a:pt x="555650" y="191096"/>
                  <a:pt x="575556" y="176064"/>
                  <a:pt x="593713" y="154261"/>
                </a:cubicBezTo>
                <a:cubicBezTo>
                  <a:pt x="586346" y="139229"/>
                  <a:pt x="581137" y="115082"/>
                  <a:pt x="578086" y="81818"/>
                </a:cubicBezTo>
                <a:lnTo>
                  <a:pt x="526517" y="81818"/>
                </a:lnTo>
                <a:lnTo>
                  <a:pt x="526517" y="123230"/>
                </a:lnTo>
                <a:cubicBezTo>
                  <a:pt x="540804" y="118170"/>
                  <a:pt x="552673" y="113072"/>
                  <a:pt x="562124" y="107938"/>
                </a:cubicBezTo>
                <a:lnTo>
                  <a:pt x="562347" y="122560"/>
                </a:lnTo>
                <a:cubicBezTo>
                  <a:pt x="547688" y="127844"/>
                  <a:pt x="535744" y="132420"/>
                  <a:pt x="526517" y="136290"/>
                </a:cubicBezTo>
                <a:lnTo>
                  <a:pt x="526517" y="189756"/>
                </a:lnTo>
                <a:cubicBezTo>
                  <a:pt x="526815" y="198909"/>
                  <a:pt x="524359" y="204937"/>
                  <a:pt x="519150" y="207839"/>
                </a:cubicBezTo>
                <a:cubicBezTo>
                  <a:pt x="514239" y="211038"/>
                  <a:pt x="503560" y="213010"/>
                  <a:pt x="487115" y="213755"/>
                </a:cubicBezTo>
                <a:cubicBezTo>
                  <a:pt x="487263" y="207801"/>
                  <a:pt x="485812" y="201923"/>
                  <a:pt x="482761" y="196118"/>
                </a:cubicBezTo>
                <a:cubicBezTo>
                  <a:pt x="491914" y="197532"/>
                  <a:pt x="498612" y="198239"/>
                  <a:pt x="502853" y="198239"/>
                </a:cubicBezTo>
                <a:cubicBezTo>
                  <a:pt x="505309" y="198239"/>
                  <a:pt x="507095" y="198016"/>
                  <a:pt x="508211" y="197570"/>
                </a:cubicBezTo>
                <a:cubicBezTo>
                  <a:pt x="511857" y="196751"/>
                  <a:pt x="513532" y="193216"/>
                  <a:pt x="513234" y="186966"/>
                </a:cubicBezTo>
                <a:lnTo>
                  <a:pt x="513234" y="141536"/>
                </a:lnTo>
                <a:cubicBezTo>
                  <a:pt x="494928" y="147787"/>
                  <a:pt x="481050" y="153814"/>
                  <a:pt x="471599" y="159618"/>
                </a:cubicBezTo>
                <a:lnTo>
                  <a:pt x="461330" y="144438"/>
                </a:lnTo>
                <a:cubicBezTo>
                  <a:pt x="478669" y="140940"/>
                  <a:pt x="495970" y="135471"/>
                  <a:pt x="513234" y="128030"/>
                </a:cubicBezTo>
                <a:lnTo>
                  <a:pt x="513234" y="81818"/>
                </a:lnTo>
                <a:lnTo>
                  <a:pt x="477292" y="81818"/>
                </a:lnTo>
                <a:cubicBezTo>
                  <a:pt x="472902" y="81670"/>
                  <a:pt x="466948" y="82153"/>
                  <a:pt x="459433" y="83270"/>
                </a:cubicBezTo>
                <a:lnTo>
                  <a:pt x="459433" y="69094"/>
                </a:lnTo>
                <a:cubicBezTo>
                  <a:pt x="465832" y="70135"/>
                  <a:pt x="471637" y="70582"/>
                  <a:pt x="476846" y="70433"/>
                </a:cubicBezTo>
                <a:lnTo>
                  <a:pt x="513234" y="70433"/>
                </a:lnTo>
                <a:lnTo>
                  <a:pt x="513234" y="37058"/>
                </a:lnTo>
                <a:cubicBezTo>
                  <a:pt x="504379" y="38547"/>
                  <a:pt x="492472" y="40221"/>
                  <a:pt x="477515" y="42081"/>
                </a:cubicBezTo>
                <a:cubicBezTo>
                  <a:pt x="473869" y="34789"/>
                  <a:pt x="470446" y="29468"/>
                  <a:pt x="467246" y="26120"/>
                </a:cubicBezTo>
                <a:cubicBezTo>
                  <a:pt x="472455" y="26715"/>
                  <a:pt x="477739" y="27013"/>
                  <a:pt x="483096" y="27013"/>
                </a:cubicBezTo>
                <a:cubicBezTo>
                  <a:pt x="504676" y="27013"/>
                  <a:pt x="527521" y="22213"/>
                  <a:pt x="551632" y="12613"/>
                </a:cubicBezTo>
                <a:lnTo>
                  <a:pt x="560115" y="25115"/>
                </a:lnTo>
                <a:cubicBezTo>
                  <a:pt x="561008" y="26380"/>
                  <a:pt x="561454" y="27273"/>
                  <a:pt x="561454" y="27794"/>
                </a:cubicBezTo>
                <a:cubicBezTo>
                  <a:pt x="561454" y="28017"/>
                  <a:pt x="561343" y="28240"/>
                  <a:pt x="561119" y="28464"/>
                </a:cubicBezTo>
                <a:cubicBezTo>
                  <a:pt x="560896" y="28687"/>
                  <a:pt x="560450" y="28798"/>
                  <a:pt x="559780" y="28798"/>
                </a:cubicBezTo>
                <a:cubicBezTo>
                  <a:pt x="559110" y="28798"/>
                  <a:pt x="558217" y="28724"/>
                  <a:pt x="557101" y="28575"/>
                </a:cubicBezTo>
                <a:cubicBezTo>
                  <a:pt x="555911" y="28352"/>
                  <a:pt x="554831" y="28240"/>
                  <a:pt x="553864" y="28240"/>
                </a:cubicBezTo>
                <a:cubicBezTo>
                  <a:pt x="552822" y="28240"/>
                  <a:pt x="551855" y="28352"/>
                  <a:pt x="550962" y="28575"/>
                </a:cubicBezTo>
                <a:cubicBezTo>
                  <a:pt x="542851" y="30882"/>
                  <a:pt x="534703" y="32854"/>
                  <a:pt x="526517" y="34491"/>
                </a:cubicBezTo>
                <a:lnTo>
                  <a:pt x="526517" y="70433"/>
                </a:lnTo>
                <a:lnTo>
                  <a:pt x="577193" y="70433"/>
                </a:lnTo>
                <a:cubicBezTo>
                  <a:pt x="574886" y="39328"/>
                  <a:pt x="573435" y="16446"/>
                  <a:pt x="572840" y="1786"/>
                </a:cubicBezTo>
                <a:close/>
                <a:moveTo>
                  <a:pt x="2154957" y="0"/>
                </a:moveTo>
                <a:lnTo>
                  <a:pt x="2160288" y="718"/>
                </a:lnTo>
                <a:lnTo>
                  <a:pt x="2160288" y="218108"/>
                </a:lnTo>
                <a:lnTo>
                  <a:pt x="2154957" y="218108"/>
                </a:lnTo>
                <a:cubicBezTo>
                  <a:pt x="2155925" y="208806"/>
                  <a:pt x="2156408" y="201551"/>
                  <a:pt x="2156408" y="196342"/>
                </a:cubicBezTo>
                <a:lnTo>
                  <a:pt x="2156408" y="147228"/>
                </a:lnTo>
                <a:lnTo>
                  <a:pt x="2084189" y="147228"/>
                </a:lnTo>
                <a:cubicBezTo>
                  <a:pt x="2079575" y="147228"/>
                  <a:pt x="2073474" y="147675"/>
                  <a:pt x="2065883" y="148568"/>
                </a:cubicBezTo>
                <a:lnTo>
                  <a:pt x="2065883" y="134392"/>
                </a:lnTo>
                <a:cubicBezTo>
                  <a:pt x="2073623" y="135359"/>
                  <a:pt x="2079725" y="135843"/>
                  <a:pt x="2084189" y="135843"/>
                </a:cubicBezTo>
                <a:lnTo>
                  <a:pt x="2156408" y="135843"/>
                </a:lnTo>
                <a:lnTo>
                  <a:pt x="2156408" y="95325"/>
                </a:lnTo>
                <a:lnTo>
                  <a:pt x="2097137" y="95325"/>
                </a:lnTo>
                <a:cubicBezTo>
                  <a:pt x="2093045" y="95325"/>
                  <a:pt x="2086719" y="95771"/>
                  <a:pt x="2078162" y="96664"/>
                </a:cubicBezTo>
                <a:lnTo>
                  <a:pt x="2078162" y="82488"/>
                </a:lnTo>
                <a:cubicBezTo>
                  <a:pt x="2086273" y="83456"/>
                  <a:pt x="2092598" y="83939"/>
                  <a:pt x="2097137" y="83939"/>
                </a:cubicBezTo>
                <a:lnTo>
                  <a:pt x="2156408" y="83939"/>
                </a:lnTo>
                <a:lnTo>
                  <a:pt x="2156408" y="19422"/>
                </a:lnTo>
                <a:cubicBezTo>
                  <a:pt x="2156557" y="14437"/>
                  <a:pt x="2156073" y="7963"/>
                  <a:pt x="2154957" y="0"/>
                </a:cubicBezTo>
                <a:close/>
              </a:path>
            </a:pathLst>
          </a:custGeom>
          <a:solidFill>
            <a:srgbClr val="3E3E3E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E3E3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731A01F1-5828-43F4-A17C-FA42C99AFBF8}"/>
              </a:ext>
            </a:extLst>
          </p:cNvPr>
          <p:cNvCxnSpPr>
            <a:cxnSpLocks/>
          </p:cNvCxnSpPr>
          <p:nvPr/>
        </p:nvCxnSpPr>
        <p:spPr>
          <a:xfrm>
            <a:off x="4462695" y="3560892"/>
            <a:ext cx="3252555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49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40" y="2698871"/>
            <a:ext cx="5460670" cy="3071626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01ECB83-2606-48E7-A696-C283D742CF96}"/>
              </a:ext>
            </a:extLst>
          </p:cNvPr>
          <p:cNvGrpSpPr/>
          <p:nvPr/>
        </p:nvGrpSpPr>
        <p:grpSpPr>
          <a:xfrm>
            <a:off x="2686230" y="1314450"/>
            <a:ext cx="838200" cy="838200"/>
            <a:chOff x="3048000" y="1314450"/>
            <a:chExt cx="838200" cy="83820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6A8FA6D-B185-4349-84C2-B05790329E1D}"/>
                </a:ext>
              </a:extLst>
            </p:cNvPr>
            <p:cNvSpPr/>
            <p:nvPr/>
          </p:nvSpPr>
          <p:spPr>
            <a:xfrm>
              <a:off x="3048000" y="1314450"/>
              <a:ext cx="838200" cy="838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36B7706-CF11-46DF-B89B-D09FE2D15424}"/>
                </a:ext>
              </a:extLst>
            </p:cNvPr>
            <p:cNvSpPr txBox="1"/>
            <p:nvPr/>
          </p:nvSpPr>
          <p:spPr>
            <a:xfrm>
              <a:off x="322897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83C3517-95AE-4C1E-9F84-675B6FB0306F}"/>
              </a:ext>
            </a:extLst>
          </p:cNvPr>
          <p:cNvGrpSpPr/>
          <p:nvPr/>
        </p:nvGrpSpPr>
        <p:grpSpPr>
          <a:xfrm>
            <a:off x="8704723" y="1314450"/>
            <a:ext cx="838200" cy="838200"/>
            <a:chOff x="8426450" y="1314450"/>
            <a:chExt cx="838200" cy="838200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AA0B28A-F3EC-45A1-B43C-567B6B38630B}"/>
                </a:ext>
              </a:extLst>
            </p:cNvPr>
            <p:cNvSpPr/>
            <p:nvPr/>
          </p:nvSpPr>
          <p:spPr>
            <a:xfrm>
              <a:off x="8426450" y="1314450"/>
              <a:ext cx="838200" cy="8382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F619284-6577-4B1F-AB76-61147CE727B2}"/>
                </a:ext>
              </a:extLst>
            </p:cNvPr>
            <p:cNvSpPr txBox="1"/>
            <p:nvPr/>
          </p:nvSpPr>
          <p:spPr>
            <a:xfrm>
              <a:off x="860742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后</a:t>
              </a: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1FF2A24-B4E7-4F2A-91D5-22C537CF5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87" y="2698872"/>
            <a:ext cx="5460666" cy="3071624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25433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8602CF9B-B79C-4D5B-A466-AAD92F097D37}"/>
              </a:ext>
            </a:extLst>
          </p:cNvPr>
          <p:cNvSpPr/>
          <p:nvPr/>
        </p:nvSpPr>
        <p:spPr>
          <a:xfrm>
            <a:off x="1" y="1743558"/>
            <a:ext cx="7940606" cy="3900745"/>
          </a:xfrm>
          <a:prstGeom prst="rect">
            <a:avLst/>
          </a:prstGeom>
          <a:solidFill>
            <a:srgbClr val="009EFF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65B28DB-1377-49AF-B6F5-F3B255044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56" y="3833124"/>
            <a:ext cx="2150014" cy="146381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C90D39A-15E6-4ADC-B01D-8E6DAD213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796" y="2092883"/>
            <a:ext cx="2164620" cy="158068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EEF734D-CB90-4386-BC87-A2E5FE12AD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 r="1170"/>
          <a:stretch/>
        </p:blipFill>
        <p:spPr>
          <a:xfrm>
            <a:off x="3032129" y="2092884"/>
            <a:ext cx="2072629" cy="158068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1987305-F3B9-4896-8F6F-9F960DD43F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56" y="2097507"/>
            <a:ext cx="2150014" cy="155926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2F09D28-C3A4-464A-9BAD-526A1A9B4C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9624" y="3856562"/>
            <a:ext cx="2169248" cy="14638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DE00D7-A641-44FA-8BAD-AD72346E45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796" y="3856562"/>
            <a:ext cx="2164620" cy="1463817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05D35982-CE74-44A4-8AF3-E39DA0DE58FA}"/>
              </a:ext>
            </a:extLst>
          </p:cNvPr>
          <p:cNvSpPr/>
          <p:nvPr/>
        </p:nvSpPr>
        <p:spPr>
          <a:xfrm>
            <a:off x="7933925" y="1743558"/>
            <a:ext cx="4258076" cy="3900745"/>
          </a:xfrm>
          <a:prstGeom prst="rect">
            <a:avLst/>
          </a:prstGeom>
          <a:solidFill>
            <a:srgbClr val="0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3D3D34E-A853-44C3-9564-AA4E326B8E86}"/>
              </a:ext>
            </a:extLst>
          </p:cNvPr>
          <p:cNvSpPr txBox="1"/>
          <p:nvPr/>
        </p:nvSpPr>
        <p:spPr>
          <a:xfrm>
            <a:off x="3911601" y="575796"/>
            <a:ext cx="436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E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团队奖项荣誉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90D08C0-1B8F-4530-8BB0-CC710D7A5D65}"/>
              </a:ext>
            </a:extLst>
          </p:cNvPr>
          <p:cNvSpPr/>
          <p:nvPr/>
        </p:nvSpPr>
        <p:spPr>
          <a:xfrm>
            <a:off x="8219956" y="2729152"/>
            <a:ext cx="38089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连续三年福建企业颜值最高奖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FA2695E-B356-4C40-9E79-00960C19543D}"/>
              </a:ext>
            </a:extLst>
          </p:cNvPr>
          <p:cNvSpPr/>
          <p:nvPr/>
        </p:nvSpPr>
        <p:spPr>
          <a:xfrm>
            <a:off x="8203289" y="3274788"/>
            <a:ext cx="37284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国家首批“比驰名还出名”企业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D620A81-4D5A-45CF-92B9-A7F9FF5C8447}"/>
              </a:ext>
            </a:extLst>
          </p:cNvPr>
          <p:cNvSpPr/>
          <p:nvPr/>
        </p:nvSpPr>
        <p:spPr>
          <a:xfrm>
            <a:off x="8200908" y="3820424"/>
            <a:ext cx="3427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国家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标准主笔起草企业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D4D11C1E-937F-4B2E-B840-D085FA629332}"/>
              </a:ext>
            </a:extLst>
          </p:cNvPr>
          <p:cNvSpPr/>
          <p:nvPr/>
        </p:nvSpPr>
        <p:spPr>
          <a:xfrm>
            <a:off x="8219956" y="2183516"/>
            <a:ext cx="38089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福建省质量诚信爆表品牌企业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4BB0AF5D-FA34-4E26-A095-4BBDAA7CE007}"/>
              </a:ext>
            </a:extLst>
          </p:cNvPr>
          <p:cNvSpPr/>
          <p:nvPr/>
        </p:nvSpPr>
        <p:spPr>
          <a:xfrm>
            <a:off x="8219956" y="4366060"/>
            <a:ext cx="29808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厦门市不高新典型企业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56879CF-36A4-466E-A6FB-266E0CDD2E41}"/>
              </a:ext>
            </a:extLst>
          </p:cNvPr>
          <p:cNvSpPr/>
          <p:nvPr/>
        </p:nvSpPr>
        <p:spPr>
          <a:xfrm>
            <a:off x="8209682" y="4880917"/>
            <a:ext cx="2348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“未来中华老字号”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0B4E6F4C-760F-4836-9B27-0182E6B65C7A}"/>
              </a:ext>
            </a:extLst>
          </p:cNvPr>
          <p:cNvSpPr/>
          <p:nvPr/>
        </p:nvSpPr>
        <p:spPr>
          <a:xfrm>
            <a:off x="7864480" y="2284409"/>
            <a:ext cx="111126" cy="1111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C7841F83-A541-43DE-967E-A77E9B87207C}"/>
              </a:ext>
            </a:extLst>
          </p:cNvPr>
          <p:cNvSpPr/>
          <p:nvPr/>
        </p:nvSpPr>
        <p:spPr>
          <a:xfrm>
            <a:off x="7864480" y="5011746"/>
            <a:ext cx="111126" cy="1111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58CFB2D0-D9B1-45F9-BB4F-9A60B0701A98}"/>
              </a:ext>
            </a:extLst>
          </p:cNvPr>
          <p:cNvSpPr/>
          <p:nvPr/>
        </p:nvSpPr>
        <p:spPr>
          <a:xfrm>
            <a:off x="7864480" y="4474497"/>
            <a:ext cx="111126" cy="1111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3FFA8F42-941C-46D1-A441-2F7A74099443}"/>
              </a:ext>
            </a:extLst>
          </p:cNvPr>
          <p:cNvSpPr/>
          <p:nvPr/>
        </p:nvSpPr>
        <p:spPr>
          <a:xfrm>
            <a:off x="7864480" y="3926975"/>
            <a:ext cx="111126" cy="1111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27C07A34-EDA3-4AF9-9844-3915B603269B}"/>
              </a:ext>
            </a:extLst>
          </p:cNvPr>
          <p:cNvSpPr/>
          <p:nvPr/>
        </p:nvSpPr>
        <p:spPr>
          <a:xfrm>
            <a:off x="7864480" y="3379453"/>
            <a:ext cx="111126" cy="1111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4B7CEB69-D80D-4ECF-AF2F-491A45F06E9E}"/>
              </a:ext>
            </a:extLst>
          </p:cNvPr>
          <p:cNvSpPr/>
          <p:nvPr/>
        </p:nvSpPr>
        <p:spPr>
          <a:xfrm>
            <a:off x="7864480" y="2831931"/>
            <a:ext cx="111126" cy="1111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DAA91FAF-0E00-4052-B63F-B9419FEF1DFD}"/>
              </a:ext>
            </a:extLst>
          </p:cNvPr>
          <p:cNvSpPr/>
          <p:nvPr/>
        </p:nvSpPr>
        <p:spPr>
          <a:xfrm>
            <a:off x="-477138" y="-707936"/>
            <a:ext cx="1557941" cy="1557941"/>
          </a:xfrm>
          <a:prstGeom prst="ellipse">
            <a:avLst/>
          </a:prstGeom>
          <a:solidFill>
            <a:srgbClr val="0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3AFD4D79-754F-4D1C-91F2-265BC10BBEBE}"/>
              </a:ext>
            </a:extLst>
          </p:cNvPr>
          <p:cNvSpPr/>
          <p:nvPr/>
        </p:nvSpPr>
        <p:spPr>
          <a:xfrm>
            <a:off x="701556" y="-373397"/>
            <a:ext cx="925326" cy="925326"/>
          </a:xfrm>
          <a:prstGeom prst="ellipse">
            <a:avLst/>
          </a:prstGeom>
          <a:solidFill>
            <a:srgbClr val="009EFF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D62A97C9-3661-4BAB-B06E-18A0F4823131}"/>
              </a:ext>
            </a:extLst>
          </p:cNvPr>
          <p:cNvSpPr/>
          <p:nvPr/>
        </p:nvSpPr>
        <p:spPr>
          <a:xfrm>
            <a:off x="1034092" y="650237"/>
            <a:ext cx="399536" cy="399536"/>
          </a:xfrm>
          <a:prstGeom prst="ellipse">
            <a:avLst/>
          </a:prstGeom>
          <a:solidFill>
            <a:srgbClr val="0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E58FF95D-5AC1-4DAB-A9F0-8A74331D8C3D}"/>
              </a:ext>
            </a:extLst>
          </p:cNvPr>
          <p:cNvSpPr/>
          <p:nvPr/>
        </p:nvSpPr>
        <p:spPr>
          <a:xfrm>
            <a:off x="1742405" y="1213697"/>
            <a:ext cx="237301" cy="237301"/>
          </a:xfrm>
          <a:prstGeom prst="ellipse">
            <a:avLst/>
          </a:prstGeom>
          <a:solidFill>
            <a:srgbClr val="009EFF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CCF2AA1F-8169-42A0-9FB4-1597B69E5774}"/>
              </a:ext>
            </a:extLst>
          </p:cNvPr>
          <p:cNvSpPr/>
          <p:nvPr/>
        </p:nvSpPr>
        <p:spPr>
          <a:xfrm>
            <a:off x="10709873" y="6418676"/>
            <a:ext cx="2964253" cy="2964253"/>
          </a:xfrm>
          <a:prstGeom prst="ellipse">
            <a:avLst/>
          </a:prstGeom>
          <a:solidFill>
            <a:srgbClr val="009EFF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EFA606CA-09A2-45C0-BF89-1990A12AD241}"/>
              </a:ext>
            </a:extLst>
          </p:cNvPr>
          <p:cNvSpPr/>
          <p:nvPr/>
        </p:nvSpPr>
        <p:spPr>
          <a:xfrm>
            <a:off x="11200845" y="6260756"/>
            <a:ext cx="237301" cy="237301"/>
          </a:xfrm>
          <a:prstGeom prst="ellipse">
            <a:avLst/>
          </a:prstGeom>
          <a:solidFill>
            <a:srgbClr val="009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625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41" y="2698871"/>
            <a:ext cx="5460668" cy="3071626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01ECB83-2606-48E7-A696-C283D742CF96}"/>
              </a:ext>
            </a:extLst>
          </p:cNvPr>
          <p:cNvGrpSpPr/>
          <p:nvPr/>
        </p:nvGrpSpPr>
        <p:grpSpPr>
          <a:xfrm>
            <a:off x="2686230" y="1314450"/>
            <a:ext cx="838200" cy="838200"/>
            <a:chOff x="3048000" y="1314450"/>
            <a:chExt cx="838200" cy="83820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6A8FA6D-B185-4349-84C2-B05790329E1D}"/>
                </a:ext>
              </a:extLst>
            </p:cNvPr>
            <p:cNvSpPr/>
            <p:nvPr/>
          </p:nvSpPr>
          <p:spPr>
            <a:xfrm>
              <a:off x="3048000" y="1314450"/>
              <a:ext cx="838200" cy="838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36B7706-CF11-46DF-B89B-D09FE2D15424}"/>
                </a:ext>
              </a:extLst>
            </p:cNvPr>
            <p:cNvSpPr txBox="1"/>
            <p:nvPr/>
          </p:nvSpPr>
          <p:spPr>
            <a:xfrm>
              <a:off x="322897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83C3517-95AE-4C1E-9F84-675B6FB0306F}"/>
              </a:ext>
            </a:extLst>
          </p:cNvPr>
          <p:cNvGrpSpPr/>
          <p:nvPr/>
        </p:nvGrpSpPr>
        <p:grpSpPr>
          <a:xfrm>
            <a:off x="8704723" y="1314450"/>
            <a:ext cx="838200" cy="838200"/>
            <a:chOff x="8426450" y="1314450"/>
            <a:chExt cx="838200" cy="838200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AA0B28A-F3EC-45A1-B43C-567B6B38630B}"/>
                </a:ext>
              </a:extLst>
            </p:cNvPr>
            <p:cNvSpPr/>
            <p:nvPr/>
          </p:nvSpPr>
          <p:spPr>
            <a:xfrm>
              <a:off x="8426450" y="1314450"/>
              <a:ext cx="838200" cy="8382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F619284-6577-4B1F-AB76-61147CE727B2}"/>
                </a:ext>
              </a:extLst>
            </p:cNvPr>
            <p:cNvSpPr txBox="1"/>
            <p:nvPr/>
          </p:nvSpPr>
          <p:spPr>
            <a:xfrm>
              <a:off x="860742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后</a:t>
              </a: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1FF2A24-B4E7-4F2A-91D5-22C537CF5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87" y="2698872"/>
            <a:ext cx="5460665" cy="3071624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26316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DBC8BC6A-BC6D-45A7-BC46-292C1514200C}"/>
              </a:ext>
            </a:extLst>
          </p:cNvPr>
          <p:cNvSpPr/>
          <p:nvPr/>
        </p:nvSpPr>
        <p:spPr>
          <a:xfrm>
            <a:off x="-977900" y="1817554"/>
            <a:ext cx="14097000" cy="3276877"/>
          </a:xfrm>
          <a:custGeom>
            <a:avLst/>
            <a:gdLst>
              <a:gd name="connsiteX0" fmla="*/ 0 w 12192000"/>
              <a:gd name="connsiteY0" fmla="*/ 0 h 3550500"/>
              <a:gd name="connsiteX1" fmla="*/ 102335 w 12192000"/>
              <a:gd name="connsiteY1" fmla="*/ 50905 h 3550500"/>
              <a:gd name="connsiteX2" fmla="*/ 6096000 w 12192000"/>
              <a:gd name="connsiteY2" fmla="*/ 1067179 h 3550500"/>
              <a:gd name="connsiteX3" fmla="*/ 12089666 w 12192000"/>
              <a:gd name="connsiteY3" fmla="*/ 50905 h 3550500"/>
              <a:gd name="connsiteX4" fmla="*/ 12192000 w 12192000"/>
              <a:gd name="connsiteY4" fmla="*/ 0 h 3550500"/>
              <a:gd name="connsiteX5" fmla="*/ 12192000 w 12192000"/>
              <a:gd name="connsiteY5" fmla="*/ 3550500 h 3550500"/>
              <a:gd name="connsiteX6" fmla="*/ 12089666 w 12192000"/>
              <a:gd name="connsiteY6" fmla="*/ 3496782 h 3550500"/>
              <a:gd name="connsiteX7" fmla="*/ 6096000 w 12192000"/>
              <a:gd name="connsiteY7" fmla="*/ 2480507 h 3550500"/>
              <a:gd name="connsiteX8" fmla="*/ 102335 w 12192000"/>
              <a:gd name="connsiteY8" fmla="*/ 3496782 h 3550500"/>
              <a:gd name="connsiteX9" fmla="*/ 0 w 12192000"/>
              <a:gd name="connsiteY9" fmla="*/ 3550500 h 3550500"/>
              <a:gd name="connsiteX0" fmla="*/ 0 w 12192000"/>
              <a:gd name="connsiteY0" fmla="*/ 0 h 3550500"/>
              <a:gd name="connsiteX1" fmla="*/ 102335 w 12192000"/>
              <a:gd name="connsiteY1" fmla="*/ 50905 h 3550500"/>
              <a:gd name="connsiteX2" fmla="*/ 6086475 w 12192000"/>
              <a:gd name="connsiteY2" fmla="*/ 914779 h 3550500"/>
              <a:gd name="connsiteX3" fmla="*/ 12089666 w 12192000"/>
              <a:gd name="connsiteY3" fmla="*/ 50905 h 3550500"/>
              <a:gd name="connsiteX4" fmla="*/ 12192000 w 12192000"/>
              <a:gd name="connsiteY4" fmla="*/ 0 h 3550500"/>
              <a:gd name="connsiteX5" fmla="*/ 12192000 w 12192000"/>
              <a:gd name="connsiteY5" fmla="*/ 3550500 h 3550500"/>
              <a:gd name="connsiteX6" fmla="*/ 12089666 w 12192000"/>
              <a:gd name="connsiteY6" fmla="*/ 3496782 h 3550500"/>
              <a:gd name="connsiteX7" fmla="*/ 6096000 w 12192000"/>
              <a:gd name="connsiteY7" fmla="*/ 2480507 h 3550500"/>
              <a:gd name="connsiteX8" fmla="*/ 102335 w 12192000"/>
              <a:gd name="connsiteY8" fmla="*/ 3496782 h 3550500"/>
              <a:gd name="connsiteX9" fmla="*/ 0 w 12192000"/>
              <a:gd name="connsiteY9" fmla="*/ 3550500 h 3550500"/>
              <a:gd name="connsiteX10" fmla="*/ 0 w 12192000"/>
              <a:gd name="connsiteY10" fmla="*/ 0 h 355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3550500">
                <a:moveTo>
                  <a:pt x="0" y="0"/>
                </a:moveTo>
                <a:lnTo>
                  <a:pt x="102335" y="50905"/>
                </a:lnTo>
                <a:cubicBezTo>
                  <a:pt x="1401279" y="664052"/>
                  <a:pt x="3591490" y="914779"/>
                  <a:pt x="6086475" y="914779"/>
                </a:cubicBezTo>
                <a:cubicBezTo>
                  <a:pt x="8581461" y="914779"/>
                  <a:pt x="10790721" y="664052"/>
                  <a:pt x="12089666" y="50905"/>
                </a:cubicBezTo>
                <a:lnTo>
                  <a:pt x="12192000" y="0"/>
                </a:lnTo>
                <a:lnTo>
                  <a:pt x="12192000" y="3550500"/>
                </a:lnTo>
                <a:lnTo>
                  <a:pt x="12089666" y="3496782"/>
                </a:lnTo>
                <a:cubicBezTo>
                  <a:pt x="10790721" y="2883635"/>
                  <a:pt x="8590986" y="2480507"/>
                  <a:pt x="6096000" y="2480507"/>
                </a:cubicBezTo>
                <a:cubicBezTo>
                  <a:pt x="3601015" y="2480507"/>
                  <a:pt x="1401279" y="2883635"/>
                  <a:pt x="102335" y="3496782"/>
                </a:cubicBezTo>
                <a:lnTo>
                  <a:pt x="0" y="3550500"/>
                </a:lnTo>
                <a:lnTo>
                  <a:pt x="0" y="0"/>
                </a:lnTo>
                <a:close/>
              </a:path>
            </a:pathLst>
          </a:custGeom>
          <a:solidFill>
            <a:srgbClr val="5DD5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54D6079-413C-4B14-B326-1E76F88D4280}"/>
              </a:ext>
            </a:extLst>
          </p:cNvPr>
          <p:cNvSpPr/>
          <p:nvPr/>
        </p:nvSpPr>
        <p:spPr>
          <a:xfrm>
            <a:off x="-977900" y="2300451"/>
            <a:ext cx="14097000" cy="3276877"/>
          </a:xfrm>
          <a:custGeom>
            <a:avLst/>
            <a:gdLst>
              <a:gd name="connsiteX0" fmla="*/ 0 w 12192000"/>
              <a:gd name="connsiteY0" fmla="*/ 0 h 3550500"/>
              <a:gd name="connsiteX1" fmla="*/ 102335 w 12192000"/>
              <a:gd name="connsiteY1" fmla="*/ 50905 h 3550500"/>
              <a:gd name="connsiteX2" fmla="*/ 6096000 w 12192000"/>
              <a:gd name="connsiteY2" fmla="*/ 1067179 h 3550500"/>
              <a:gd name="connsiteX3" fmla="*/ 12089666 w 12192000"/>
              <a:gd name="connsiteY3" fmla="*/ 50905 h 3550500"/>
              <a:gd name="connsiteX4" fmla="*/ 12192000 w 12192000"/>
              <a:gd name="connsiteY4" fmla="*/ 0 h 3550500"/>
              <a:gd name="connsiteX5" fmla="*/ 12192000 w 12192000"/>
              <a:gd name="connsiteY5" fmla="*/ 3550500 h 3550500"/>
              <a:gd name="connsiteX6" fmla="*/ 12089666 w 12192000"/>
              <a:gd name="connsiteY6" fmla="*/ 3496782 h 3550500"/>
              <a:gd name="connsiteX7" fmla="*/ 6096000 w 12192000"/>
              <a:gd name="connsiteY7" fmla="*/ 2480507 h 3550500"/>
              <a:gd name="connsiteX8" fmla="*/ 102335 w 12192000"/>
              <a:gd name="connsiteY8" fmla="*/ 3496782 h 3550500"/>
              <a:gd name="connsiteX9" fmla="*/ 0 w 12192000"/>
              <a:gd name="connsiteY9" fmla="*/ 3550500 h 3550500"/>
              <a:gd name="connsiteX0" fmla="*/ 0 w 12192000"/>
              <a:gd name="connsiteY0" fmla="*/ 0 h 3550500"/>
              <a:gd name="connsiteX1" fmla="*/ 102335 w 12192000"/>
              <a:gd name="connsiteY1" fmla="*/ 50905 h 3550500"/>
              <a:gd name="connsiteX2" fmla="*/ 6096000 w 12192000"/>
              <a:gd name="connsiteY2" fmla="*/ 1067179 h 3550500"/>
              <a:gd name="connsiteX3" fmla="*/ 12089666 w 12192000"/>
              <a:gd name="connsiteY3" fmla="*/ 50905 h 3550500"/>
              <a:gd name="connsiteX4" fmla="*/ 12192000 w 12192000"/>
              <a:gd name="connsiteY4" fmla="*/ 0 h 3550500"/>
              <a:gd name="connsiteX5" fmla="*/ 12192000 w 12192000"/>
              <a:gd name="connsiteY5" fmla="*/ 3550500 h 3550500"/>
              <a:gd name="connsiteX6" fmla="*/ 12089666 w 12192000"/>
              <a:gd name="connsiteY6" fmla="*/ 3496782 h 3550500"/>
              <a:gd name="connsiteX7" fmla="*/ 6096000 w 12192000"/>
              <a:gd name="connsiteY7" fmla="*/ 2699582 h 3550500"/>
              <a:gd name="connsiteX8" fmla="*/ 102335 w 12192000"/>
              <a:gd name="connsiteY8" fmla="*/ 3496782 h 3550500"/>
              <a:gd name="connsiteX9" fmla="*/ 0 w 12192000"/>
              <a:gd name="connsiteY9" fmla="*/ 3550500 h 3550500"/>
              <a:gd name="connsiteX10" fmla="*/ 0 w 12192000"/>
              <a:gd name="connsiteY10" fmla="*/ 0 h 355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3550500">
                <a:moveTo>
                  <a:pt x="0" y="0"/>
                </a:moveTo>
                <a:lnTo>
                  <a:pt x="102335" y="50905"/>
                </a:lnTo>
                <a:cubicBezTo>
                  <a:pt x="1401279" y="664052"/>
                  <a:pt x="3601015" y="1067179"/>
                  <a:pt x="6096000" y="1067179"/>
                </a:cubicBezTo>
                <a:cubicBezTo>
                  <a:pt x="8590986" y="1067179"/>
                  <a:pt x="10790721" y="664052"/>
                  <a:pt x="12089666" y="50905"/>
                </a:cubicBezTo>
                <a:lnTo>
                  <a:pt x="12192000" y="0"/>
                </a:lnTo>
                <a:lnTo>
                  <a:pt x="12192000" y="3550500"/>
                </a:lnTo>
                <a:lnTo>
                  <a:pt x="12089666" y="3496782"/>
                </a:lnTo>
                <a:cubicBezTo>
                  <a:pt x="10790721" y="2883635"/>
                  <a:pt x="8590986" y="2699582"/>
                  <a:pt x="6096000" y="2699582"/>
                </a:cubicBezTo>
                <a:cubicBezTo>
                  <a:pt x="3601015" y="2699582"/>
                  <a:pt x="1401279" y="2883635"/>
                  <a:pt x="102335" y="3496782"/>
                </a:cubicBezTo>
                <a:lnTo>
                  <a:pt x="0" y="3550500"/>
                </a:lnTo>
                <a:lnTo>
                  <a:pt x="0" y="0"/>
                </a:lnTo>
                <a:close/>
              </a:path>
            </a:pathLst>
          </a:custGeom>
          <a:solidFill>
            <a:srgbClr val="5DD5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D869F745-AEA8-4039-80AD-76A28D6C3A30}"/>
              </a:ext>
            </a:extLst>
          </p:cNvPr>
          <p:cNvSpPr/>
          <p:nvPr/>
        </p:nvSpPr>
        <p:spPr>
          <a:xfrm>
            <a:off x="-977900" y="1993091"/>
            <a:ext cx="14097000" cy="3276877"/>
          </a:xfrm>
          <a:custGeom>
            <a:avLst/>
            <a:gdLst>
              <a:gd name="connsiteX0" fmla="*/ 0 w 12192000"/>
              <a:gd name="connsiteY0" fmla="*/ 0 h 3550500"/>
              <a:gd name="connsiteX1" fmla="*/ 102335 w 12192000"/>
              <a:gd name="connsiteY1" fmla="*/ 50905 h 3550500"/>
              <a:gd name="connsiteX2" fmla="*/ 6096000 w 12192000"/>
              <a:gd name="connsiteY2" fmla="*/ 1067179 h 3550500"/>
              <a:gd name="connsiteX3" fmla="*/ 12089666 w 12192000"/>
              <a:gd name="connsiteY3" fmla="*/ 50905 h 3550500"/>
              <a:gd name="connsiteX4" fmla="*/ 12192000 w 12192000"/>
              <a:gd name="connsiteY4" fmla="*/ 0 h 3550500"/>
              <a:gd name="connsiteX5" fmla="*/ 12192000 w 12192000"/>
              <a:gd name="connsiteY5" fmla="*/ 3550500 h 3550500"/>
              <a:gd name="connsiteX6" fmla="*/ 12089666 w 12192000"/>
              <a:gd name="connsiteY6" fmla="*/ 3496782 h 3550500"/>
              <a:gd name="connsiteX7" fmla="*/ 6096000 w 12192000"/>
              <a:gd name="connsiteY7" fmla="*/ 2480507 h 3550500"/>
              <a:gd name="connsiteX8" fmla="*/ 102335 w 12192000"/>
              <a:gd name="connsiteY8" fmla="*/ 3496782 h 3550500"/>
              <a:gd name="connsiteX9" fmla="*/ 0 w 12192000"/>
              <a:gd name="connsiteY9" fmla="*/ 3550500 h 3550500"/>
              <a:gd name="connsiteX0" fmla="*/ 0 w 12192000"/>
              <a:gd name="connsiteY0" fmla="*/ 0 h 3550500"/>
              <a:gd name="connsiteX1" fmla="*/ 102335 w 12192000"/>
              <a:gd name="connsiteY1" fmla="*/ 50905 h 3550500"/>
              <a:gd name="connsiteX2" fmla="*/ 6096000 w 12192000"/>
              <a:gd name="connsiteY2" fmla="*/ 857629 h 3550500"/>
              <a:gd name="connsiteX3" fmla="*/ 12089666 w 12192000"/>
              <a:gd name="connsiteY3" fmla="*/ 50905 h 3550500"/>
              <a:gd name="connsiteX4" fmla="*/ 12192000 w 12192000"/>
              <a:gd name="connsiteY4" fmla="*/ 0 h 3550500"/>
              <a:gd name="connsiteX5" fmla="*/ 12192000 w 12192000"/>
              <a:gd name="connsiteY5" fmla="*/ 3550500 h 3550500"/>
              <a:gd name="connsiteX6" fmla="*/ 12089666 w 12192000"/>
              <a:gd name="connsiteY6" fmla="*/ 3496782 h 3550500"/>
              <a:gd name="connsiteX7" fmla="*/ 6096000 w 12192000"/>
              <a:gd name="connsiteY7" fmla="*/ 2480507 h 3550500"/>
              <a:gd name="connsiteX8" fmla="*/ 102335 w 12192000"/>
              <a:gd name="connsiteY8" fmla="*/ 3496782 h 3550500"/>
              <a:gd name="connsiteX9" fmla="*/ 0 w 12192000"/>
              <a:gd name="connsiteY9" fmla="*/ 3550500 h 3550500"/>
              <a:gd name="connsiteX10" fmla="*/ 0 w 12192000"/>
              <a:gd name="connsiteY10" fmla="*/ 0 h 3550500"/>
              <a:gd name="connsiteX0" fmla="*/ 0 w 12192000"/>
              <a:gd name="connsiteY0" fmla="*/ 0 h 3550500"/>
              <a:gd name="connsiteX1" fmla="*/ 102335 w 12192000"/>
              <a:gd name="connsiteY1" fmla="*/ 50905 h 3550500"/>
              <a:gd name="connsiteX2" fmla="*/ 6096000 w 12192000"/>
              <a:gd name="connsiteY2" fmla="*/ 857629 h 3550500"/>
              <a:gd name="connsiteX3" fmla="*/ 12089666 w 12192000"/>
              <a:gd name="connsiteY3" fmla="*/ 50905 h 3550500"/>
              <a:gd name="connsiteX4" fmla="*/ 12192000 w 12192000"/>
              <a:gd name="connsiteY4" fmla="*/ 0 h 3550500"/>
              <a:gd name="connsiteX5" fmla="*/ 12192000 w 12192000"/>
              <a:gd name="connsiteY5" fmla="*/ 3550500 h 3550500"/>
              <a:gd name="connsiteX6" fmla="*/ 12089666 w 12192000"/>
              <a:gd name="connsiteY6" fmla="*/ 3496782 h 3550500"/>
              <a:gd name="connsiteX7" fmla="*/ 6105525 w 12192000"/>
              <a:gd name="connsiteY7" fmla="*/ 2804357 h 3550500"/>
              <a:gd name="connsiteX8" fmla="*/ 102335 w 12192000"/>
              <a:gd name="connsiteY8" fmla="*/ 3496782 h 3550500"/>
              <a:gd name="connsiteX9" fmla="*/ 0 w 12192000"/>
              <a:gd name="connsiteY9" fmla="*/ 3550500 h 3550500"/>
              <a:gd name="connsiteX10" fmla="*/ 0 w 12192000"/>
              <a:gd name="connsiteY10" fmla="*/ 0 h 3550500"/>
              <a:gd name="connsiteX0" fmla="*/ 0 w 12192000"/>
              <a:gd name="connsiteY0" fmla="*/ 0 h 3550500"/>
              <a:gd name="connsiteX1" fmla="*/ 102335 w 12192000"/>
              <a:gd name="connsiteY1" fmla="*/ 50905 h 3550500"/>
              <a:gd name="connsiteX2" fmla="*/ 6096000 w 12192000"/>
              <a:gd name="connsiteY2" fmla="*/ 857629 h 3550500"/>
              <a:gd name="connsiteX3" fmla="*/ 12089666 w 12192000"/>
              <a:gd name="connsiteY3" fmla="*/ 50905 h 3550500"/>
              <a:gd name="connsiteX4" fmla="*/ 12192000 w 12192000"/>
              <a:gd name="connsiteY4" fmla="*/ 0 h 3550500"/>
              <a:gd name="connsiteX5" fmla="*/ 12192000 w 12192000"/>
              <a:gd name="connsiteY5" fmla="*/ 3550500 h 3550500"/>
              <a:gd name="connsiteX6" fmla="*/ 12089666 w 12192000"/>
              <a:gd name="connsiteY6" fmla="*/ 3496782 h 3550500"/>
              <a:gd name="connsiteX7" fmla="*/ 6105525 w 12192000"/>
              <a:gd name="connsiteY7" fmla="*/ 2804357 h 3550500"/>
              <a:gd name="connsiteX8" fmla="*/ 102335 w 12192000"/>
              <a:gd name="connsiteY8" fmla="*/ 3496782 h 3550500"/>
              <a:gd name="connsiteX9" fmla="*/ 0 w 12192000"/>
              <a:gd name="connsiteY9" fmla="*/ 3550500 h 3550500"/>
              <a:gd name="connsiteX10" fmla="*/ 0 w 12192000"/>
              <a:gd name="connsiteY10" fmla="*/ 0 h 3550500"/>
              <a:gd name="connsiteX0" fmla="*/ 0 w 12192000"/>
              <a:gd name="connsiteY0" fmla="*/ 0 h 3550500"/>
              <a:gd name="connsiteX1" fmla="*/ 102335 w 12192000"/>
              <a:gd name="connsiteY1" fmla="*/ 50905 h 3550500"/>
              <a:gd name="connsiteX2" fmla="*/ 6096000 w 12192000"/>
              <a:gd name="connsiteY2" fmla="*/ 857629 h 3550500"/>
              <a:gd name="connsiteX3" fmla="*/ 12089666 w 12192000"/>
              <a:gd name="connsiteY3" fmla="*/ 50905 h 3550500"/>
              <a:gd name="connsiteX4" fmla="*/ 12192000 w 12192000"/>
              <a:gd name="connsiteY4" fmla="*/ 0 h 3550500"/>
              <a:gd name="connsiteX5" fmla="*/ 12192000 w 12192000"/>
              <a:gd name="connsiteY5" fmla="*/ 3550500 h 3550500"/>
              <a:gd name="connsiteX6" fmla="*/ 12089666 w 12192000"/>
              <a:gd name="connsiteY6" fmla="*/ 3496782 h 3550500"/>
              <a:gd name="connsiteX7" fmla="*/ 6105525 w 12192000"/>
              <a:gd name="connsiteY7" fmla="*/ 2804357 h 3550500"/>
              <a:gd name="connsiteX8" fmla="*/ 102335 w 12192000"/>
              <a:gd name="connsiteY8" fmla="*/ 3496782 h 3550500"/>
              <a:gd name="connsiteX9" fmla="*/ 0 w 12192000"/>
              <a:gd name="connsiteY9" fmla="*/ 3550500 h 3550500"/>
              <a:gd name="connsiteX10" fmla="*/ 0 w 12192000"/>
              <a:gd name="connsiteY10" fmla="*/ 0 h 355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3550500">
                <a:moveTo>
                  <a:pt x="0" y="0"/>
                </a:moveTo>
                <a:lnTo>
                  <a:pt x="102335" y="50905"/>
                </a:lnTo>
                <a:cubicBezTo>
                  <a:pt x="1401279" y="664052"/>
                  <a:pt x="3601015" y="857629"/>
                  <a:pt x="6096000" y="857629"/>
                </a:cubicBezTo>
                <a:cubicBezTo>
                  <a:pt x="8590986" y="857629"/>
                  <a:pt x="10790721" y="664052"/>
                  <a:pt x="12089666" y="50905"/>
                </a:cubicBezTo>
                <a:lnTo>
                  <a:pt x="12192000" y="0"/>
                </a:lnTo>
                <a:lnTo>
                  <a:pt x="12192000" y="3550500"/>
                </a:lnTo>
                <a:lnTo>
                  <a:pt x="12089666" y="3496782"/>
                </a:lnTo>
                <a:cubicBezTo>
                  <a:pt x="10724046" y="3016985"/>
                  <a:pt x="8600511" y="2804357"/>
                  <a:pt x="6105525" y="2804357"/>
                </a:cubicBezTo>
                <a:cubicBezTo>
                  <a:pt x="3610540" y="2804357"/>
                  <a:pt x="1229829" y="3055085"/>
                  <a:pt x="102335" y="3496782"/>
                </a:cubicBezTo>
                <a:lnTo>
                  <a:pt x="0" y="355050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05C0597-5604-4A08-8212-40229CE4EEF9}"/>
              </a:ext>
            </a:extLst>
          </p:cNvPr>
          <p:cNvSpPr/>
          <p:nvPr/>
        </p:nvSpPr>
        <p:spPr>
          <a:xfrm>
            <a:off x="2524902" y="557263"/>
            <a:ext cx="69651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公司先后获得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B4B5A28-6A97-4C90-AC51-FCB7E9A553EE}"/>
              </a:ext>
            </a:extLst>
          </p:cNvPr>
          <p:cNvSpPr/>
          <p:nvPr/>
        </p:nvSpPr>
        <p:spPr>
          <a:xfrm>
            <a:off x="1484284" y="5295368"/>
            <a:ext cx="2260296" cy="659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全国电子商务不缺钱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挑战赛福建省特等奖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060C7D9-7E55-4239-8A46-A857D3C0C774}"/>
              </a:ext>
            </a:extLst>
          </p:cNvPr>
          <p:cNvSpPr/>
          <p:nvPr/>
        </p:nvSpPr>
        <p:spPr>
          <a:xfrm>
            <a:off x="4027967" y="5295368"/>
            <a:ext cx="1818866" cy="659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福建省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2017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年度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吹牛先进单位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BB45974-C134-469A-9192-B27EDDA8AB95}"/>
              </a:ext>
            </a:extLst>
          </p:cNvPr>
          <p:cNvSpPr/>
          <p:nvPr/>
        </p:nvSpPr>
        <p:spPr>
          <a:xfrm>
            <a:off x="6111049" y="5295368"/>
            <a:ext cx="2228525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向天歌品牌荣获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中国驰名商标称号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617141A-8923-4BF1-955F-08EDE05DF94A}"/>
              </a:ext>
            </a:extLst>
          </p:cNvPr>
          <p:cNvSpPr/>
          <p:nvPr/>
        </p:nvSpPr>
        <p:spPr>
          <a:xfrm>
            <a:off x="8413152" y="5295368"/>
            <a:ext cx="2270258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2017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年度福建省优秀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创意贪玩型企业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BC6802E-DFD3-4A19-9084-AFF783263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11" y="2184352"/>
            <a:ext cx="2115084" cy="297433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A8B16E-D30A-45B2-A607-A188052D4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77" y="2184352"/>
            <a:ext cx="2115084" cy="29743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004EB26-B1DB-46AE-B7C1-055259B3C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43" y="2184352"/>
            <a:ext cx="2115084" cy="297433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3C1977E-A0B5-44C0-9BAB-6764EAC7C8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007" y="2184400"/>
            <a:ext cx="2164412" cy="2971004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A8BE4578-F41B-4945-80DF-3BC1BE562796}"/>
              </a:ext>
            </a:extLst>
          </p:cNvPr>
          <p:cNvSpPr/>
          <p:nvPr/>
        </p:nvSpPr>
        <p:spPr>
          <a:xfrm>
            <a:off x="2524902" y="1147322"/>
            <a:ext cx="69651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国家级荣誉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50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余项  国家专利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余个</a:t>
            </a:r>
          </a:p>
        </p:txBody>
      </p:sp>
    </p:spTree>
    <p:extLst>
      <p:ext uri="{BB962C8B-B14F-4D97-AF65-F5344CB8AC3E}">
        <p14:creationId xmlns:p14="http://schemas.microsoft.com/office/powerpoint/2010/main" val="3633211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DCA2705-3B0F-4E79-B928-3EBB2D39D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CAC474C-1362-448B-AFB1-2DF9047FCC94}"/>
              </a:ext>
            </a:extLst>
          </p:cNvPr>
          <p:cNvSpPr txBox="1"/>
          <p:nvPr/>
        </p:nvSpPr>
        <p:spPr>
          <a:xfrm>
            <a:off x="652145" y="2524295"/>
            <a:ext cx="6517912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rgbClr val="FFC3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更多优秀案例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E8EEADB-DF89-4B84-B847-6694F084889D}"/>
              </a:ext>
            </a:extLst>
          </p:cNvPr>
          <p:cNvSpPr/>
          <p:nvPr/>
        </p:nvSpPr>
        <p:spPr>
          <a:xfrm>
            <a:off x="773115" y="1587500"/>
            <a:ext cx="1576386" cy="542365"/>
          </a:xfrm>
          <a:prstGeom prst="rect">
            <a:avLst/>
          </a:prstGeom>
          <a:noFill/>
          <a:ln w="15875">
            <a:solidFill>
              <a:srgbClr val="FFE0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E05D"/>
                </a:solidFill>
              </a:ln>
              <a:solidFill>
                <a:srgbClr val="FEFFCF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FC8F506-238C-4B0A-985E-49D3A6FC9269}"/>
              </a:ext>
            </a:extLst>
          </p:cNvPr>
          <p:cNvSpPr txBox="1"/>
          <p:nvPr/>
        </p:nvSpPr>
        <p:spPr>
          <a:xfrm>
            <a:off x="928093" y="1627849"/>
            <a:ext cx="1266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FFC3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第四章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15D825E-DDBB-4C99-A4E7-FE84562324C9}"/>
              </a:ext>
            </a:extLst>
          </p:cNvPr>
          <p:cNvSpPr txBox="1"/>
          <p:nvPr/>
        </p:nvSpPr>
        <p:spPr>
          <a:xfrm>
            <a:off x="687387" y="4819224"/>
            <a:ext cx="286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公众号：向天歌</a:t>
            </a:r>
          </a:p>
        </p:txBody>
      </p:sp>
    </p:spTree>
    <p:extLst>
      <p:ext uri="{BB962C8B-B14F-4D97-AF65-F5344CB8AC3E}">
        <p14:creationId xmlns:p14="http://schemas.microsoft.com/office/powerpoint/2010/main" val="3663772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文本框 123">
            <a:extLst>
              <a:ext uri="{FF2B5EF4-FFF2-40B4-BE49-F238E27FC236}">
                <a16:creationId xmlns:a16="http://schemas.microsoft.com/office/drawing/2014/main" id="{4B967617-4378-4D12-A815-5807F847110C}"/>
              </a:ext>
            </a:extLst>
          </p:cNvPr>
          <p:cNvSpPr txBox="1"/>
          <p:nvPr/>
        </p:nvSpPr>
        <p:spPr>
          <a:xfrm>
            <a:off x="3599247" y="843910"/>
            <a:ext cx="4993506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3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rgbClr val="085068"/>
                </a:solidFill>
              </a:rPr>
              <a:t>用数字做归纳</a:t>
            </a:r>
          </a:p>
        </p:txBody>
      </p:sp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CD81AA00-C4B0-4574-B6E9-42131E947C94}"/>
              </a:ext>
            </a:extLst>
          </p:cNvPr>
          <p:cNvGrpSpPr/>
          <p:nvPr/>
        </p:nvGrpSpPr>
        <p:grpSpPr>
          <a:xfrm>
            <a:off x="3268500" y="4880005"/>
            <a:ext cx="575214" cy="575214"/>
            <a:chOff x="3266155" y="4247746"/>
            <a:chExt cx="575214" cy="575214"/>
          </a:xfrm>
        </p:grpSpPr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2183EC66-E3D2-4D8E-A72B-3BACDCCE5F21}"/>
                </a:ext>
              </a:extLst>
            </p:cNvPr>
            <p:cNvSpPr/>
            <p:nvPr/>
          </p:nvSpPr>
          <p:spPr>
            <a:xfrm>
              <a:off x="3266155" y="4247746"/>
              <a:ext cx="575214" cy="575214"/>
            </a:xfrm>
            <a:prstGeom prst="ellipse">
              <a:avLst/>
            </a:prstGeom>
            <a:solidFill>
              <a:srgbClr val="D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7" name="组合 126">
              <a:extLst>
                <a:ext uri="{FF2B5EF4-FFF2-40B4-BE49-F238E27FC236}">
                  <a16:creationId xmlns:a16="http://schemas.microsoft.com/office/drawing/2014/main" id="{C402F255-9CE2-4A24-AFED-7D83A533E924}"/>
                </a:ext>
              </a:extLst>
            </p:cNvPr>
            <p:cNvGrpSpPr/>
            <p:nvPr/>
          </p:nvGrpSpPr>
          <p:grpSpPr>
            <a:xfrm>
              <a:off x="3388786" y="4370377"/>
              <a:ext cx="329951" cy="329951"/>
              <a:chOff x="4892733" y="3556932"/>
              <a:chExt cx="432322" cy="432322"/>
            </a:xfrm>
            <a:solidFill>
              <a:schemeClr val="bg1"/>
            </a:solidFill>
          </p:grpSpPr>
          <p:sp>
            <p:nvSpPr>
              <p:cNvPr id="128" name="矩形 127">
                <a:extLst>
                  <a:ext uri="{FF2B5EF4-FFF2-40B4-BE49-F238E27FC236}">
                    <a16:creationId xmlns:a16="http://schemas.microsoft.com/office/drawing/2014/main" id="{BC6012D7-E608-444E-9676-4318B6A844AF}"/>
                  </a:ext>
                </a:extLst>
              </p:cNvPr>
              <p:cNvSpPr/>
              <p:nvPr/>
            </p:nvSpPr>
            <p:spPr>
              <a:xfrm rot="2700000">
                <a:off x="5050171" y="3556932"/>
                <a:ext cx="117446" cy="4323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28">
                <a:extLst>
                  <a:ext uri="{FF2B5EF4-FFF2-40B4-BE49-F238E27FC236}">
                    <a16:creationId xmlns:a16="http://schemas.microsoft.com/office/drawing/2014/main" id="{255593AF-77E8-4B5E-8148-7C2CFD68A180}"/>
                  </a:ext>
                </a:extLst>
              </p:cNvPr>
              <p:cNvSpPr/>
              <p:nvPr/>
            </p:nvSpPr>
            <p:spPr>
              <a:xfrm rot="8100000">
                <a:off x="5053240" y="3556932"/>
                <a:ext cx="111308" cy="4323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99EC999A-683E-41A4-9190-A34E13259079}"/>
              </a:ext>
            </a:extLst>
          </p:cNvPr>
          <p:cNvGrpSpPr/>
          <p:nvPr/>
        </p:nvGrpSpPr>
        <p:grpSpPr>
          <a:xfrm>
            <a:off x="8377716" y="4892705"/>
            <a:ext cx="575214" cy="575214"/>
            <a:chOff x="7053424" y="4247746"/>
            <a:chExt cx="575214" cy="575214"/>
          </a:xfrm>
        </p:grpSpPr>
        <p:sp>
          <p:nvSpPr>
            <p:cNvPr id="131" name="椭圆 130">
              <a:extLst>
                <a:ext uri="{FF2B5EF4-FFF2-40B4-BE49-F238E27FC236}">
                  <a16:creationId xmlns:a16="http://schemas.microsoft.com/office/drawing/2014/main" id="{71C6FBBF-3DB1-490A-A242-7E02B6500533}"/>
                </a:ext>
              </a:extLst>
            </p:cNvPr>
            <p:cNvSpPr/>
            <p:nvPr/>
          </p:nvSpPr>
          <p:spPr>
            <a:xfrm>
              <a:off x="7053424" y="4247746"/>
              <a:ext cx="575214" cy="575214"/>
            </a:xfrm>
            <a:prstGeom prst="ellipse">
              <a:avLst/>
            </a:prstGeom>
            <a:solidFill>
              <a:srgbClr val="62A9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2" name="组合 131">
              <a:extLst>
                <a:ext uri="{FF2B5EF4-FFF2-40B4-BE49-F238E27FC236}">
                  <a16:creationId xmlns:a16="http://schemas.microsoft.com/office/drawing/2014/main" id="{CAED950C-1317-474B-8F83-B9ED9BE42DD8}"/>
                </a:ext>
              </a:extLst>
            </p:cNvPr>
            <p:cNvGrpSpPr/>
            <p:nvPr/>
          </p:nvGrpSpPr>
          <p:grpSpPr>
            <a:xfrm>
              <a:off x="7226194" y="4505672"/>
              <a:ext cx="318754" cy="167198"/>
              <a:chOff x="4891844" y="3729956"/>
              <a:chExt cx="423281" cy="222026"/>
            </a:xfrm>
            <a:solidFill>
              <a:schemeClr val="bg1"/>
            </a:solidFill>
          </p:grpSpPr>
          <p:sp>
            <p:nvSpPr>
              <p:cNvPr id="133" name="矩形 132">
                <a:extLst>
                  <a:ext uri="{FF2B5EF4-FFF2-40B4-BE49-F238E27FC236}">
                    <a16:creationId xmlns:a16="http://schemas.microsoft.com/office/drawing/2014/main" id="{3F37B170-06F4-4A9D-914A-9B90BC998D1C}"/>
                  </a:ext>
                </a:extLst>
              </p:cNvPr>
              <p:cNvSpPr/>
              <p:nvPr/>
            </p:nvSpPr>
            <p:spPr>
              <a:xfrm rot="2700000">
                <a:off x="5054570" y="3575374"/>
                <a:ext cx="105408" cy="4157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矩形 133">
                <a:extLst>
                  <a:ext uri="{FF2B5EF4-FFF2-40B4-BE49-F238E27FC236}">
                    <a16:creationId xmlns:a16="http://schemas.microsoft.com/office/drawing/2014/main" id="{CE05887D-DF04-4658-8B3A-BFABAE43D673}"/>
                  </a:ext>
                </a:extLst>
              </p:cNvPr>
              <p:cNvSpPr/>
              <p:nvPr/>
            </p:nvSpPr>
            <p:spPr>
              <a:xfrm rot="8100000">
                <a:off x="4891844" y="3729956"/>
                <a:ext cx="108816" cy="22202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35" name="文本框 134">
            <a:extLst>
              <a:ext uri="{FF2B5EF4-FFF2-40B4-BE49-F238E27FC236}">
                <a16:creationId xmlns:a16="http://schemas.microsoft.com/office/drawing/2014/main" id="{038427F1-2DFF-412C-ABF9-91D231BBF028}"/>
              </a:ext>
            </a:extLst>
          </p:cNvPr>
          <p:cNvSpPr txBox="1"/>
          <p:nvPr/>
        </p:nvSpPr>
        <p:spPr>
          <a:xfrm>
            <a:off x="1142235" y="5554835"/>
            <a:ext cx="4760399" cy="466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篇幅有限，展示不出所有荣誉</a:t>
            </a:r>
          </a:p>
        </p:txBody>
      </p:sp>
      <p:sp>
        <p:nvSpPr>
          <p:cNvPr id="136" name="文本框 135">
            <a:extLst>
              <a:ext uri="{FF2B5EF4-FFF2-40B4-BE49-F238E27FC236}">
                <a16:creationId xmlns:a16="http://schemas.microsoft.com/office/drawing/2014/main" id="{DA99A43E-CF92-4F8D-89BC-777BAFDF1BDF}"/>
              </a:ext>
            </a:extLst>
          </p:cNvPr>
          <p:cNvSpPr txBox="1"/>
          <p:nvPr/>
        </p:nvSpPr>
        <p:spPr>
          <a:xfrm>
            <a:off x="6370565" y="5554835"/>
            <a:ext cx="4589516" cy="466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2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/>
              <a:t>用数字归纳，体现奖项多</a:t>
            </a:r>
            <a:endParaRPr lang="en-US" altLang="zh-CN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ED0B7B6-4BE1-4968-BEEF-A9F7F14863FF}"/>
              </a:ext>
            </a:extLst>
          </p:cNvPr>
          <p:cNvSpPr txBox="1"/>
          <p:nvPr/>
        </p:nvSpPr>
        <p:spPr>
          <a:xfrm>
            <a:off x="5183946" y="394207"/>
            <a:ext cx="186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-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制作要点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-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5D3A57A-F6ED-4F7C-9F0B-CE4CC08F02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899"/>
          <a:stretch/>
        </p:blipFill>
        <p:spPr>
          <a:xfrm>
            <a:off x="6706978" y="1889095"/>
            <a:ext cx="3916690" cy="273377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247B77A-78DE-4C91-9914-44295A6902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29"/>
          <a:stretch/>
        </p:blipFill>
        <p:spPr>
          <a:xfrm>
            <a:off x="1597761" y="1889095"/>
            <a:ext cx="3916690" cy="273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810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出自【趣你的PPT】(微信:qunideppt)：最优质的PPT资源库"/>
          <p:cNvSpPr/>
          <p:nvPr/>
        </p:nvSpPr>
        <p:spPr>
          <a:xfrm>
            <a:off x="4962072" y="-25400"/>
            <a:ext cx="7229928" cy="69088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812800 w 6908800"/>
              <a:gd name="connsiteY0" fmla="*/ 0 h 6883400"/>
              <a:gd name="connsiteX1" fmla="*/ 6908800 w 6908800"/>
              <a:gd name="connsiteY1" fmla="*/ 0 h 6883400"/>
              <a:gd name="connsiteX2" fmla="*/ 6908800 w 6908800"/>
              <a:gd name="connsiteY2" fmla="*/ 6858000 h 6883400"/>
              <a:gd name="connsiteX3" fmla="*/ 0 w 6908800"/>
              <a:gd name="connsiteY3" fmla="*/ 6883400 h 6883400"/>
              <a:gd name="connsiteX4" fmla="*/ 812800 w 6908800"/>
              <a:gd name="connsiteY4" fmla="*/ 0 h 6883400"/>
              <a:gd name="connsiteX0" fmla="*/ 1828800 w 6908800"/>
              <a:gd name="connsiteY0" fmla="*/ 25400 h 6883400"/>
              <a:gd name="connsiteX1" fmla="*/ 6908800 w 6908800"/>
              <a:gd name="connsiteY1" fmla="*/ 0 h 6883400"/>
              <a:gd name="connsiteX2" fmla="*/ 6908800 w 6908800"/>
              <a:gd name="connsiteY2" fmla="*/ 6858000 h 6883400"/>
              <a:gd name="connsiteX3" fmla="*/ 0 w 6908800"/>
              <a:gd name="connsiteY3" fmla="*/ 6883400 h 6883400"/>
              <a:gd name="connsiteX4" fmla="*/ 1828800 w 6908800"/>
              <a:gd name="connsiteY4" fmla="*/ 25400 h 6883400"/>
              <a:gd name="connsiteX0" fmla="*/ 1828800 w 6908800"/>
              <a:gd name="connsiteY0" fmla="*/ 0 h 6883400"/>
              <a:gd name="connsiteX1" fmla="*/ 6908800 w 6908800"/>
              <a:gd name="connsiteY1" fmla="*/ 0 h 6883400"/>
              <a:gd name="connsiteX2" fmla="*/ 6908800 w 6908800"/>
              <a:gd name="connsiteY2" fmla="*/ 6858000 h 6883400"/>
              <a:gd name="connsiteX3" fmla="*/ 0 w 6908800"/>
              <a:gd name="connsiteY3" fmla="*/ 6883400 h 6883400"/>
              <a:gd name="connsiteX4" fmla="*/ 1828800 w 6908800"/>
              <a:gd name="connsiteY4" fmla="*/ 0 h 6883400"/>
              <a:gd name="connsiteX0" fmla="*/ 1917700 w 6997700"/>
              <a:gd name="connsiteY0" fmla="*/ 0 h 6883400"/>
              <a:gd name="connsiteX1" fmla="*/ 6997700 w 6997700"/>
              <a:gd name="connsiteY1" fmla="*/ 0 h 6883400"/>
              <a:gd name="connsiteX2" fmla="*/ 6997700 w 6997700"/>
              <a:gd name="connsiteY2" fmla="*/ 6858000 h 6883400"/>
              <a:gd name="connsiteX3" fmla="*/ 0 w 6997700"/>
              <a:gd name="connsiteY3" fmla="*/ 6883400 h 6883400"/>
              <a:gd name="connsiteX4" fmla="*/ 1917700 w 6997700"/>
              <a:gd name="connsiteY4" fmla="*/ 0 h 6883400"/>
              <a:gd name="connsiteX0" fmla="*/ 2222500 w 7302500"/>
              <a:gd name="connsiteY0" fmla="*/ 0 h 6883400"/>
              <a:gd name="connsiteX1" fmla="*/ 7302500 w 7302500"/>
              <a:gd name="connsiteY1" fmla="*/ 0 h 6883400"/>
              <a:gd name="connsiteX2" fmla="*/ 7302500 w 7302500"/>
              <a:gd name="connsiteY2" fmla="*/ 6858000 h 6883400"/>
              <a:gd name="connsiteX3" fmla="*/ 0 w 7302500"/>
              <a:gd name="connsiteY3" fmla="*/ 6883400 h 6883400"/>
              <a:gd name="connsiteX4" fmla="*/ 2222500 w 7302500"/>
              <a:gd name="connsiteY4" fmla="*/ 0 h 6883400"/>
              <a:gd name="connsiteX0" fmla="*/ 2540000 w 7302500"/>
              <a:gd name="connsiteY0" fmla="*/ 0 h 6896100"/>
              <a:gd name="connsiteX1" fmla="*/ 7302500 w 7302500"/>
              <a:gd name="connsiteY1" fmla="*/ 12700 h 6896100"/>
              <a:gd name="connsiteX2" fmla="*/ 7302500 w 7302500"/>
              <a:gd name="connsiteY2" fmla="*/ 6870700 h 6896100"/>
              <a:gd name="connsiteX3" fmla="*/ 0 w 7302500"/>
              <a:gd name="connsiteY3" fmla="*/ 6896100 h 6896100"/>
              <a:gd name="connsiteX4" fmla="*/ 2540000 w 7302500"/>
              <a:gd name="connsiteY4" fmla="*/ 0 h 6896100"/>
              <a:gd name="connsiteX0" fmla="*/ 2667000 w 7302500"/>
              <a:gd name="connsiteY0" fmla="*/ 0 h 6908800"/>
              <a:gd name="connsiteX1" fmla="*/ 7302500 w 7302500"/>
              <a:gd name="connsiteY1" fmla="*/ 25400 h 6908800"/>
              <a:gd name="connsiteX2" fmla="*/ 7302500 w 7302500"/>
              <a:gd name="connsiteY2" fmla="*/ 6883400 h 6908800"/>
              <a:gd name="connsiteX3" fmla="*/ 0 w 7302500"/>
              <a:gd name="connsiteY3" fmla="*/ 6908800 h 6908800"/>
              <a:gd name="connsiteX4" fmla="*/ 2667000 w 7302500"/>
              <a:gd name="connsiteY4" fmla="*/ 0 h 6908800"/>
              <a:gd name="connsiteX0" fmla="*/ 2594428 w 7229928"/>
              <a:gd name="connsiteY0" fmla="*/ 0 h 6908800"/>
              <a:gd name="connsiteX1" fmla="*/ 7229928 w 7229928"/>
              <a:gd name="connsiteY1" fmla="*/ 25400 h 6908800"/>
              <a:gd name="connsiteX2" fmla="*/ 7229928 w 7229928"/>
              <a:gd name="connsiteY2" fmla="*/ 6883400 h 6908800"/>
              <a:gd name="connsiteX3" fmla="*/ 0 w 7229928"/>
              <a:gd name="connsiteY3" fmla="*/ 6908800 h 6908800"/>
              <a:gd name="connsiteX4" fmla="*/ 2594428 w 7229928"/>
              <a:gd name="connsiteY4" fmla="*/ 0 h 690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9928" h="6908800">
                <a:moveTo>
                  <a:pt x="2594428" y="0"/>
                </a:moveTo>
                <a:lnTo>
                  <a:pt x="7229928" y="25400"/>
                </a:lnTo>
                <a:lnTo>
                  <a:pt x="7229928" y="6883400"/>
                </a:lnTo>
                <a:lnTo>
                  <a:pt x="0" y="6908800"/>
                </a:lnTo>
                <a:lnTo>
                  <a:pt x="2594428" y="0"/>
                </a:lnTo>
                <a:close/>
              </a:path>
            </a:pathLst>
          </a:custGeom>
          <a:solidFill>
            <a:srgbClr val="66C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807844" y="3120410"/>
            <a:ext cx="5327007" cy="3737590"/>
            <a:chOff x="5622925" y="3475038"/>
            <a:chExt cx="6511926" cy="3382963"/>
          </a:xfrm>
        </p:grpSpPr>
        <p:sp>
          <p:nvSpPr>
            <p:cNvPr id="5" name="出自【趣你的PPT】(微信:qunideppt)：最优质的PPT资源库">
              <a:hlinkClick r:id="rId3"/>
            </p:cNvPr>
            <p:cNvSpPr>
              <a:spLocks/>
            </p:cNvSpPr>
            <p:nvPr/>
          </p:nvSpPr>
          <p:spPr bwMode="auto">
            <a:xfrm flipH="1">
              <a:off x="5622925" y="3475038"/>
              <a:ext cx="6511926" cy="3382963"/>
            </a:xfrm>
            <a:custGeom>
              <a:avLst/>
              <a:gdLst>
                <a:gd name="T0" fmla="*/ 2632 w 4102"/>
                <a:gd name="T1" fmla="*/ 0 h 2131"/>
                <a:gd name="T2" fmla="*/ 1469 w 4102"/>
                <a:gd name="T3" fmla="*/ 0 h 2131"/>
                <a:gd name="T4" fmla="*/ 0 w 4102"/>
                <a:gd name="T5" fmla="*/ 2131 h 2131"/>
                <a:gd name="T6" fmla="*/ 4102 w 4102"/>
                <a:gd name="T7" fmla="*/ 2131 h 2131"/>
                <a:gd name="T8" fmla="*/ 2632 w 4102"/>
                <a:gd name="T9" fmla="*/ 0 h 2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2" h="2131">
                  <a:moveTo>
                    <a:pt x="2632" y="0"/>
                  </a:moveTo>
                  <a:lnTo>
                    <a:pt x="1469" y="0"/>
                  </a:lnTo>
                  <a:lnTo>
                    <a:pt x="0" y="2131"/>
                  </a:lnTo>
                  <a:lnTo>
                    <a:pt x="4102" y="2131"/>
                  </a:lnTo>
                  <a:lnTo>
                    <a:pt x="2632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出自【趣你的PPT】(微信:qunideppt)：最优质的PPT资源库">
              <a:hlinkClick r:id="rId3"/>
            </p:cNvPr>
            <p:cNvSpPr>
              <a:spLocks/>
            </p:cNvSpPr>
            <p:nvPr/>
          </p:nvSpPr>
          <p:spPr bwMode="auto">
            <a:xfrm flipH="1">
              <a:off x="8880476" y="3475038"/>
              <a:ext cx="3254375" cy="3382963"/>
            </a:xfrm>
            <a:custGeom>
              <a:avLst/>
              <a:gdLst>
                <a:gd name="T0" fmla="*/ 1469 w 2050"/>
                <a:gd name="T1" fmla="*/ 0 h 2131"/>
                <a:gd name="T2" fmla="*/ 0 w 2050"/>
                <a:gd name="T3" fmla="*/ 2131 h 2131"/>
                <a:gd name="T4" fmla="*/ 2050 w 2050"/>
                <a:gd name="T5" fmla="*/ 2131 h 2131"/>
                <a:gd name="T6" fmla="*/ 2050 w 2050"/>
                <a:gd name="T7" fmla="*/ 0 h 2131"/>
                <a:gd name="T8" fmla="*/ 1469 w 2050"/>
                <a:gd name="T9" fmla="*/ 0 h 2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0" h="2131">
                  <a:moveTo>
                    <a:pt x="1469" y="0"/>
                  </a:moveTo>
                  <a:lnTo>
                    <a:pt x="0" y="2131"/>
                  </a:lnTo>
                  <a:lnTo>
                    <a:pt x="2050" y="2131"/>
                  </a:lnTo>
                  <a:lnTo>
                    <a:pt x="2050" y="0"/>
                  </a:lnTo>
                  <a:lnTo>
                    <a:pt x="1469" y="0"/>
                  </a:lnTo>
                  <a:close/>
                </a:path>
              </a:pathLst>
            </a:custGeom>
            <a:solidFill>
              <a:srgbClr val="C8B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" name="出自【趣你的PPT】(微信:qunideppt)：最优质的PPT资源库">
            <a:hlinkClick r:id="rId3"/>
          </p:cNvPr>
          <p:cNvSpPr>
            <a:spLocks/>
          </p:cNvSpPr>
          <p:nvPr/>
        </p:nvSpPr>
        <p:spPr bwMode="auto">
          <a:xfrm flipH="1">
            <a:off x="10030210" y="3329355"/>
            <a:ext cx="2056802" cy="1183307"/>
          </a:xfrm>
          <a:custGeom>
            <a:avLst/>
            <a:gdLst>
              <a:gd name="T0" fmla="*/ 831 w 1045"/>
              <a:gd name="T1" fmla="*/ 173 h 601"/>
              <a:gd name="T2" fmla="*/ 796 w 1045"/>
              <a:gd name="T3" fmla="*/ 176 h 601"/>
              <a:gd name="T4" fmla="*/ 522 w 1045"/>
              <a:gd name="T5" fmla="*/ 0 h 601"/>
              <a:gd name="T6" fmla="*/ 249 w 1045"/>
              <a:gd name="T7" fmla="*/ 176 h 601"/>
              <a:gd name="T8" fmla="*/ 214 w 1045"/>
              <a:gd name="T9" fmla="*/ 173 h 601"/>
              <a:gd name="T10" fmla="*/ 0 w 1045"/>
              <a:gd name="T11" fmla="*/ 387 h 601"/>
              <a:gd name="T12" fmla="*/ 214 w 1045"/>
              <a:gd name="T13" fmla="*/ 601 h 601"/>
              <a:gd name="T14" fmla="*/ 353 w 1045"/>
              <a:gd name="T15" fmla="*/ 549 h 601"/>
              <a:gd name="T16" fmla="*/ 522 w 1045"/>
              <a:gd name="T17" fmla="*/ 601 h 601"/>
              <a:gd name="T18" fmla="*/ 691 w 1045"/>
              <a:gd name="T19" fmla="*/ 549 h 601"/>
              <a:gd name="T20" fmla="*/ 831 w 1045"/>
              <a:gd name="T21" fmla="*/ 601 h 601"/>
              <a:gd name="T22" fmla="*/ 1045 w 1045"/>
              <a:gd name="T23" fmla="*/ 387 h 601"/>
              <a:gd name="T24" fmla="*/ 831 w 1045"/>
              <a:gd name="T25" fmla="*/ 173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45" h="601">
                <a:moveTo>
                  <a:pt x="831" y="173"/>
                </a:moveTo>
                <a:cubicBezTo>
                  <a:pt x="819" y="173"/>
                  <a:pt x="807" y="174"/>
                  <a:pt x="796" y="176"/>
                </a:cubicBezTo>
                <a:cubicBezTo>
                  <a:pt x="748" y="73"/>
                  <a:pt x="644" y="0"/>
                  <a:pt x="522" y="0"/>
                </a:cubicBezTo>
                <a:cubicBezTo>
                  <a:pt x="401" y="0"/>
                  <a:pt x="296" y="73"/>
                  <a:pt x="249" y="176"/>
                </a:cubicBezTo>
                <a:cubicBezTo>
                  <a:pt x="238" y="174"/>
                  <a:pt x="226" y="173"/>
                  <a:pt x="214" y="173"/>
                </a:cubicBezTo>
                <a:cubicBezTo>
                  <a:pt x="96" y="173"/>
                  <a:pt x="0" y="269"/>
                  <a:pt x="0" y="387"/>
                </a:cubicBezTo>
                <a:cubicBezTo>
                  <a:pt x="0" y="505"/>
                  <a:pt x="96" y="601"/>
                  <a:pt x="214" y="601"/>
                </a:cubicBezTo>
                <a:cubicBezTo>
                  <a:pt x="267" y="601"/>
                  <a:pt x="316" y="582"/>
                  <a:pt x="353" y="549"/>
                </a:cubicBezTo>
                <a:cubicBezTo>
                  <a:pt x="402" y="582"/>
                  <a:pt x="460" y="601"/>
                  <a:pt x="522" y="601"/>
                </a:cubicBezTo>
                <a:cubicBezTo>
                  <a:pt x="585" y="601"/>
                  <a:pt x="643" y="582"/>
                  <a:pt x="691" y="549"/>
                </a:cubicBezTo>
                <a:cubicBezTo>
                  <a:pt x="729" y="582"/>
                  <a:pt x="778" y="601"/>
                  <a:pt x="831" y="601"/>
                </a:cubicBezTo>
                <a:cubicBezTo>
                  <a:pt x="949" y="601"/>
                  <a:pt x="1045" y="505"/>
                  <a:pt x="1045" y="387"/>
                </a:cubicBezTo>
                <a:cubicBezTo>
                  <a:pt x="1045" y="269"/>
                  <a:pt x="949" y="173"/>
                  <a:pt x="831" y="17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出自【趣你的PPT】(微信:qunideppt)：最优质的PPT资源库">
            <a:hlinkClick r:id="rId3"/>
          </p:cNvPr>
          <p:cNvSpPr>
            <a:spLocks/>
          </p:cNvSpPr>
          <p:nvPr/>
        </p:nvSpPr>
        <p:spPr bwMode="auto">
          <a:xfrm flipH="1">
            <a:off x="7012974" y="4549326"/>
            <a:ext cx="1127271" cy="648076"/>
          </a:xfrm>
          <a:custGeom>
            <a:avLst/>
            <a:gdLst>
              <a:gd name="T0" fmla="*/ 465 w 584"/>
              <a:gd name="T1" fmla="*/ 97 h 336"/>
              <a:gd name="T2" fmla="*/ 445 w 584"/>
              <a:gd name="T3" fmla="*/ 98 h 336"/>
              <a:gd name="T4" fmla="*/ 292 w 584"/>
              <a:gd name="T5" fmla="*/ 0 h 336"/>
              <a:gd name="T6" fmla="*/ 140 w 584"/>
              <a:gd name="T7" fmla="*/ 98 h 336"/>
              <a:gd name="T8" fmla="*/ 120 w 584"/>
              <a:gd name="T9" fmla="*/ 97 h 336"/>
              <a:gd name="T10" fmla="*/ 0 w 584"/>
              <a:gd name="T11" fmla="*/ 216 h 336"/>
              <a:gd name="T12" fmla="*/ 120 w 584"/>
              <a:gd name="T13" fmla="*/ 336 h 336"/>
              <a:gd name="T14" fmla="*/ 198 w 584"/>
              <a:gd name="T15" fmla="*/ 307 h 336"/>
              <a:gd name="T16" fmla="*/ 292 w 584"/>
              <a:gd name="T17" fmla="*/ 336 h 336"/>
              <a:gd name="T18" fmla="*/ 387 w 584"/>
              <a:gd name="T19" fmla="*/ 307 h 336"/>
              <a:gd name="T20" fmla="*/ 465 w 584"/>
              <a:gd name="T21" fmla="*/ 336 h 336"/>
              <a:gd name="T22" fmla="*/ 584 w 584"/>
              <a:gd name="T23" fmla="*/ 216 h 336"/>
              <a:gd name="T24" fmla="*/ 465 w 584"/>
              <a:gd name="T25" fmla="*/ 97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84" h="336">
                <a:moveTo>
                  <a:pt x="465" y="97"/>
                </a:moveTo>
                <a:cubicBezTo>
                  <a:pt x="458" y="97"/>
                  <a:pt x="451" y="97"/>
                  <a:pt x="445" y="98"/>
                </a:cubicBezTo>
                <a:cubicBezTo>
                  <a:pt x="419" y="40"/>
                  <a:pt x="360" y="0"/>
                  <a:pt x="292" y="0"/>
                </a:cubicBezTo>
                <a:cubicBezTo>
                  <a:pt x="224" y="0"/>
                  <a:pt x="166" y="40"/>
                  <a:pt x="140" y="98"/>
                </a:cubicBezTo>
                <a:cubicBezTo>
                  <a:pt x="133" y="97"/>
                  <a:pt x="127" y="97"/>
                  <a:pt x="120" y="97"/>
                </a:cubicBezTo>
                <a:cubicBezTo>
                  <a:pt x="54" y="97"/>
                  <a:pt x="0" y="150"/>
                  <a:pt x="0" y="216"/>
                </a:cubicBezTo>
                <a:cubicBezTo>
                  <a:pt x="0" y="282"/>
                  <a:pt x="54" y="336"/>
                  <a:pt x="120" y="336"/>
                </a:cubicBezTo>
                <a:cubicBezTo>
                  <a:pt x="150" y="336"/>
                  <a:pt x="177" y="325"/>
                  <a:pt x="198" y="307"/>
                </a:cubicBezTo>
                <a:cubicBezTo>
                  <a:pt x="225" y="325"/>
                  <a:pt x="257" y="336"/>
                  <a:pt x="292" y="336"/>
                </a:cubicBezTo>
                <a:cubicBezTo>
                  <a:pt x="327" y="336"/>
                  <a:pt x="360" y="325"/>
                  <a:pt x="387" y="307"/>
                </a:cubicBezTo>
                <a:cubicBezTo>
                  <a:pt x="408" y="325"/>
                  <a:pt x="435" y="336"/>
                  <a:pt x="465" y="336"/>
                </a:cubicBezTo>
                <a:cubicBezTo>
                  <a:pt x="531" y="336"/>
                  <a:pt x="584" y="282"/>
                  <a:pt x="584" y="216"/>
                </a:cubicBezTo>
                <a:cubicBezTo>
                  <a:pt x="584" y="150"/>
                  <a:pt x="531" y="97"/>
                  <a:pt x="465" y="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C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CD4DEFA-9A26-4FDC-BB24-5C63C222F04F}"/>
              </a:ext>
            </a:extLst>
          </p:cNvPr>
          <p:cNvGrpSpPr/>
          <p:nvPr/>
        </p:nvGrpSpPr>
        <p:grpSpPr>
          <a:xfrm>
            <a:off x="8049331" y="1139875"/>
            <a:ext cx="2191258" cy="2193502"/>
            <a:chOff x="8106481" y="1177975"/>
            <a:chExt cx="2191258" cy="2193502"/>
          </a:xfrm>
        </p:grpSpPr>
        <p:grpSp>
          <p:nvGrpSpPr>
            <p:cNvPr id="9" name="组合 8"/>
            <p:cNvGrpSpPr/>
            <p:nvPr/>
          </p:nvGrpSpPr>
          <p:grpSpPr>
            <a:xfrm>
              <a:off x="8106481" y="1660743"/>
              <a:ext cx="1992108" cy="1710734"/>
              <a:chOff x="6222884" y="1141144"/>
              <a:chExt cx="2435225" cy="2091263"/>
            </a:xfrm>
          </p:grpSpPr>
          <p:grpSp>
            <p:nvGrpSpPr>
              <p:cNvPr id="10" name="组合 9"/>
              <p:cNvGrpSpPr/>
              <p:nvPr/>
            </p:nvGrpSpPr>
            <p:grpSpPr>
              <a:xfrm rot="10800000">
                <a:off x="7394459" y="2054482"/>
                <a:ext cx="1263650" cy="1177925"/>
                <a:chOff x="7277778" y="1195647"/>
                <a:chExt cx="1263650" cy="1177925"/>
              </a:xfrm>
              <a:solidFill>
                <a:schemeClr val="accent1">
                  <a:alpha val="0"/>
                </a:schemeClr>
              </a:solidFill>
            </p:grpSpPr>
            <p:sp>
              <p:nvSpPr>
                <p:cNvPr id="18" name="出自【趣你的PPT】(微信:qunideppt)：最优质的PPT资源库"/>
                <p:cNvSpPr>
                  <a:spLocks/>
                </p:cNvSpPr>
                <p:nvPr/>
              </p:nvSpPr>
              <p:spPr bwMode="auto">
                <a:xfrm flipH="1">
                  <a:off x="7517490" y="1894147"/>
                  <a:ext cx="209550" cy="196850"/>
                </a:xfrm>
                <a:custGeom>
                  <a:avLst/>
                  <a:gdLst>
                    <a:gd name="T0" fmla="*/ 68 w 145"/>
                    <a:gd name="T1" fmla="*/ 15 h 136"/>
                    <a:gd name="T2" fmla="*/ 98 w 145"/>
                    <a:gd name="T3" fmla="*/ 1 h 136"/>
                    <a:gd name="T4" fmla="*/ 109 w 145"/>
                    <a:gd name="T5" fmla="*/ 6 h 136"/>
                    <a:gd name="T6" fmla="*/ 110 w 145"/>
                    <a:gd name="T7" fmla="*/ 18 h 136"/>
                    <a:gd name="T8" fmla="*/ 120 w 145"/>
                    <a:gd name="T9" fmla="*/ 22 h 136"/>
                    <a:gd name="T10" fmla="*/ 122 w 145"/>
                    <a:gd name="T11" fmla="*/ 34 h 136"/>
                    <a:gd name="T12" fmla="*/ 132 w 145"/>
                    <a:gd name="T13" fmla="*/ 39 h 136"/>
                    <a:gd name="T14" fmla="*/ 133 w 145"/>
                    <a:gd name="T15" fmla="*/ 51 h 136"/>
                    <a:gd name="T16" fmla="*/ 142 w 145"/>
                    <a:gd name="T17" fmla="*/ 58 h 136"/>
                    <a:gd name="T18" fmla="*/ 117 w 145"/>
                    <a:gd name="T19" fmla="*/ 93 h 136"/>
                    <a:gd name="T20" fmla="*/ 40 w 145"/>
                    <a:gd name="T21" fmla="*/ 136 h 136"/>
                    <a:gd name="T22" fmla="*/ 0 w 145"/>
                    <a:gd name="T23" fmla="*/ 73 h 136"/>
                    <a:gd name="T24" fmla="*/ 68 w 145"/>
                    <a:gd name="T25" fmla="*/ 15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5" h="136">
                      <a:moveTo>
                        <a:pt x="68" y="15"/>
                      </a:moveTo>
                      <a:cubicBezTo>
                        <a:pt x="75" y="9"/>
                        <a:pt x="96" y="2"/>
                        <a:pt x="98" y="1"/>
                      </a:cubicBezTo>
                      <a:cubicBezTo>
                        <a:pt x="103" y="0"/>
                        <a:pt x="105" y="2"/>
                        <a:pt x="109" y="6"/>
                      </a:cubicBezTo>
                      <a:cubicBezTo>
                        <a:pt x="111" y="9"/>
                        <a:pt x="112" y="14"/>
                        <a:pt x="110" y="18"/>
                      </a:cubicBezTo>
                      <a:cubicBezTo>
                        <a:pt x="113" y="18"/>
                        <a:pt x="117" y="19"/>
                        <a:pt x="120" y="22"/>
                      </a:cubicBezTo>
                      <a:cubicBezTo>
                        <a:pt x="122" y="25"/>
                        <a:pt x="125" y="30"/>
                        <a:pt x="122" y="34"/>
                      </a:cubicBezTo>
                      <a:cubicBezTo>
                        <a:pt x="125" y="33"/>
                        <a:pt x="130" y="35"/>
                        <a:pt x="132" y="39"/>
                      </a:cubicBezTo>
                      <a:cubicBezTo>
                        <a:pt x="136" y="46"/>
                        <a:pt x="133" y="49"/>
                        <a:pt x="133" y="51"/>
                      </a:cubicBezTo>
                      <a:cubicBezTo>
                        <a:pt x="136" y="51"/>
                        <a:pt x="140" y="53"/>
                        <a:pt x="142" y="58"/>
                      </a:cubicBezTo>
                      <a:cubicBezTo>
                        <a:pt x="145" y="62"/>
                        <a:pt x="143" y="76"/>
                        <a:pt x="117" y="93"/>
                      </a:cubicBezTo>
                      <a:cubicBezTo>
                        <a:pt x="96" y="109"/>
                        <a:pt x="40" y="136"/>
                        <a:pt x="40" y="136"/>
                      </a:cubicBezTo>
                      <a:cubicBezTo>
                        <a:pt x="0" y="73"/>
                        <a:pt x="0" y="73"/>
                        <a:pt x="0" y="73"/>
                      </a:cubicBezTo>
                      <a:lnTo>
                        <a:pt x="68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" name="出自【趣你的PPT】(微信:qunideppt)：最优质的PPT资源库"/>
                <p:cNvSpPr>
                  <a:spLocks/>
                </p:cNvSpPr>
                <p:nvPr/>
              </p:nvSpPr>
              <p:spPr bwMode="auto">
                <a:xfrm flipH="1">
                  <a:off x="7550828" y="1924309"/>
                  <a:ext cx="85725" cy="127000"/>
                </a:xfrm>
                <a:custGeom>
                  <a:avLst/>
                  <a:gdLst>
                    <a:gd name="T0" fmla="*/ 54 w 59"/>
                    <a:gd name="T1" fmla="*/ 72 h 87"/>
                    <a:gd name="T2" fmla="*/ 31 w 59"/>
                    <a:gd name="T3" fmla="*/ 87 h 87"/>
                    <a:gd name="T4" fmla="*/ 0 w 59"/>
                    <a:gd name="T5" fmla="*/ 0 h 87"/>
                    <a:gd name="T6" fmla="*/ 59 w 59"/>
                    <a:gd name="T7" fmla="*/ 69 h 87"/>
                    <a:gd name="T8" fmla="*/ 54 w 59"/>
                    <a:gd name="T9" fmla="*/ 72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" h="87">
                      <a:moveTo>
                        <a:pt x="54" y="72"/>
                      </a:moveTo>
                      <a:cubicBezTo>
                        <a:pt x="49" y="77"/>
                        <a:pt x="40" y="82"/>
                        <a:pt x="31" y="87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9" y="69"/>
                        <a:pt x="59" y="69"/>
                        <a:pt x="59" y="69"/>
                      </a:cubicBezTo>
                      <a:cubicBezTo>
                        <a:pt x="58" y="70"/>
                        <a:pt x="56" y="71"/>
                        <a:pt x="54" y="7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出自【趣你的PPT】(微信:qunideppt)：最优质的PPT资源库">
                  <a:hlinkClick r:id="rId3"/>
                </p:cNvPr>
                <p:cNvSpPr>
                  <a:spLocks noEditPoints="1"/>
                </p:cNvSpPr>
                <p:nvPr/>
              </p:nvSpPr>
              <p:spPr bwMode="auto">
                <a:xfrm flipH="1">
                  <a:off x="7277778" y="1195647"/>
                  <a:ext cx="981075" cy="1085850"/>
                </a:xfrm>
                <a:custGeom>
                  <a:avLst/>
                  <a:gdLst>
                    <a:gd name="T0" fmla="*/ 29 w 676"/>
                    <a:gd name="T1" fmla="*/ 403 h 748"/>
                    <a:gd name="T2" fmla="*/ 200 w 676"/>
                    <a:gd name="T3" fmla="*/ 440 h 748"/>
                    <a:gd name="T4" fmla="*/ 211 w 676"/>
                    <a:gd name="T5" fmla="*/ 432 h 748"/>
                    <a:gd name="T6" fmla="*/ 404 w 676"/>
                    <a:gd name="T7" fmla="*/ 463 h 748"/>
                    <a:gd name="T8" fmla="*/ 494 w 676"/>
                    <a:gd name="T9" fmla="*/ 603 h 748"/>
                    <a:gd name="T10" fmla="*/ 422 w 676"/>
                    <a:gd name="T11" fmla="*/ 748 h 748"/>
                    <a:gd name="T12" fmla="*/ 676 w 676"/>
                    <a:gd name="T13" fmla="*/ 584 h 748"/>
                    <a:gd name="T14" fmla="*/ 518 w 676"/>
                    <a:gd name="T15" fmla="*/ 588 h 748"/>
                    <a:gd name="T16" fmla="*/ 428 w 676"/>
                    <a:gd name="T17" fmla="*/ 448 h 748"/>
                    <a:gd name="T18" fmla="*/ 477 w 676"/>
                    <a:gd name="T19" fmla="*/ 261 h 748"/>
                    <a:gd name="T20" fmla="*/ 488 w 676"/>
                    <a:gd name="T21" fmla="*/ 254 h 748"/>
                    <a:gd name="T22" fmla="*/ 525 w 676"/>
                    <a:gd name="T23" fmla="*/ 83 h 748"/>
                    <a:gd name="T24" fmla="*/ 393 w 676"/>
                    <a:gd name="T25" fmla="*/ 30 h 748"/>
                    <a:gd name="T26" fmla="*/ 375 w 676"/>
                    <a:gd name="T27" fmla="*/ 0 h 748"/>
                    <a:gd name="T28" fmla="*/ 15 w 676"/>
                    <a:gd name="T29" fmla="*/ 232 h 748"/>
                    <a:gd name="T30" fmla="*/ 34 w 676"/>
                    <a:gd name="T31" fmla="*/ 261 h 748"/>
                    <a:gd name="T32" fmla="*/ 29 w 676"/>
                    <a:gd name="T33" fmla="*/ 403 h 748"/>
                    <a:gd name="T34" fmla="*/ 470 w 676"/>
                    <a:gd name="T35" fmla="*/ 224 h 748"/>
                    <a:gd name="T36" fmla="*/ 411 w 676"/>
                    <a:gd name="T37" fmla="*/ 62 h 748"/>
                    <a:gd name="T38" fmla="*/ 495 w 676"/>
                    <a:gd name="T39" fmla="*/ 102 h 748"/>
                    <a:gd name="T40" fmla="*/ 470 w 676"/>
                    <a:gd name="T41" fmla="*/ 224 h 748"/>
                    <a:gd name="T42" fmla="*/ 58 w 676"/>
                    <a:gd name="T43" fmla="*/ 384 h 748"/>
                    <a:gd name="T44" fmla="*/ 57 w 676"/>
                    <a:gd name="T45" fmla="*/ 290 h 748"/>
                    <a:gd name="T46" fmla="*/ 179 w 676"/>
                    <a:gd name="T47" fmla="*/ 411 h 748"/>
                    <a:gd name="T48" fmla="*/ 58 w 676"/>
                    <a:gd name="T49" fmla="*/ 38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76" h="748">
                      <a:moveTo>
                        <a:pt x="29" y="403"/>
                      </a:moveTo>
                      <a:cubicBezTo>
                        <a:pt x="66" y="460"/>
                        <a:pt x="143" y="477"/>
                        <a:pt x="200" y="440"/>
                      </a:cubicBezTo>
                      <a:cubicBezTo>
                        <a:pt x="204" y="437"/>
                        <a:pt x="208" y="434"/>
                        <a:pt x="211" y="432"/>
                      </a:cubicBezTo>
                      <a:cubicBezTo>
                        <a:pt x="283" y="475"/>
                        <a:pt x="352" y="489"/>
                        <a:pt x="404" y="463"/>
                      </a:cubicBezTo>
                      <a:cubicBezTo>
                        <a:pt x="494" y="603"/>
                        <a:pt x="494" y="603"/>
                        <a:pt x="494" y="603"/>
                      </a:cubicBezTo>
                      <a:cubicBezTo>
                        <a:pt x="432" y="648"/>
                        <a:pt x="399" y="712"/>
                        <a:pt x="422" y="748"/>
                      </a:cubicBezTo>
                      <a:cubicBezTo>
                        <a:pt x="676" y="584"/>
                        <a:pt x="676" y="584"/>
                        <a:pt x="676" y="584"/>
                      </a:cubicBezTo>
                      <a:cubicBezTo>
                        <a:pt x="653" y="548"/>
                        <a:pt x="583" y="551"/>
                        <a:pt x="518" y="588"/>
                      </a:cubicBezTo>
                      <a:cubicBezTo>
                        <a:pt x="428" y="448"/>
                        <a:pt x="428" y="448"/>
                        <a:pt x="428" y="448"/>
                      </a:cubicBezTo>
                      <a:cubicBezTo>
                        <a:pt x="471" y="412"/>
                        <a:pt x="487" y="343"/>
                        <a:pt x="477" y="261"/>
                      </a:cubicBezTo>
                      <a:cubicBezTo>
                        <a:pt x="480" y="259"/>
                        <a:pt x="484" y="257"/>
                        <a:pt x="488" y="254"/>
                      </a:cubicBezTo>
                      <a:cubicBezTo>
                        <a:pt x="545" y="217"/>
                        <a:pt x="562" y="141"/>
                        <a:pt x="525" y="83"/>
                      </a:cubicBezTo>
                      <a:cubicBezTo>
                        <a:pt x="496" y="38"/>
                        <a:pt x="442" y="19"/>
                        <a:pt x="393" y="30"/>
                      </a:cubicBezTo>
                      <a:cubicBezTo>
                        <a:pt x="387" y="20"/>
                        <a:pt x="381" y="10"/>
                        <a:pt x="375" y="0"/>
                      </a:cubicBezTo>
                      <a:cubicBezTo>
                        <a:pt x="15" y="232"/>
                        <a:pt x="15" y="232"/>
                        <a:pt x="15" y="232"/>
                      </a:cubicBezTo>
                      <a:cubicBezTo>
                        <a:pt x="21" y="242"/>
                        <a:pt x="28" y="251"/>
                        <a:pt x="34" y="261"/>
                      </a:cubicBezTo>
                      <a:cubicBezTo>
                        <a:pt x="4" y="301"/>
                        <a:pt x="0" y="358"/>
                        <a:pt x="29" y="403"/>
                      </a:cubicBezTo>
                      <a:close/>
                      <a:moveTo>
                        <a:pt x="470" y="224"/>
                      </a:moveTo>
                      <a:cubicBezTo>
                        <a:pt x="459" y="172"/>
                        <a:pt x="439" y="117"/>
                        <a:pt x="411" y="62"/>
                      </a:cubicBezTo>
                      <a:cubicBezTo>
                        <a:pt x="443" y="59"/>
                        <a:pt x="476" y="73"/>
                        <a:pt x="495" y="102"/>
                      </a:cubicBezTo>
                      <a:cubicBezTo>
                        <a:pt x="521" y="143"/>
                        <a:pt x="510" y="197"/>
                        <a:pt x="470" y="224"/>
                      </a:cubicBezTo>
                      <a:close/>
                      <a:moveTo>
                        <a:pt x="58" y="384"/>
                      </a:moveTo>
                      <a:cubicBezTo>
                        <a:pt x="40" y="354"/>
                        <a:pt x="40" y="318"/>
                        <a:pt x="57" y="290"/>
                      </a:cubicBezTo>
                      <a:cubicBezTo>
                        <a:pt x="95" y="339"/>
                        <a:pt x="137" y="380"/>
                        <a:pt x="179" y="411"/>
                      </a:cubicBezTo>
                      <a:cubicBezTo>
                        <a:pt x="138" y="436"/>
                        <a:pt x="84" y="424"/>
                        <a:pt x="58" y="3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" name="出自【趣你的PPT】(微信:qunideppt)：最优质的PPT资源库"/>
                <p:cNvSpPr>
                  <a:spLocks/>
                </p:cNvSpPr>
                <p:nvPr/>
              </p:nvSpPr>
              <p:spPr bwMode="auto">
                <a:xfrm flipH="1">
                  <a:off x="7520665" y="1894147"/>
                  <a:ext cx="104775" cy="127000"/>
                </a:xfrm>
                <a:custGeom>
                  <a:avLst/>
                  <a:gdLst>
                    <a:gd name="T0" fmla="*/ 64 w 72"/>
                    <a:gd name="T1" fmla="*/ 74 h 87"/>
                    <a:gd name="T2" fmla="*/ 39 w 72"/>
                    <a:gd name="T3" fmla="*/ 79 h 87"/>
                    <a:gd name="T4" fmla="*/ 46 w 72"/>
                    <a:gd name="T5" fmla="*/ 60 h 87"/>
                    <a:gd name="T6" fmla="*/ 24 w 72"/>
                    <a:gd name="T7" fmla="*/ 61 h 87"/>
                    <a:gd name="T8" fmla="*/ 35 w 72"/>
                    <a:gd name="T9" fmla="*/ 44 h 87"/>
                    <a:gd name="T10" fmla="*/ 15 w 72"/>
                    <a:gd name="T11" fmla="*/ 44 h 87"/>
                    <a:gd name="T12" fmla="*/ 26 w 72"/>
                    <a:gd name="T13" fmla="*/ 28 h 87"/>
                    <a:gd name="T14" fmla="*/ 6 w 72"/>
                    <a:gd name="T15" fmla="*/ 27 h 87"/>
                    <a:gd name="T16" fmla="*/ 17 w 72"/>
                    <a:gd name="T17" fmla="*/ 8 h 87"/>
                    <a:gd name="T18" fmla="*/ 52 w 72"/>
                    <a:gd name="T19" fmla="*/ 36 h 87"/>
                    <a:gd name="T20" fmla="*/ 64 w 72"/>
                    <a:gd name="T21" fmla="*/ 74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" h="87">
                      <a:moveTo>
                        <a:pt x="64" y="74"/>
                      </a:moveTo>
                      <a:cubicBezTo>
                        <a:pt x="64" y="74"/>
                        <a:pt x="45" y="87"/>
                        <a:pt x="39" y="79"/>
                      </a:cubicBezTo>
                      <a:cubicBezTo>
                        <a:pt x="31" y="68"/>
                        <a:pt x="41" y="63"/>
                        <a:pt x="46" y="60"/>
                      </a:cubicBezTo>
                      <a:cubicBezTo>
                        <a:pt x="46" y="60"/>
                        <a:pt x="29" y="69"/>
                        <a:pt x="24" y="61"/>
                      </a:cubicBezTo>
                      <a:cubicBezTo>
                        <a:pt x="19" y="52"/>
                        <a:pt x="29" y="47"/>
                        <a:pt x="35" y="44"/>
                      </a:cubicBezTo>
                      <a:cubicBezTo>
                        <a:pt x="35" y="44"/>
                        <a:pt x="20" y="52"/>
                        <a:pt x="15" y="44"/>
                      </a:cubicBezTo>
                      <a:cubicBezTo>
                        <a:pt x="10" y="35"/>
                        <a:pt x="26" y="28"/>
                        <a:pt x="26" y="28"/>
                      </a:cubicBezTo>
                      <a:cubicBezTo>
                        <a:pt x="26" y="28"/>
                        <a:pt x="11" y="36"/>
                        <a:pt x="6" y="27"/>
                      </a:cubicBezTo>
                      <a:cubicBezTo>
                        <a:pt x="0" y="18"/>
                        <a:pt x="17" y="8"/>
                        <a:pt x="17" y="8"/>
                      </a:cubicBezTo>
                      <a:cubicBezTo>
                        <a:pt x="17" y="8"/>
                        <a:pt x="28" y="0"/>
                        <a:pt x="52" y="36"/>
                      </a:cubicBezTo>
                      <a:cubicBezTo>
                        <a:pt x="72" y="63"/>
                        <a:pt x="64" y="74"/>
                        <a:pt x="64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" name="出自【趣你的PPT】(微信:qunideppt)：最优质的PPT资源库"/>
                <p:cNvSpPr>
                  <a:spLocks/>
                </p:cNvSpPr>
                <p:nvPr/>
              </p:nvSpPr>
              <p:spPr bwMode="auto">
                <a:xfrm flipH="1">
                  <a:off x="7611153" y="1875097"/>
                  <a:ext cx="115888" cy="141288"/>
                </a:xfrm>
                <a:custGeom>
                  <a:avLst/>
                  <a:gdLst>
                    <a:gd name="T0" fmla="*/ 0 w 80"/>
                    <a:gd name="T1" fmla="*/ 86 h 97"/>
                    <a:gd name="T2" fmla="*/ 40 w 80"/>
                    <a:gd name="T3" fmla="*/ 29 h 97"/>
                    <a:gd name="T4" fmla="*/ 72 w 80"/>
                    <a:gd name="T5" fmla="*/ 8 h 97"/>
                    <a:gd name="T6" fmla="*/ 68 w 80"/>
                    <a:gd name="T7" fmla="*/ 28 h 97"/>
                    <a:gd name="T8" fmla="*/ 57 w 80"/>
                    <a:gd name="T9" fmla="*/ 49 h 97"/>
                    <a:gd name="T10" fmla="*/ 53 w 80"/>
                    <a:gd name="T11" fmla="*/ 80 h 97"/>
                    <a:gd name="T12" fmla="*/ 0 w 80"/>
                    <a:gd name="T13" fmla="*/ 86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97">
                      <a:moveTo>
                        <a:pt x="0" y="86"/>
                      </a:moveTo>
                      <a:cubicBezTo>
                        <a:pt x="0" y="86"/>
                        <a:pt x="22" y="52"/>
                        <a:pt x="40" y="29"/>
                      </a:cubicBezTo>
                      <a:cubicBezTo>
                        <a:pt x="51" y="16"/>
                        <a:pt x="63" y="0"/>
                        <a:pt x="72" y="8"/>
                      </a:cubicBezTo>
                      <a:cubicBezTo>
                        <a:pt x="80" y="16"/>
                        <a:pt x="68" y="28"/>
                        <a:pt x="68" y="28"/>
                      </a:cubicBezTo>
                      <a:cubicBezTo>
                        <a:pt x="63" y="33"/>
                        <a:pt x="56" y="42"/>
                        <a:pt x="57" y="49"/>
                      </a:cubicBezTo>
                      <a:cubicBezTo>
                        <a:pt x="58" y="60"/>
                        <a:pt x="63" y="67"/>
                        <a:pt x="53" y="80"/>
                      </a:cubicBezTo>
                      <a:cubicBezTo>
                        <a:pt x="38" y="97"/>
                        <a:pt x="0" y="86"/>
                        <a:pt x="0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" name="出自【趣你的PPT】(微信:qunideppt)：最优质的PPT资源库"/>
                <p:cNvSpPr>
                  <a:spLocks/>
                </p:cNvSpPr>
                <p:nvPr/>
              </p:nvSpPr>
              <p:spPr bwMode="auto">
                <a:xfrm flipH="1">
                  <a:off x="7603215" y="1943359"/>
                  <a:ext cx="938213" cy="430213"/>
                </a:xfrm>
                <a:custGeom>
                  <a:avLst/>
                  <a:gdLst>
                    <a:gd name="T0" fmla="*/ 170 w 645"/>
                    <a:gd name="T1" fmla="*/ 296 h 296"/>
                    <a:gd name="T2" fmla="*/ 0 w 645"/>
                    <a:gd name="T3" fmla="*/ 260 h 296"/>
                    <a:gd name="T4" fmla="*/ 53 w 645"/>
                    <a:gd name="T5" fmla="*/ 146 h 296"/>
                    <a:gd name="T6" fmla="*/ 563 w 645"/>
                    <a:gd name="T7" fmla="*/ 0 h 296"/>
                    <a:gd name="T8" fmla="*/ 645 w 645"/>
                    <a:gd name="T9" fmla="*/ 95 h 296"/>
                    <a:gd name="T10" fmla="*/ 439 w 645"/>
                    <a:gd name="T11" fmla="*/ 227 h 296"/>
                    <a:gd name="T12" fmla="*/ 234 w 645"/>
                    <a:gd name="T13" fmla="*/ 292 h 296"/>
                    <a:gd name="T14" fmla="*/ 170 w 645"/>
                    <a:gd name="T15" fmla="*/ 296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45" h="296">
                      <a:moveTo>
                        <a:pt x="170" y="296"/>
                      </a:moveTo>
                      <a:cubicBezTo>
                        <a:pt x="109" y="296"/>
                        <a:pt x="52" y="284"/>
                        <a:pt x="0" y="260"/>
                      </a:cubicBezTo>
                      <a:cubicBezTo>
                        <a:pt x="53" y="146"/>
                        <a:pt x="53" y="146"/>
                        <a:pt x="53" y="146"/>
                      </a:cubicBezTo>
                      <a:cubicBezTo>
                        <a:pt x="271" y="248"/>
                        <a:pt x="560" y="3"/>
                        <a:pt x="563" y="0"/>
                      </a:cubicBezTo>
                      <a:cubicBezTo>
                        <a:pt x="645" y="95"/>
                        <a:pt x="645" y="95"/>
                        <a:pt x="645" y="95"/>
                      </a:cubicBezTo>
                      <a:cubicBezTo>
                        <a:pt x="642" y="98"/>
                        <a:pt x="558" y="171"/>
                        <a:pt x="439" y="227"/>
                      </a:cubicBezTo>
                      <a:cubicBezTo>
                        <a:pt x="368" y="262"/>
                        <a:pt x="299" y="283"/>
                        <a:pt x="234" y="292"/>
                      </a:cubicBezTo>
                      <a:cubicBezTo>
                        <a:pt x="212" y="295"/>
                        <a:pt x="191" y="296"/>
                        <a:pt x="170" y="2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11" name="组合 10"/>
              <p:cNvGrpSpPr/>
              <p:nvPr/>
            </p:nvGrpSpPr>
            <p:grpSpPr>
              <a:xfrm>
                <a:off x="6222884" y="1141144"/>
                <a:ext cx="1263650" cy="1177925"/>
                <a:chOff x="7277778" y="1195647"/>
                <a:chExt cx="1263650" cy="1177925"/>
              </a:xfrm>
            </p:grpSpPr>
            <p:sp>
              <p:nvSpPr>
                <p:cNvPr id="12" name="出自【趣你的PPT】(微信:qunideppt)：最优质的PPT资源库"/>
                <p:cNvSpPr>
                  <a:spLocks/>
                </p:cNvSpPr>
                <p:nvPr/>
              </p:nvSpPr>
              <p:spPr bwMode="auto">
                <a:xfrm flipH="1">
                  <a:off x="7517490" y="1894147"/>
                  <a:ext cx="209550" cy="196850"/>
                </a:xfrm>
                <a:custGeom>
                  <a:avLst/>
                  <a:gdLst>
                    <a:gd name="T0" fmla="*/ 68 w 145"/>
                    <a:gd name="T1" fmla="*/ 15 h 136"/>
                    <a:gd name="T2" fmla="*/ 98 w 145"/>
                    <a:gd name="T3" fmla="*/ 1 h 136"/>
                    <a:gd name="T4" fmla="*/ 109 w 145"/>
                    <a:gd name="T5" fmla="*/ 6 h 136"/>
                    <a:gd name="T6" fmla="*/ 110 w 145"/>
                    <a:gd name="T7" fmla="*/ 18 h 136"/>
                    <a:gd name="T8" fmla="*/ 120 w 145"/>
                    <a:gd name="T9" fmla="*/ 22 h 136"/>
                    <a:gd name="T10" fmla="*/ 122 w 145"/>
                    <a:gd name="T11" fmla="*/ 34 h 136"/>
                    <a:gd name="T12" fmla="*/ 132 w 145"/>
                    <a:gd name="T13" fmla="*/ 39 h 136"/>
                    <a:gd name="T14" fmla="*/ 133 w 145"/>
                    <a:gd name="T15" fmla="*/ 51 h 136"/>
                    <a:gd name="T16" fmla="*/ 142 w 145"/>
                    <a:gd name="T17" fmla="*/ 58 h 136"/>
                    <a:gd name="T18" fmla="*/ 117 w 145"/>
                    <a:gd name="T19" fmla="*/ 93 h 136"/>
                    <a:gd name="T20" fmla="*/ 40 w 145"/>
                    <a:gd name="T21" fmla="*/ 136 h 136"/>
                    <a:gd name="T22" fmla="*/ 0 w 145"/>
                    <a:gd name="T23" fmla="*/ 73 h 136"/>
                    <a:gd name="T24" fmla="*/ 68 w 145"/>
                    <a:gd name="T25" fmla="*/ 15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5" h="136">
                      <a:moveTo>
                        <a:pt x="68" y="15"/>
                      </a:moveTo>
                      <a:cubicBezTo>
                        <a:pt x="75" y="9"/>
                        <a:pt x="96" y="2"/>
                        <a:pt x="98" y="1"/>
                      </a:cubicBezTo>
                      <a:cubicBezTo>
                        <a:pt x="103" y="0"/>
                        <a:pt x="105" y="2"/>
                        <a:pt x="109" y="6"/>
                      </a:cubicBezTo>
                      <a:cubicBezTo>
                        <a:pt x="111" y="9"/>
                        <a:pt x="112" y="14"/>
                        <a:pt x="110" y="18"/>
                      </a:cubicBezTo>
                      <a:cubicBezTo>
                        <a:pt x="113" y="18"/>
                        <a:pt x="117" y="19"/>
                        <a:pt x="120" y="22"/>
                      </a:cubicBezTo>
                      <a:cubicBezTo>
                        <a:pt x="122" y="25"/>
                        <a:pt x="125" y="30"/>
                        <a:pt x="122" y="34"/>
                      </a:cubicBezTo>
                      <a:cubicBezTo>
                        <a:pt x="125" y="33"/>
                        <a:pt x="130" y="35"/>
                        <a:pt x="132" y="39"/>
                      </a:cubicBezTo>
                      <a:cubicBezTo>
                        <a:pt x="136" y="46"/>
                        <a:pt x="133" y="49"/>
                        <a:pt x="133" y="51"/>
                      </a:cubicBezTo>
                      <a:cubicBezTo>
                        <a:pt x="136" y="51"/>
                        <a:pt x="140" y="53"/>
                        <a:pt x="142" y="58"/>
                      </a:cubicBezTo>
                      <a:cubicBezTo>
                        <a:pt x="145" y="62"/>
                        <a:pt x="143" y="76"/>
                        <a:pt x="117" y="93"/>
                      </a:cubicBezTo>
                      <a:cubicBezTo>
                        <a:pt x="96" y="109"/>
                        <a:pt x="40" y="136"/>
                        <a:pt x="40" y="136"/>
                      </a:cubicBezTo>
                      <a:cubicBezTo>
                        <a:pt x="0" y="73"/>
                        <a:pt x="0" y="73"/>
                        <a:pt x="0" y="73"/>
                      </a:cubicBezTo>
                      <a:lnTo>
                        <a:pt x="68" y="15"/>
                      </a:lnTo>
                      <a:close/>
                    </a:path>
                  </a:pathLst>
                </a:custGeom>
                <a:solidFill>
                  <a:srgbClr val="FCC4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出自【趣你的PPT】(微信:qunideppt)：最优质的PPT资源库"/>
                <p:cNvSpPr>
                  <a:spLocks/>
                </p:cNvSpPr>
                <p:nvPr/>
              </p:nvSpPr>
              <p:spPr bwMode="auto">
                <a:xfrm flipH="1">
                  <a:off x="7550828" y="1924309"/>
                  <a:ext cx="85725" cy="127000"/>
                </a:xfrm>
                <a:custGeom>
                  <a:avLst/>
                  <a:gdLst>
                    <a:gd name="T0" fmla="*/ 54 w 59"/>
                    <a:gd name="T1" fmla="*/ 72 h 87"/>
                    <a:gd name="T2" fmla="*/ 31 w 59"/>
                    <a:gd name="T3" fmla="*/ 87 h 87"/>
                    <a:gd name="T4" fmla="*/ 0 w 59"/>
                    <a:gd name="T5" fmla="*/ 0 h 87"/>
                    <a:gd name="T6" fmla="*/ 59 w 59"/>
                    <a:gd name="T7" fmla="*/ 69 h 87"/>
                    <a:gd name="T8" fmla="*/ 54 w 59"/>
                    <a:gd name="T9" fmla="*/ 72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" h="87">
                      <a:moveTo>
                        <a:pt x="54" y="72"/>
                      </a:moveTo>
                      <a:cubicBezTo>
                        <a:pt x="49" y="77"/>
                        <a:pt x="40" y="82"/>
                        <a:pt x="31" y="87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9" y="69"/>
                        <a:pt x="59" y="69"/>
                        <a:pt x="59" y="69"/>
                      </a:cubicBezTo>
                      <a:cubicBezTo>
                        <a:pt x="58" y="70"/>
                        <a:pt x="56" y="71"/>
                        <a:pt x="54" y="72"/>
                      </a:cubicBezTo>
                      <a:close/>
                    </a:path>
                  </a:pathLst>
                </a:custGeom>
                <a:solidFill>
                  <a:srgbClr val="CC7E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出自【趣你的PPT】(微信:qunideppt)：最优质的PPT资源库">
                  <a:hlinkClick r:id="rId3"/>
                </p:cNvPr>
                <p:cNvSpPr>
                  <a:spLocks noEditPoints="1"/>
                </p:cNvSpPr>
                <p:nvPr/>
              </p:nvSpPr>
              <p:spPr bwMode="auto">
                <a:xfrm flipH="1">
                  <a:off x="7277778" y="1195647"/>
                  <a:ext cx="981075" cy="1085850"/>
                </a:xfrm>
                <a:custGeom>
                  <a:avLst/>
                  <a:gdLst>
                    <a:gd name="T0" fmla="*/ 29 w 676"/>
                    <a:gd name="T1" fmla="*/ 403 h 748"/>
                    <a:gd name="T2" fmla="*/ 200 w 676"/>
                    <a:gd name="T3" fmla="*/ 440 h 748"/>
                    <a:gd name="T4" fmla="*/ 211 w 676"/>
                    <a:gd name="T5" fmla="*/ 432 h 748"/>
                    <a:gd name="T6" fmla="*/ 404 w 676"/>
                    <a:gd name="T7" fmla="*/ 463 h 748"/>
                    <a:gd name="T8" fmla="*/ 494 w 676"/>
                    <a:gd name="T9" fmla="*/ 603 h 748"/>
                    <a:gd name="T10" fmla="*/ 422 w 676"/>
                    <a:gd name="T11" fmla="*/ 748 h 748"/>
                    <a:gd name="T12" fmla="*/ 676 w 676"/>
                    <a:gd name="T13" fmla="*/ 584 h 748"/>
                    <a:gd name="T14" fmla="*/ 518 w 676"/>
                    <a:gd name="T15" fmla="*/ 588 h 748"/>
                    <a:gd name="T16" fmla="*/ 428 w 676"/>
                    <a:gd name="T17" fmla="*/ 448 h 748"/>
                    <a:gd name="T18" fmla="*/ 477 w 676"/>
                    <a:gd name="T19" fmla="*/ 261 h 748"/>
                    <a:gd name="T20" fmla="*/ 488 w 676"/>
                    <a:gd name="T21" fmla="*/ 254 h 748"/>
                    <a:gd name="T22" fmla="*/ 525 w 676"/>
                    <a:gd name="T23" fmla="*/ 83 h 748"/>
                    <a:gd name="T24" fmla="*/ 393 w 676"/>
                    <a:gd name="T25" fmla="*/ 30 h 748"/>
                    <a:gd name="T26" fmla="*/ 375 w 676"/>
                    <a:gd name="T27" fmla="*/ 0 h 748"/>
                    <a:gd name="T28" fmla="*/ 15 w 676"/>
                    <a:gd name="T29" fmla="*/ 232 h 748"/>
                    <a:gd name="T30" fmla="*/ 34 w 676"/>
                    <a:gd name="T31" fmla="*/ 261 h 748"/>
                    <a:gd name="T32" fmla="*/ 29 w 676"/>
                    <a:gd name="T33" fmla="*/ 403 h 748"/>
                    <a:gd name="T34" fmla="*/ 470 w 676"/>
                    <a:gd name="T35" fmla="*/ 224 h 748"/>
                    <a:gd name="T36" fmla="*/ 411 w 676"/>
                    <a:gd name="T37" fmla="*/ 62 h 748"/>
                    <a:gd name="T38" fmla="*/ 495 w 676"/>
                    <a:gd name="T39" fmla="*/ 102 h 748"/>
                    <a:gd name="T40" fmla="*/ 470 w 676"/>
                    <a:gd name="T41" fmla="*/ 224 h 748"/>
                    <a:gd name="T42" fmla="*/ 58 w 676"/>
                    <a:gd name="T43" fmla="*/ 384 h 748"/>
                    <a:gd name="T44" fmla="*/ 57 w 676"/>
                    <a:gd name="T45" fmla="*/ 290 h 748"/>
                    <a:gd name="T46" fmla="*/ 179 w 676"/>
                    <a:gd name="T47" fmla="*/ 411 h 748"/>
                    <a:gd name="T48" fmla="*/ 58 w 676"/>
                    <a:gd name="T49" fmla="*/ 38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76" h="748">
                      <a:moveTo>
                        <a:pt x="29" y="403"/>
                      </a:moveTo>
                      <a:cubicBezTo>
                        <a:pt x="66" y="460"/>
                        <a:pt x="143" y="477"/>
                        <a:pt x="200" y="440"/>
                      </a:cubicBezTo>
                      <a:cubicBezTo>
                        <a:pt x="204" y="437"/>
                        <a:pt x="208" y="434"/>
                        <a:pt x="211" y="432"/>
                      </a:cubicBezTo>
                      <a:cubicBezTo>
                        <a:pt x="283" y="475"/>
                        <a:pt x="352" y="489"/>
                        <a:pt x="404" y="463"/>
                      </a:cubicBezTo>
                      <a:cubicBezTo>
                        <a:pt x="494" y="603"/>
                        <a:pt x="494" y="603"/>
                        <a:pt x="494" y="603"/>
                      </a:cubicBezTo>
                      <a:cubicBezTo>
                        <a:pt x="432" y="648"/>
                        <a:pt x="399" y="712"/>
                        <a:pt x="422" y="748"/>
                      </a:cubicBezTo>
                      <a:cubicBezTo>
                        <a:pt x="676" y="584"/>
                        <a:pt x="676" y="584"/>
                        <a:pt x="676" y="584"/>
                      </a:cubicBezTo>
                      <a:cubicBezTo>
                        <a:pt x="653" y="548"/>
                        <a:pt x="583" y="551"/>
                        <a:pt x="518" y="588"/>
                      </a:cubicBezTo>
                      <a:cubicBezTo>
                        <a:pt x="428" y="448"/>
                        <a:pt x="428" y="448"/>
                        <a:pt x="428" y="448"/>
                      </a:cubicBezTo>
                      <a:cubicBezTo>
                        <a:pt x="471" y="412"/>
                        <a:pt x="487" y="343"/>
                        <a:pt x="477" y="261"/>
                      </a:cubicBezTo>
                      <a:cubicBezTo>
                        <a:pt x="480" y="259"/>
                        <a:pt x="484" y="257"/>
                        <a:pt x="488" y="254"/>
                      </a:cubicBezTo>
                      <a:cubicBezTo>
                        <a:pt x="545" y="217"/>
                        <a:pt x="562" y="141"/>
                        <a:pt x="525" y="83"/>
                      </a:cubicBezTo>
                      <a:cubicBezTo>
                        <a:pt x="496" y="38"/>
                        <a:pt x="442" y="19"/>
                        <a:pt x="393" y="30"/>
                      </a:cubicBezTo>
                      <a:cubicBezTo>
                        <a:pt x="387" y="20"/>
                        <a:pt x="381" y="10"/>
                        <a:pt x="375" y="0"/>
                      </a:cubicBezTo>
                      <a:cubicBezTo>
                        <a:pt x="15" y="232"/>
                        <a:pt x="15" y="232"/>
                        <a:pt x="15" y="232"/>
                      </a:cubicBezTo>
                      <a:cubicBezTo>
                        <a:pt x="21" y="242"/>
                        <a:pt x="28" y="251"/>
                        <a:pt x="34" y="261"/>
                      </a:cubicBezTo>
                      <a:cubicBezTo>
                        <a:pt x="4" y="301"/>
                        <a:pt x="0" y="358"/>
                        <a:pt x="29" y="403"/>
                      </a:cubicBezTo>
                      <a:close/>
                      <a:moveTo>
                        <a:pt x="470" y="224"/>
                      </a:moveTo>
                      <a:cubicBezTo>
                        <a:pt x="459" y="172"/>
                        <a:pt x="439" y="117"/>
                        <a:pt x="411" y="62"/>
                      </a:cubicBezTo>
                      <a:cubicBezTo>
                        <a:pt x="443" y="59"/>
                        <a:pt x="476" y="73"/>
                        <a:pt x="495" y="102"/>
                      </a:cubicBezTo>
                      <a:cubicBezTo>
                        <a:pt x="521" y="143"/>
                        <a:pt x="510" y="197"/>
                        <a:pt x="470" y="224"/>
                      </a:cubicBezTo>
                      <a:close/>
                      <a:moveTo>
                        <a:pt x="58" y="384"/>
                      </a:moveTo>
                      <a:cubicBezTo>
                        <a:pt x="40" y="354"/>
                        <a:pt x="40" y="318"/>
                        <a:pt x="57" y="290"/>
                      </a:cubicBezTo>
                      <a:cubicBezTo>
                        <a:pt x="95" y="339"/>
                        <a:pt x="137" y="380"/>
                        <a:pt x="179" y="411"/>
                      </a:cubicBezTo>
                      <a:cubicBezTo>
                        <a:pt x="138" y="436"/>
                        <a:pt x="84" y="424"/>
                        <a:pt x="58" y="384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出自【趣你的PPT】(微信:qunideppt)：最优质的PPT资源库"/>
                <p:cNvSpPr>
                  <a:spLocks/>
                </p:cNvSpPr>
                <p:nvPr/>
              </p:nvSpPr>
              <p:spPr bwMode="auto">
                <a:xfrm flipH="1">
                  <a:off x="7520665" y="1894147"/>
                  <a:ext cx="104775" cy="127000"/>
                </a:xfrm>
                <a:custGeom>
                  <a:avLst/>
                  <a:gdLst>
                    <a:gd name="T0" fmla="*/ 64 w 72"/>
                    <a:gd name="T1" fmla="*/ 74 h 87"/>
                    <a:gd name="T2" fmla="*/ 39 w 72"/>
                    <a:gd name="T3" fmla="*/ 79 h 87"/>
                    <a:gd name="T4" fmla="*/ 46 w 72"/>
                    <a:gd name="T5" fmla="*/ 60 h 87"/>
                    <a:gd name="T6" fmla="*/ 24 w 72"/>
                    <a:gd name="T7" fmla="*/ 61 h 87"/>
                    <a:gd name="T8" fmla="*/ 35 w 72"/>
                    <a:gd name="T9" fmla="*/ 44 h 87"/>
                    <a:gd name="T10" fmla="*/ 15 w 72"/>
                    <a:gd name="T11" fmla="*/ 44 h 87"/>
                    <a:gd name="T12" fmla="*/ 26 w 72"/>
                    <a:gd name="T13" fmla="*/ 28 h 87"/>
                    <a:gd name="T14" fmla="*/ 6 w 72"/>
                    <a:gd name="T15" fmla="*/ 27 h 87"/>
                    <a:gd name="T16" fmla="*/ 17 w 72"/>
                    <a:gd name="T17" fmla="*/ 8 h 87"/>
                    <a:gd name="T18" fmla="*/ 52 w 72"/>
                    <a:gd name="T19" fmla="*/ 36 h 87"/>
                    <a:gd name="T20" fmla="*/ 64 w 72"/>
                    <a:gd name="T21" fmla="*/ 74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" h="87">
                      <a:moveTo>
                        <a:pt x="64" y="74"/>
                      </a:moveTo>
                      <a:cubicBezTo>
                        <a:pt x="64" y="74"/>
                        <a:pt x="45" y="87"/>
                        <a:pt x="39" y="79"/>
                      </a:cubicBezTo>
                      <a:cubicBezTo>
                        <a:pt x="31" y="68"/>
                        <a:pt x="41" y="63"/>
                        <a:pt x="46" y="60"/>
                      </a:cubicBezTo>
                      <a:cubicBezTo>
                        <a:pt x="46" y="60"/>
                        <a:pt x="29" y="69"/>
                        <a:pt x="24" y="61"/>
                      </a:cubicBezTo>
                      <a:cubicBezTo>
                        <a:pt x="19" y="52"/>
                        <a:pt x="29" y="47"/>
                        <a:pt x="35" y="44"/>
                      </a:cubicBezTo>
                      <a:cubicBezTo>
                        <a:pt x="35" y="44"/>
                        <a:pt x="20" y="52"/>
                        <a:pt x="15" y="44"/>
                      </a:cubicBezTo>
                      <a:cubicBezTo>
                        <a:pt x="10" y="35"/>
                        <a:pt x="26" y="28"/>
                        <a:pt x="26" y="28"/>
                      </a:cubicBezTo>
                      <a:cubicBezTo>
                        <a:pt x="26" y="28"/>
                        <a:pt x="11" y="36"/>
                        <a:pt x="6" y="27"/>
                      </a:cubicBezTo>
                      <a:cubicBezTo>
                        <a:pt x="0" y="18"/>
                        <a:pt x="17" y="8"/>
                        <a:pt x="17" y="8"/>
                      </a:cubicBezTo>
                      <a:cubicBezTo>
                        <a:pt x="17" y="8"/>
                        <a:pt x="28" y="0"/>
                        <a:pt x="52" y="36"/>
                      </a:cubicBezTo>
                      <a:cubicBezTo>
                        <a:pt x="72" y="63"/>
                        <a:pt x="64" y="74"/>
                        <a:pt x="64" y="74"/>
                      </a:cubicBezTo>
                      <a:close/>
                    </a:path>
                  </a:pathLst>
                </a:custGeom>
                <a:solidFill>
                  <a:srgbClr val="FCC4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出自【趣你的PPT】(微信:qunideppt)：最优质的PPT资源库"/>
                <p:cNvSpPr>
                  <a:spLocks/>
                </p:cNvSpPr>
                <p:nvPr/>
              </p:nvSpPr>
              <p:spPr bwMode="auto">
                <a:xfrm flipH="1">
                  <a:off x="7611153" y="1875097"/>
                  <a:ext cx="115888" cy="141288"/>
                </a:xfrm>
                <a:custGeom>
                  <a:avLst/>
                  <a:gdLst>
                    <a:gd name="T0" fmla="*/ 0 w 80"/>
                    <a:gd name="T1" fmla="*/ 86 h 97"/>
                    <a:gd name="T2" fmla="*/ 40 w 80"/>
                    <a:gd name="T3" fmla="*/ 29 h 97"/>
                    <a:gd name="T4" fmla="*/ 72 w 80"/>
                    <a:gd name="T5" fmla="*/ 8 h 97"/>
                    <a:gd name="T6" fmla="*/ 68 w 80"/>
                    <a:gd name="T7" fmla="*/ 28 h 97"/>
                    <a:gd name="T8" fmla="*/ 57 w 80"/>
                    <a:gd name="T9" fmla="*/ 49 h 97"/>
                    <a:gd name="T10" fmla="*/ 53 w 80"/>
                    <a:gd name="T11" fmla="*/ 80 h 97"/>
                    <a:gd name="T12" fmla="*/ 0 w 80"/>
                    <a:gd name="T13" fmla="*/ 86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97">
                      <a:moveTo>
                        <a:pt x="0" y="86"/>
                      </a:moveTo>
                      <a:cubicBezTo>
                        <a:pt x="0" y="86"/>
                        <a:pt x="22" y="52"/>
                        <a:pt x="40" y="29"/>
                      </a:cubicBezTo>
                      <a:cubicBezTo>
                        <a:pt x="51" y="16"/>
                        <a:pt x="63" y="0"/>
                        <a:pt x="72" y="8"/>
                      </a:cubicBezTo>
                      <a:cubicBezTo>
                        <a:pt x="80" y="16"/>
                        <a:pt x="68" y="28"/>
                        <a:pt x="68" y="28"/>
                      </a:cubicBezTo>
                      <a:cubicBezTo>
                        <a:pt x="63" y="33"/>
                        <a:pt x="56" y="42"/>
                        <a:pt x="57" y="49"/>
                      </a:cubicBezTo>
                      <a:cubicBezTo>
                        <a:pt x="58" y="60"/>
                        <a:pt x="63" y="67"/>
                        <a:pt x="53" y="80"/>
                      </a:cubicBezTo>
                      <a:cubicBezTo>
                        <a:pt x="38" y="97"/>
                        <a:pt x="0" y="86"/>
                        <a:pt x="0" y="86"/>
                      </a:cubicBezTo>
                      <a:close/>
                    </a:path>
                  </a:pathLst>
                </a:custGeom>
                <a:solidFill>
                  <a:srgbClr val="FCC4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出自【趣你的PPT】(微信:qunideppt)：最优质的PPT资源库">
                  <a:hlinkClick r:id="rId3"/>
                </p:cNvPr>
                <p:cNvSpPr>
                  <a:spLocks/>
                </p:cNvSpPr>
                <p:nvPr/>
              </p:nvSpPr>
              <p:spPr bwMode="auto">
                <a:xfrm flipH="1">
                  <a:off x="7603215" y="1943359"/>
                  <a:ext cx="938213" cy="430213"/>
                </a:xfrm>
                <a:custGeom>
                  <a:avLst/>
                  <a:gdLst>
                    <a:gd name="T0" fmla="*/ 170 w 645"/>
                    <a:gd name="T1" fmla="*/ 296 h 296"/>
                    <a:gd name="T2" fmla="*/ 0 w 645"/>
                    <a:gd name="T3" fmla="*/ 260 h 296"/>
                    <a:gd name="T4" fmla="*/ 53 w 645"/>
                    <a:gd name="T5" fmla="*/ 146 h 296"/>
                    <a:gd name="T6" fmla="*/ 563 w 645"/>
                    <a:gd name="T7" fmla="*/ 0 h 296"/>
                    <a:gd name="T8" fmla="*/ 645 w 645"/>
                    <a:gd name="T9" fmla="*/ 95 h 296"/>
                    <a:gd name="T10" fmla="*/ 439 w 645"/>
                    <a:gd name="T11" fmla="*/ 227 h 296"/>
                    <a:gd name="T12" fmla="*/ 234 w 645"/>
                    <a:gd name="T13" fmla="*/ 292 h 296"/>
                    <a:gd name="T14" fmla="*/ 170 w 645"/>
                    <a:gd name="T15" fmla="*/ 296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45" h="296">
                      <a:moveTo>
                        <a:pt x="170" y="296"/>
                      </a:moveTo>
                      <a:cubicBezTo>
                        <a:pt x="109" y="296"/>
                        <a:pt x="52" y="284"/>
                        <a:pt x="0" y="260"/>
                      </a:cubicBezTo>
                      <a:cubicBezTo>
                        <a:pt x="53" y="146"/>
                        <a:pt x="53" y="146"/>
                        <a:pt x="53" y="146"/>
                      </a:cubicBezTo>
                      <a:cubicBezTo>
                        <a:pt x="271" y="248"/>
                        <a:pt x="560" y="3"/>
                        <a:pt x="563" y="0"/>
                      </a:cubicBezTo>
                      <a:cubicBezTo>
                        <a:pt x="645" y="95"/>
                        <a:pt x="645" y="95"/>
                        <a:pt x="645" y="95"/>
                      </a:cubicBezTo>
                      <a:cubicBezTo>
                        <a:pt x="642" y="98"/>
                        <a:pt x="558" y="171"/>
                        <a:pt x="439" y="227"/>
                      </a:cubicBezTo>
                      <a:cubicBezTo>
                        <a:pt x="368" y="262"/>
                        <a:pt x="299" y="283"/>
                        <a:pt x="234" y="292"/>
                      </a:cubicBezTo>
                      <a:cubicBezTo>
                        <a:pt x="212" y="295"/>
                        <a:pt x="191" y="296"/>
                        <a:pt x="170" y="29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  <p:grpSp>
          <p:nvGrpSpPr>
            <p:cNvPr id="24" name="组合 23"/>
            <p:cNvGrpSpPr/>
            <p:nvPr/>
          </p:nvGrpSpPr>
          <p:grpSpPr>
            <a:xfrm>
              <a:off x="9008193" y="1177975"/>
              <a:ext cx="1289546" cy="1986913"/>
              <a:chOff x="8282665" y="628909"/>
              <a:chExt cx="1576388" cy="2428875"/>
            </a:xfrm>
          </p:grpSpPr>
          <p:sp>
            <p:nvSpPr>
              <p:cNvPr id="25" name="出自【趣你的PPT】(微信:qunideppt)：最优质的PPT资源库"/>
              <p:cNvSpPr>
                <a:spLocks/>
              </p:cNvSpPr>
              <p:nvPr/>
            </p:nvSpPr>
            <p:spPr bwMode="auto">
              <a:xfrm flipH="1">
                <a:off x="9671728" y="2508509"/>
                <a:ext cx="176213" cy="247650"/>
              </a:xfrm>
              <a:custGeom>
                <a:avLst/>
                <a:gdLst>
                  <a:gd name="T0" fmla="*/ 1 w 122"/>
                  <a:gd name="T1" fmla="*/ 87 h 170"/>
                  <a:gd name="T2" fmla="*/ 18 w 122"/>
                  <a:gd name="T3" fmla="*/ 0 h 170"/>
                  <a:gd name="T4" fmla="*/ 91 w 122"/>
                  <a:gd name="T5" fmla="*/ 10 h 170"/>
                  <a:gd name="T6" fmla="*/ 110 w 122"/>
                  <a:gd name="T7" fmla="*/ 109 h 170"/>
                  <a:gd name="T8" fmla="*/ 93 w 122"/>
                  <a:gd name="T9" fmla="*/ 99 h 170"/>
                  <a:gd name="T10" fmla="*/ 67 w 122"/>
                  <a:gd name="T11" fmla="*/ 126 h 170"/>
                  <a:gd name="T12" fmla="*/ 67 w 122"/>
                  <a:gd name="T13" fmla="*/ 126 h 170"/>
                  <a:gd name="T14" fmla="*/ 46 w 122"/>
                  <a:gd name="T15" fmla="*/ 123 h 170"/>
                  <a:gd name="T16" fmla="*/ 46 w 122"/>
                  <a:gd name="T17" fmla="*/ 123 h 170"/>
                  <a:gd name="T18" fmla="*/ 22 w 122"/>
                  <a:gd name="T19" fmla="*/ 121 h 170"/>
                  <a:gd name="T20" fmla="*/ 9 w 122"/>
                  <a:gd name="T21" fmla="*/ 132 h 170"/>
                  <a:gd name="T22" fmla="*/ 1 w 122"/>
                  <a:gd name="T23" fmla="*/ 87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2" h="170">
                    <a:moveTo>
                      <a:pt x="1" y="87"/>
                    </a:moveTo>
                    <a:cubicBezTo>
                      <a:pt x="2" y="61"/>
                      <a:pt x="18" y="0"/>
                      <a:pt x="18" y="0"/>
                    </a:cubicBezTo>
                    <a:cubicBezTo>
                      <a:pt x="91" y="10"/>
                      <a:pt x="91" y="10"/>
                      <a:pt x="91" y="10"/>
                    </a:cubicBezTo>
                    <a:cubicBezTo>
                      <a:pt x="91" y="10"/>
                      <a:pt x="122" y="105"/>
                      <a:pt x="110" y="109"/>
                    </a:cubicBezTo>
                    <a:cubicBezTo>
                      <a:pt x="99" y="114"/>
                      <a:pt x="93" y="99"/>
                      <a:pt x="93" y="99"/>
                    </a:cubicBezTo>
                    <a:cubicBezTo>
                      <a:pt x="92" y="112"/>
                      <a:pt x="78" y="170"/>
                      <a:pt x="67" y="126"/>
                    </a:cubicBezTo>
                    <a:cubicBezTo>
                      <a:pt x="67" y="126"/>
                      <a:pt x="67" y="126"/>
                      <a:pt x="67" y="126"/>
                    </a:cubicBezTo>
                    <a:cubicBezTo>
                      <a:pt x="67" y="126"/>
                      <a:pt x="51" y="159"/>
                      <a:pt x="46" y="123"/>
                    </a:cubicBezTo>
                    <a:cubicBezTo>
                      <a:pt x="46" y="123"/>
                      <a:pt x="46" y="123"/>
                      <a:pt x="46" y="123"/>
                    </a:cubicBezTo>
                    <a:cubicBezTo>
                      <a:pt x="46" y="123"/>
                      <a:pt x="28" y="154"/>
                      <a:pt x="22" y="121"/>
                    </a:cubicBezTo>
                    <a:cubicBezTo>
                      <a:pt x="22" y="121"/>
                      <a:pt x="19" y="134"/>
                      <a:pt x="9" y="132"/>
                    </a:cubicBezTo>
                    <a:cubicBezTo>
                      <a:pt x="2" y="132"/>
                      <a:pt x="0" y="109"/>
                      <a:pt x="1" y="87"/>
                    </a:cubicBezTo>
                    <a:close/>
                  </a:path>
                </a:pathLst>
              </a:custGeom>
              <a:solidFill>
                <a:srgbClr val="FCC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出自【趣你的PPT】(微信:qunideppt)：最优质的PPT资源库"/>
              <p:cNvSpPr>
                <a:spLocks/>
              </p:cNvSpPr>
              <p:nvPr/>
            </p:nvSpPr>
            <p:spPr bwMode="auto">
              <a:xfrm flipH="1">
                <a:off x="9706653" y="2508509"/>
                <a:ext cx="134938" cy="85725"/>
              </a:xfrm>
              <a:custGeom>
                <a:avLst/>
                <a:gdLst>
                  <a:gd name="T0" fmla="*/ 92 w 92"/>
                  <a:gd name="T1" fmla="*/ 30 h 59"/>
                  <a:gd name="T2" fmla="*/ 0 w 92"/>
                  <a:gd name="T3" fmla="*/ 59 h 59"/>
                  <a:gd name="T4" fmla="*/ 13 w 92"/>
                  <a:gd name="T5" fmla="*/ 0 h 59"/>
                  <a:gd name="T6" fmla="*/ 17 w 92"/>
                  <a:gd name="T7" fmla="*/ 1 h 59"/>
                  <a:gd name="T8" fmla="*/ 92 w 92"/>
                  <a:gd name="T9" fmla="*/ 3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59">
                    <a:moveTo>
                      <a:pt x="92" y="30"/>
                    </a:moveTo>
                    <a:cubicBezTo>
                      <a:pt x="0" y="59"/>
                      <a:pt x="0" y="59"/>
                      <a:pt x="0" y="59"/>
                    </a:cubicBezTo>
                    <a:cubicBezTo>
                      <a:pt x="5" y="31"/>
                      <a:pt x="13" y="0"/>
                      <a:pt x="13" y="0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92" y="30"/>
                      <a:pt x="92" y="30"/>
                      <a:pt x="92" y="30"/>
                    </a:cubicBezTo>
                    <a:close/>
                  </a:path>
                </a:pathLst>
              </a:custGeom>
              <a:solidFill>
                <a:srgbClr val="CC7E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出自【趣你的PPT】(微信:qunideppt)：最优质的PPT资源库"/>
              <p:cNvSpPr>
                <a:spLocks/>
              </p:cNvSpPr>
              <p:nvPr/>
            </p:nvSpPr>
            <p:spPr bwMode="auto">
              <a:xfrm flipH="1">
                <a:off x="8468403" y="2568834"/>
                <a:ext cx="347663" cy="488950"/>
              </a:xfrm>
              <a:custGeom>
                <a:avLst/>
                <a:gdLst>
                  <a:gd name="T0" fmla="*/ 100 w 240"/>
                  <a:gd name="T1" fmla="*/ 0 h 336"/>
                  <a:gd name="T2" fmla="*/ 90 w 240"/>
                  <a:gd name="T3" fmla="*/ 191 h 336"/>
                  <a:gd name="T4" fmla="*/ 56 w 240"/>
                  <a:gd name="T5" fmla="*/ 308 h 336"/>
                  <a:gd name="T6" fmla="*/ 143 w 240"/>
                  <a:gd name="T7" fmla="*/ 262 h 336"/>
                  <a:gd name="T8" fmla="*/ 240 w 240"/>
                  <a:gd name="T9" fmla="*/ 336 h 336"/>
                  <a:gd name="T10" fmla="*/ 0 w 240"/>
                  <a:gd name="T11" fmla="*/ 336 h 336"/>
                  <a:gd name="T12" fmla="*/ 44 w 240"/>
                  <a:gd name="T13" fmla="*/ 186 h 336"/>
                  <a:gd name="T14" fmla="*/ 6 w 240"/>
                  <a:gd name="T15" fmla="*/ 35 h 336"/>
                  <a:gd name="T16" fmla="*/ 100 w 240"/>
                  <a:gd name="T17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336">
                    <a:moveTo>
                      <a:pt x="100" y="0"/>
                    </a:moveTo>
                    <a:cubicBezTo>
                      <a:pt x="90" y="191"/>
                      <a:pt x="90" y="191"/>
                      <a:pt x="90" y="191"/>
                    </a:cubicBezTo>
                    <a:cubicBezTo>
                      <a:pt x="56" y="308"/>
                      <a:pt x="56" y="308"/>
                      <a:pt x="56" y="308"/>
                    </a:cubicBezTo>
                    <a:cubicBezTo>
                      <a:pt x="56" y="308"/>
                      <a:pt x="83" y="262"/>
                      <a:pt x="143" y="262"/>
                    </a:cubicBezTo>
                    <a:cubicBezTo>
                      <a:pt x="203" y="262"/>
                      <a:pt x="240" y="336"/>
                      <a:pt x="240" y="336"/>
                    </a:cubicBezTo>
                    <a:cubicBezTo>
                      <a:pt x="0" y="336"/>
                      <a:pt x="0" y="336"/>
                      <a:pt x="0" y="336"/>
                    </a:cubicBezTo>
                    <a:cubicBezTo>
                      <a:pt x="44" y="186"/>
                      <a:pt x="44" y="186"/>
                      <a:pt x="44" y="186"/>
                    </a:cubicBezTo>
                    <a:cubicBezTo>
                      <a:pt x="6" y="35"/>
                      <a:pt x="6" y="35"/>
                      <a:pt x="6" y="35"/>
                    </a:cubicBez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292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出自【趣你的PPT】(微信:qunideppt)：最优质的PPT资源库"/>
              <p:cNvSpPr>
                <a:spLocks/>
              </p:cNvSpPr>
              <p:nvPr/>
            </p:nvSpPr>
            <p:spPr bwMode="auto">
              <a:xfrm flipH="1">
                <a:off x="8282665" y="2189422"/>
                <a:ext cx="109538" cy="187325"/>
              </a:xfrm>
              <a:custGeom>
                <a:avLst/>
                <a:gdLst>
                  <a:gd name="T0" fmla="*/ 35 w 76"/>
                  <a:gd name="T1" fmla="*/ 0 h 129"/>
                  <a:gd name="T2" fmla="*/ 76 w 76"/>
                  <a:gd name="T3" fmla="*/ 127 h 129"/>
                  <a:gd name="T4" fmla="*/ 0 w 76"/>
                  <a:gd name="T5" fmla="*/ 122 h 129"/>
                  <a:gd name="T6" fmla="*/ 35 w 76"/>
                  <a:gd name="T7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6" h="129">
                    <a:moveTo>
                      <a:pt x="35" y="0"/>
                    </a:moveTo>
                    <a:cubicBezTo>
                      <a:pt x="76" y="127"/>
                      <a:pt x="76" y="127"/>
                      <a:pt x="76" y="127"/>
                    </a:cubicBezTo>
                    <a:cubicBezTo>
                      <a:pt x="76" y="127"/>
                      <a:pt x="35" y="129"/>
                      <a:pt x="0" y="122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B7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出自【趣你的PPT】(微信:qunideppt)：最优质的PPT资源库"/>
              <p:cNvSpPr>
                <a:spLocks/>
              </p:cNvSpPr>
              <p:nvPr/>
            </p:nvSpPr>
            <p:spPr bwMode="auto">
              <a:xfrm flipH="1">
                <a:off x="8992278" y="2568834"/>
                <a:ext cx="349250" cy="488950"/>
              </a:xfrm>
              <a:custGeom>
                <a:avLst/>
                <a:gdLst>
                  <a:gd name="T0" fmla="*/ 100 w 240"/>
                  <a:gd name="T1" fmla="*/ 0 h 336"/>
                  <a:gd name="T2" fmla="*/ 90 w 240"/>
                  <a:gd name="T3" fmla="*/ 191 h 336"/>
                  <a:gd name="T4" fmla="*/ 56 w 240"/>
                  <a:gd name="T5" fmla="*/ 308 h 336"/>
                  <a:gd name="T6" fmla="*/ 143 w 240"/>
                  <a:gd name="T7" fmla="*/ 262 h 336"/>
                  <a:gd name="T8" fmla="*/ 240 w 240"/>
                  <a:gd name="T9" fmla="*/ 336 h 336"/>
                  <a:gd name="T10" fmla="*/ 0 w 240"/>
                  <a:gd name="T11" fmla="*/ 336 h 336"/>
                  <a:gd name="T12" fmla="*/ 44 w 240"/>
                  <a:gd name="T13" fmla="*/ 186 h 336"/>
                  <a:gd name="T14" fmla="*/ 6 w 240"/>
                  <a:gd name="T15" fmla="*/ 35 h 336"/>
                  <a:gd name="T16" fmla="*/ 100 w 240"/>
                  <a:gd name="T17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336">
                    <a:moveTo>
                      <a:pt x="100" y="0"/>
                    </a:moveTo>
                    <a:cubicBezTo>
                      <a:pt x="90" y="191"/>
                      <a:pt x="90" y="191"/>
                      <a:pt x="90" y="191"/>
                    </a:cubicBezTo>
                    <a:cubicBezTo>
                      <a:pt x="56" y="308"/>
                      <a:pt x="56" y="308"/>
                      <a:pt x="56" y="308"/>
                    </a:cubicBezTo>
                    <a:cubicBezTo>
                      <a:pt x="56" y="308"/>
                      <a:pt x="83" y="262"/>
                      <a:pt x="143" y="262"/>
                    </a:cubicBezTo>
                    <a:cubicBezTo>
                      <a:pt x="203" y="262"/>
                      <a:pt x="240" y="336"/>
                      <a:pt x="240" y="336"/>
                    </a:cubicBezTo>
                    <a:cubicBezTo>
                      <a:pt x="0" y="336"/>
                      <a:pt x="0" y="336"/>
                      <a:pt x="0" y="336"/>
                    </a:cubicBezTo>
                    <a:cubicBezTo>
                      <a:pt x="44" y="186"/>
                      <a:pt x="44" y="186"/>
                      <a:pt x="44" y="186"/>
                    </a:cubicBezTo>
                    <a:cubicBezTo>
                      <a:pt x="6" y="35"/>
                      <a:pt x="6" y="35"/>
                      <a:pt x="6" y="35"/>
                    </a:cubicBez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292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出自【趣你的PPT】(微信:qunideppt)：最优质的PPT资源库"/>
              <p:cNvSpPr>
                <a:spLocks noChangeShapeType="1"/>
              </p:cNvSpPr>
              <p:nvPr/>
            </p:nvSpPr>
            <p:spPr bwMode="auto">
              <a:xfrm flipH="1">
                <a:off x="8743040" y="2551372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出自【趣你的PPT】(微信:qunideppt)：最优质的PPT资源库"/>
              <p:cNvSpPr>
                <a:spLocks noChangeShapeType="1"/>
              </p:cNvSpPr>
              <p:nvPr/>
            </p:nvSpPr>
            <p:spPr bwMode="auto">
              <a:xfrm flipH="1">
                <a:off x="8743040" y="2551372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出自【趣你的PPT】(微信:qunideppt)：最优质的PPT资源库"/>
              <p:cNvSpPr>
                <a:spLocks noChangeArrowheads="1"/>
              </p:cNvSpPr>
              <p:nvPr/>
            </p:nvSpPr>
            <p:spPr bwMode="auto">
              <a:xfrm flipH="1">
                <a:off x="8392203" y="2183072"/>
                <a:ext cx="1160463" cy="579438"/>
              </a:xfrm>
              <a:prstGeom prst="ellipse">
                <a:avLst/>
              </a:prstGeom>
              <a:solidFill>
                <a:srgbClr val="292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出自【趣你的PPT】(微信:qunideppt)：最优质的PPT资源库">
                <a:hlinkClick r:id="rId3"/>
              </p:cNvPr>
              <p:cNvSpPr>
                <a:spLocks/>
              </p:cNvSpPr>
              <p:nvPr/>
            </p:nvSpPr>
            <p:spPr bwMode="auto">
              <a:xfrm flipH="1">
                <a:off x="8341403" y="2122747"/>
                <a:ext cx="1260475" cy="460375"/>
              </a:xfrm>
              <a:custGeom>
                <a:avLst/>
                <a:gdLst>
                  <a:gd name="T0" fmla="*/ 1 w 867"/>
                  <a:gd name="T1" fmla="*/ 268 h 317"/>
                  <a:gd name="T2" fmla="*/ 423 w 867"/>
                  <a:gd name="T3" fmla="*/ 317 h 317"/>
                  <a:gd name="T4" fmla="*/ 867 w 867"/>
                  <a:gd name="T5" fmla="*/ 268 h 317"/>
                  <a:gd name="T6" fmla="*/ 867 w 867"/>
                  <a:gd name="T7" fmla="*/ 0 h 317"/>
                  <a:gd name="T8" fmla="*/ 0 w 867"/>
                  <a:gd name="T9" fmla="*/ 0 h 317"/>
                  <a:gd name="T10" fmla="*/ 1 w 867"/>
                  <a:gd name="T11" fmla="*/ 268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7" h="317">
                    <a:moveTo>
                      <a:pt x="1" y="268"/>
                    </a:moveTo>
                    <a:cubicBezTo>
                      <a:pt x="1" y="268"/>
                      <a:pt x="93" y="317"/>
                      <a:pt x="423" y="317"/>
                    </a:cubicBezTo>
                    <a:cubicBezTo>
                      <a:pt x="766" y="317"/>
                      <a:pt x="867" y="268"/>
                      <a:pt x="867" y="268"/>
                    </a:cubicBezTo>
                    <a:cubicBezTo>
                      <a:pt x="867" y="0"/>
                      <a:pt x="867" y="0"/>
                      <a:pt x="867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出自【趣你的PPT】(微信:qunideppt)：最优质的PPT资源库"/>
              <p:cNvSpPr>
                <a:spLocks/>
              </p:cNvSpPr>
              <p:nvPr/>
            </p:nvSpPr>
            <p:spPr bwMode="auto">
              <a:xfrm flipH="1">
                <a:off x="8679540" y="2122747"/>
                <a:ext cx="131763" cy="377825"/>
              </a:xfrm>
              <a:custGeom>
                <a:avLst/>
                <a:gdLst>
                  <a:gd name="T0" fmla="*/ 77 w 83"/>
                  <a:gd name="T1" fmla="*/ 0 h 238"/>
                  <a:gd name="T2" fmla="*/ 60 w 83"/>
                  <a:gd name="T3" fmla="*/ 35 h 238"/>
                  <a:gd name="T4" fmla="*/ 83 w 83"/>
                  <a:gd name="T5" fmla="*/ 194 h 238"/>
                  <a:gd name="T6" fmla="*/ 41 w 83"/>
                  <a:gd name="T7" fmla="*/ 238 h 238"/>
                  <a:gd name="T8" fmla="*/ 0 w 83"/>
                  <a:gd name="T9" fmla="*/ 201 h 238"/>
                  <a:gd name="T10" fmla="*/ 22 w 83"/>
                  <a:gd name="T11" fmla="*/ 35 h 238"/>
                  <a:gd name="T12" fmla="*/ 3 w 83"/>
                  <a:gd name="T13" fmla="*/ 0 h 238"/>
                  <a:gd name="T14" fmla="*/ 77 w 83"/>
                  <a:gd name="T15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" h="238">
                    <a:moveTo>
                      <a:pt x="77" y="0"/>
                    </a:moveTo>
                    <a:lnTo>
                      <a:pt x="60" y="35"/>
                    </a:lnTo>
                    <a:lnTo>
                      <a:pt x="83" y="194"/>
                    </a:lnTo>
                    <a:lnTo>
                      <a:pt x="41" y="238"/>
                    </a:lnTo>
                    <a:lnTo>
                      <a:pt x="0" y="201"/>
                    </a:lnTo>
                    <a:lnTo>
                      <a:pt x="22" y="35"/>
                    </a:lnTo>
                    <a:lnTo>
                      <a:pt x="3" y="0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36B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出自【趣你的PPT】(微信:qunideppt)：最优质的PPT资源库">
                <a:hlinkClick r:id="rId3"/>
              </p:cNvPr>
              <p:cNvSpPr>
                <a:spLocks/>
              </p:cNvSpPr>
              <p:nvPr/>
            </p:nvSpPr>
            <p:spPr bwMode="auto">
              <a:xfrm flipH="1">
                <a:off x="8311240" y="919422"/>
                <a:ext cx="1290638" cy="1203325"/>
              </a:xfrm>
              <a:custGeom>
                <a:avLst/>
                <a:gdLst>
                  <a:gd name="T0" fmla="*/ 678 w 813"/>
                  <a:gd name="T1" fmla="*/ 0 h 758"/>
                  <a:gd name="T2" fmla="*/ 732 w 813"/>
                  <a:gd name="T3" fmla="*/ 313 h 758"/>
                  <a:gd name="T4" fmla="*/ 813 w 813"/>
                  <a:gd name="T5" fmla="*/ 379 h 758"/>
                  <a:gd name="T6" fmla="*/ 747 w 813"/>
                  <a:gd name="T7" fmla="*/ 476 h 758"/>
                  <a:gd name="T8" fmla="*/ 794 w 813"/>
                  <a:gd name="T9" fmla="*/ 758 h 758"/>
                  <a:gd name="T10" fmla="*/ 0 w 813"/>
                  <a:gd name="T11" fmla="*/ 758 h 758"/>
                  <a:gd name="T12" fmla="*/ 88 w 813"/>
                  <a:gd name="T13" fmla="*/ 292 h 758"/>
                  <a:gd name="T14" fmla="*/ 91 w 813"/>
                  <a:gd name="T15" fmla="*/ 46 h 758"/>
                  <a:gd name="T16" fmla="*/ 678 w 813"/>
                  <a:gd name="T17" fmla="*/ 0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3" h="758">
                    <a:moveTo>
                      <a:pt x="678" y="0"/>
                    </a:moveTo>
                    <a:lnTo>
                      <a:pt x="732" y="313"/>
                    </a:lnTo>
                    <a:lnTo>
                      <a:pt x="813" y="379"/>
                    </a:lnTo>
                    <a:lnTo>
                      <a:pt x="747" y="476"/>
                    </a:lnTo>
                    <a:lnTo>
                      <a:pt x="794" y="758"/>
                    </a:lnTo>
                    <a:lnTo>
                      <a:pt x="0" y="758"/>
                    </a:lnTo>
                    <a:lnTo>
                      <a:pt x="88" y="292"/>
                    </a:lnTo>
                    <a:lnTo>
                      <a:pt x="91" y="46"/>
                    </a:lnTo>
                    <a:lnTo>
                      <a:pt x="678" y="0"/>
                    </a:lnTo>
                    <a:close/>
                  </a:path>
                </a:pathLst>
              </a:custGeom>
              <a:solidFill>
                <a:srgbClr val="FCC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出自【趣你的PPT】(微信:qunideppt)：最优质的PPT资源库">
                <a:hlinkClick r:id="rId3"/>
              </p:cNvPr>
              <p:cNvSpPr>
                <a:spLocks/>
              </p:cNvSpPr>
              <p:nvPr/>
            </p:nvSpPr>
            <p:spPr bwMode="auto">
              <a:xfrm flipH="1">
                <a:off x="8325528" y="628909"/>
                <a:ext cx="1323975" cy="1133475"/>
              </a:xfrm>
              <a:custGeom>
                <a:avLst/>
                <a:gdLst>
                  <a:gd name="T0" fmla="*/ 740 w 911"/>
                  <a:gd name="T1" fmla="*/ 82 h 780"/>
                  <a:gd name="T2" fmla="*/ 440 w 911"/>
                  <a:gd name="T3" fmla="*/ 0 h 780"/>
                  <a:gd name="T4" fmla="*/ 131 w 911"/>
                  <a:gd name="T5" fmla="*/ 94 h 780"/>
                  <a:gd name="T6" fmla="*/ 0 w 911"/>
                  <a:gd name="T7" fmla="*/ 326 h 780"/>
                  <a:gd name="T8" fmla="*/ 81 w 911"/>
                  <a:gd name="T9" fmla="*/ 780 h 780"/>
                  <a:gd name="T10" fmla="*/ 284 w 911"/>
                  <a:gd name="T11" fmla="*/ 514 h 780"/>
                  <a:gd name="T12" fmla="*/ 280 w 911"/>
                  <a:gd name="T13" fmla="*/ 279 h 780"/>
                  <a:gd name="T14" fmla="*/ 750 w 911"/>
                  <a:gd name="T15" fmla="*/ 280 h 780"/>
                  <a:gd name="T16" fmla="*/ 819 w 911"/>
                  <a:gd name="T17" fmla="*/ 251 h 780"/>
                  <a:gd name="T18" fmla="*/ 911 w 911"/>
                  <a:gd name="T19" fmla="*/ 61 h 780"/>
                  <a:gd name="T20" fmla="*/ 740 w 911"/>
                  <a:gd name="T21" fmla="*/ 82 h 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11" h="780">
                    <a:moveTo>
                      <a:pt x="740" y="82"/>
                    </a:moveTo>
                    <a:cubicBezTo>
                      <a:pt x="684" y="61"/>
                      <a:pt x="626" y="0"/>
                      <a:pt x="440" y="0"/>
                    </a:cubicBezTo>
                    <a:cubicBezTo>
                      <a:pt x="255" y="0"/>
                      <a:pt x="131" y="94"/>
                      <a:pt x="131" y="94"/>
                    </a:cubicBezTo>
                    <a:cubicBezTo>
                      <a:pt x="131" y="94"/>
                      <a:pt x="0" y="191"/>
                      <a:pt x="0" y="326"/>
                    </a:cubicBezTo>
                    <a:cubicBezTo>
                      <a:pt x="0" y="588"/>
                      <a:pt x="81" y="780"/>
                      <a:pt x="81" y="780"/>
                    </a:cubicBezTo>
                    <a:cubicBezTo>
                      <a:pt x="284" y="514"/>
                      <a:pt x="284" y="514"/>
                      <a:pt x="284" y="514"/>
                    </a:cubicBezTo>
                    <a:cubicBezTo>
                      <a:pt x="280" y="279"/>
                      <a:pt x="280" y="279"/>
                      <a:pt x="280" y="279"/>
                    </a:cubicBezTo>
                    <a:cubicBezTo>
                      <a:pt x="280" y="279"/>
                      <a:pt x="530" y="281"/>
                      <a:pt x="750" y="280"/>
                    </a:cubicBezTo>
                    <a:cubicBezTo>
                      <a:pt x="762" y="280"/>
                      <a:pt x="788" y="280"/>
                      <a:pt x="819" y="251"/>
                    </a:cubicBezTo>
                    <a:cubicBezTo>
                      <a:pt x="872" y="200"/>
                      <a:pt x="911" y="61"/>
                      <a:pt x="911" y="61"/>
                    </a:cubicBezTo>
                    <a:cubicBezTo>
                      <a:pt x="911" y="61"/>
                      <a:pt x="827" y="115"/>
                      <a:pt x="740" y="82"/>
                    </a:cubicBezTo>
                    <a:close/>
                  </a:path>
                </a:pathLst>
              </a:custGeom>
              <a:solidFill>
                <a:srgbClr val="6C3C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出自【趣你的PPT】(微信:qunideppt)：最优质的PPT资源库"/>
              <p:cNvSpPr>
                <a:spLocks noChangeArrowheads="1"/>
              </p:cNvSpPr>
              <p:nvPr/>
            </p:nvSpPr>
            <p:spPr bwMode="auto">
              <a:xfrm flipH="1">
                <a:off x="9322478" y="1389322"/>
                <a:ext cx="288925" cy="288925"/>
              </a:xfrm>
              <a:prstGeom prst="ellipse">
                <a:avLst/>
              </a:prstGeom>
              <a:solidFill>
                <a:srgbClr val="FCC4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出自【趣你的PPT】(微信:qunideppt)：最优质的PPT资源库"/>
              <p:cNvSpPr>
                <a:spLocks noChangeArrowheads="1"/>
              </p:cNvSpPr>
              <p:nvPr/>
            </p:nvSpPr>
            <p:spPr bwMode="auto">
              <a:xfrm flipH="1">
                <a:off x="8577940" y="1267084"/>
                <a:ext cx="117475" cy="1143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出自【趣你的PPT】(微信:qunideppt)：最优质的PPT资源库"/>
              <p:cNvSpPr>
                <a:spLocks noChangeArrowheads="1"/>
              </p:cNvSpPr>
              <p:nvPr/>
            </p:nvSpPr>
            <p:spPr bwMode="auto">
              <a:xfrm flipH="1">
                <a:off x="8800190" y="1267084"/>
                <a:ext cx="114300" cy="1143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出自【趣你的PPT】(微信:qunideppt)：最优质的PPT资源库"/>
              <p:cNvSpPr>
                <a:spLocks noChangeArrowheads="1"/>
              </p:cNvSpPr>
              <p:nvPr/>
            </p:nvSpPr>
            <p:spPr bwMode="auto">
              <a:xfrm flipH="1">
                <a:off x="8589053" y="1302009"/>
                <a:ext cx="58738" cy="60325"/>
              </a:xfrm>
              <a:prstGeom prst="ellipse">
                <a:avLst/>
              </a:prstGeom>
              <a:solidFill>
                <a:srgbClr val="6C3C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出自【趣你的PPT】(微信:qunideppt)：最优质的PPT资源库"/>
              <p:cNvSpPr>
                <a:spLocks noChangeArrowheads="1"/>
              </p:cNvSpPr>
              <p:nvPr/>
            </p:nvSpPr>
            <p:spPr bwMode="auto">
              <a:xfrm flipH="1">
                <a:off x="8811303" y="1302009"/>
                <a:ext cx="58738" cy="60325"/>
              </a:xfrm>
              <a:prstGeom prst="ellipse">
                <a:avLst/>
              </a:prstGeom>
              <a:solidFill>
                <a:srgbClr val="6C3C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出自【趣你的PPT】(微信:qunideppt)：最优质的PPT资源库"/>
              <p:cNvSpPr>
                <a:spLocks/>
              </p:cNvSpPr>
              <p:nvPr/>
            </p:nvSpPr>
            <p:spPr bwMode="auto">
              <a:xfrm flipH="1">
                <a:off x="8600165" y="1725872"/>
                <a:ext cx="293688" cy="287338"/>
              </a:xfrm>
              <a:custGeom>
                <a:avLst/>
                <a:gdLst>
                  <a:gd name="T0" fmla="*/ 101 w 202"/>
                  <a:gd name="T1" fmla="*/ 198 h 198"/>
                  <a:gd name="T2" fmla="*/ 202 w 202"/>
                  <a:gd name="T3" fmla="*/ 0 h 198"/>
                  <a:gd name="T4" fmla="*/ 0 w 202"/>
                  <a:gd name="T5" fmla="*/ 0 h 198"/>
                  <a:gd name="T6" fmla="*/ 101 w 202"/>
                  <a:gd name="T7" fmla="*/ 19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2" h="198">
                    <a:moveTo>
                      <a:pt x="101" y="198"/>
                    </a:moveTo>
                    <a:cubicBezTo>
                      <a:pt x="157" y="198"/>
                      <a:pt x="202" y="112"/>
                      <a:pt x="20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45" y="198"/>
                      <a:pt x="101" y="198"/>
                    </a:cubicBezTo>
                    <a:close/>
                  </a:path>
                </a:pathLst>
              </a:custGeom>
              <a:solidFill>
                <a:srgbClr val="292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出自【趣你的PPT】(微信:qunideppt)：最优质的PPT资源库"/>
              <p:cNvSpPr>
                <a:spLocks/>
              </p:cNvSpPr>
              <p:nvPr/>
            </p:nvSpPr>
            <p:spPr bwMode="auto">
              <a:xfrm flipH="1">
                <a:off x="8622390" y="1830647"/>
                <a:ext cx="249238" cy="182563"/>
              </a:xfrm>
              <a:custGeom>
                <a:avLst/>
                <a:gdLst>
                  <a:gd name="T0" fmla="*/ 0 w 172"/>
                  <a:gd name="T1" fmla="*/ 35 h 126"/>
                  <a:gd name="T2" fmla="*/ 172 w 172"/>
                  <a:gd name="T3" fmla="*/ 34 h 126"/>
                  <a:gd name="T4" fmla="*/ 86 w 172"/>
                  <a:gd name="T5" fmla="*/ 126 h 126"/>
                  <a:gd name="T6" fmla="*/ 0 w 172"/>
                  <a:gd name="T7" fmla="*/ 3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2" h="126">
                    <a:moveTo>
                      <a:pt x="0" y="35"/>
                    </a:moveTo>
                    <a:cubicBezTo>
                      <a:pt x="31" y="8"/>
                      <a:pt x="111" y="0"/>
                      <a:pt x="172" y="34"/>
                    </a:cubicBezTo>
                    <a:cubicBezTo>
                      <a:pt x="154" y="90"/>
                      <a:pt x="122" y="126"/>
                      <a:pt x="86" y="126"/>
                    </a:cubicBezTo>
                    <a:cubicBezTo>
                      <a:pt x="50" y="126"/>
                      <a:pt x="18" y="90"/>
                      <a:pt x="0" y="35"/>
                    </a:cubicBezTo>
                    <a:close/>
                  </a:path>
                </a:pathLst>
              </a:custGeom>
              <a:solidFill>
                <a:srgbClr val="7722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出自【趣你的PPT】(微信:qunideppt)：最优质的PPT资源库"/>
              <p:cNvSpPr>
                <a:spLocks/>
              </p:cNvSpPr>
              <p:nvPr/>
            </p:nvSpPr>
            <p:spPr bwMode="auto">
              <a:xfrm flipH="1">
                <a:off x="9500278" y="2335472"/>
                <a:ext cx="101600" cy="109538"/>
              </a:xfrm>
              <a:custGeom>
                <a:avLst/>
                <a:gdLst>
                  <a:gd name="T0" fmla="*/ 70 w 70"/>
                  <a:gd name="T1" fmla="*/ 0 h 75"/>
                  <a:gd name="T2" fmla="*/ 0 w 70"/>
                  <a:gd name="T3" fmla="*/ 75 h 75"/>
                  <a:gd name="T4" fmla="*/ 0 w 70"/>
                  <a:gd name="T5" fmla="*/ 0 h 75"/>
                  <a:gd name="T6" fmla="*/ 70 w 70"/>
                  <a:gd name="T7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" h="75">
                    <a:moveTo>
                      <a:pt x="70" y="0"/>
                    </a:moveTo>
                    <a:cubicBezTo>
                      <a:pt x="70" y="0"/>
                      <a:pt x="0" y="29"/>
                      <a:pt x="0" y="7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B7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出自【趣你的PPT】(微信:qunideppt)：最优质的PPT资源库"/>
              <p:cNvSpPr>
                <a:spLocks/>
              </p:cNvSpPr>
              <p:nvPr/>
            </p:nvSpPr>
            <p:spPr bwMode="auto">
              <a:xfrm flipH="1">
                <a:off x="9500278" y="2159259"/>
                <a:ext cx="358775" cy="392113"/>
              </a:xfrm>
              <a:custGeom>
                <a:avLst/>
                <a:gdLst>
                  <a:gd name="T0" fmla="*/ 0 w 247"/>
                  <a:gd name="T1" fmla="*/ 270 h 270"/>
                  <a:gd name="T2" fmla="*/ 9 w 247"/>
                  <a:gd name="T3" fmla="*/ 199 h 270"/>
                  <a:gd name="T4" fmla="*/ 31 w 247"/>
                  <a:gd name="T5" fmla="*/ 134 h 270"/>
                  <a:gd name="T6" fmla="*/ 79 w 247"/>
                  <a:gd name="T7" fmla="*/ 66 h 270"/>
                  <a:gd name="T8" fmla="*/ 150 w 247"/>
                  <a:gd name="T9" fmla="*/ 18 h 270"/>
                  <a:gd name="T10" fmla="*/ 247 w 247"/>
                  <a:gd name="T11" fmla="*/ 0 h 270"/>
                  <a:gd name="T12" fmla="*/ 247 w 247"/>
                  <a:gd name="T13" fmla="*/ 122 h 270"/>
                  <a:gd name="T14" fmla="*/ 165 w 247"/>
                  <a:gd name="T15" fmla="*/ 151 h 270"/>
                  <a:gd name="T16" fmla="*/ 128 w 247"/>
                  <a:gd name="T17" fmla="*/ 226 h 270"/>
                  <a:gd name="T18" fmla="*/ 122 w 247"/>
                  <a:gd name="T19" fmla="*/ 270 h 270"/>
                  <a:gd name="T20" fmla="*/ 0 w 247"/>
                  <a:gd name="T21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7" h="270">
                    <a:moveTo>
                      <a:pt x="0" y="270"/>
                    </a:moveTo>
                    <a:cubicBezTo>
                      <a:pt x="0" y="267"/>
                      <a:pt x="0" y="237"/>
                      <a:pt x="9" y="199"/>
                    </a:cubicBezTo>
                    <a:cubicBezTo>
                      <a:pt x="14" y="176"/>
                      <a:pt x="22" y="154"/>
                      <a:pt x="31" y="134"/>
                    </a:cubicBezTo>
                    <a:cubicBezTo>
                      <a:pt x="44" y="108"/>
                      <a:pt x="60" y="85"/>
                      <a:pt x="79" y="66"/>
                    </a:cubicBezTo>
                    <a:cubicBezTo>
                      <a:pt x="99" y="45"/>
                      <a:pt x="123" y="29"/>
                      <a:pt x="150" y="18"/>
                    </a:cubicBezTo>
                    <a:cubicBezTo>
                      <a:pt x="179" y="6"/>
                      <a:pt x="212" y="0"/>
                      <a:pt x="247" y="0"/>
                    </a:cubicBezTo>
                    <a:cubicBezTo>
                      <a:pt x="247" y="122"/>
                      <a:pt x="247" y="122"/>
                      <a:pt x="247" y="122"/>
                    </a:cubicBezTo>
                    <a:cubicBezTo>
                      <a:pt x="212" y="122"/>
                      <a:pt x="185" y="131"/>
                      <a:pt x="165" y="151"/>
                    </a:cubicBezTo>
                    <a:cubicBezTo>
                      <a:pt x="144" y="173"/>
                      <a:pt x="133" y="204"/>
                      <a:pt x="128" y="226"/>
                    </a:cubicBezTo>
                    <a:cubicBezTo>
                      <a:pt x="122" y="251"/>
                      <a:pt x="122" y="269"/>
                      <a:pt x="122" y="270"/>
                    </a:cubicBezTo>
                    <a:lnTo>
                      <a:pt x="0" y="2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46" name="出自【趣你的PPT】(微信:qunideppt)：最优质的PPT资源库">
            <a:hlinkClick r:id="rId3"/>
          </p:cNvPr>
          <p:cNvSpPr>
            <a:spLocks/>
          </p:cNvSpPr>
          <p:nvPr/>
        </p:nvSpPr>
        <p:spPr bwMode="auto">
          <a:xfrm flipH="1">
            <a:off x="6548069" y="5570226"/>
            <a:ext cx="542691" cy="311997"/>
          </a:xfrm>
          <a:custGeom>
            <a:avLst/>
            <a:gdLst>
              <a:gd name="T0" fmla="*/ 465 w 584"/>
              <a:gd name="T1" fmla="*/ 97 h 336"/>
              <a:gd name="T2" fmla="*/ 445 w 584"/>
              <a:gd name="T3" fmla="*/ 98 h 336"/>
              <a:gd name="T4" fmla="*/ 292 w 584"/>
              <a:gd name="T5" fmla="*/ 0 h 336"/>
              <a:gd name="T6" fmla="*/ 140 w 584"/>
              <a:gd name="T7" fmla="*/ 98 h 336"/>
              <a:gd name="T8" fmla="*/ 120 w 584"/>
              <a:gd name="T9" fmla="*/ 97 h 336"/>
              <a:gd name="T10" fmla="*/ 0 w 584"/>
              <a:gd name="T11" fmla="*/ 216 h 336"/>
              <a:gd name="T12" fmla="*/ 120 w 584"/>
              <a:gd name="T13" fmla="*/ 336 h 336"/>
              <a:gd name="T14" fmla="*/ 198 w 584"/>
              <a:gd name="T15" fmla="*/ 307 h 336"/>
              <a:gd name="T16" fmla="*/ 292 w 584"/>
              <a:gd name="T17" fmla="*/ 336 h 336"/>
              <a:gd name="T18" fmla="*/ 387 w 584"/>
              <a:gd name="T19" fmla="*/ 307 h 336"/>
              <a:gd name="T20" fmla="*/ 465 w 584"/>
              <a:gd name="T21" fmla="*/ 336 h 336"/>
              <a:gd name="T22" fmla="*/ 584 w 584"/>
              <a:gd name="T23" fmla="*/ 216 h 336"/>
              <a:gd name="T24" fmla="*/ 465 w 584"/>
              <a:gd name="T25" fmla="*/ 97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84" h="336">
                <a:moveTo>
                  <a:pt x="465" y="97"/>
                </a:moveTo>
                <a:cubicBezTo>
                  <a:pt x="458" y="97"/>
                  <a:pt x="451" y="97"/>
                  <a:pt x="445" y="98"/>
                </a:cubicBezTo>
                <a:cubicBezTo>
                  <a:pt x="419" y="40"/>
                  <a:pt x="360" y="0"/>
                  <a:pt x="292" y="0"/>
                </a:cubicBezTo>
                <a:cubicBezTo>
                  <a:pt x="224" y="0"/>
                  <a:pt x="166" y="40"/>
                  <a:pt x="140" y="98"/>
                </a:cubicBezTo>
                <a:cubicBezTo>
                  <a:pt x="133" y="97"/>
                  <a:pt x="127" y="97"/>
                  <a:pt x="120" y="97"/>
                </a:cubicBezTo>
                <a:cubicBezTo>
                  <a:pt x="54" y="97"/>
                  <a:pt x="0" y="150"/>
                  <a:pt x="0" y="216"/>
                </a:cubicBezTo>
                <a:cubicBezTo>
                  <a:pt x="0" y="282"/>
                  <a:pt x="54" y="336"/>
                  <a:pt x="120" y="336"/>
                </a:cubicBezTo>
                <a:cubicBezTo>
                  <a:pt x="150" y="336"/>
                  <a:pt x="177" y="325"/>
                  <a:pt x="198" y="307"/>
                </a:cubicBezTo>
                <a:cubicBezTo>
                  <a:pt x="225" y="325"/>
                  <a:pt x="257" y="336"/>
                  <a:pt x="292" y="336"/>
                </a:cubicBezTo>
                <a:cubicBezTo>
                  <a:pt x="327" y="336"/>
                  <a:pt x="360" y="325"/>
                  <a:pt x="387" y="307"/>
                </a:cubicBezTo>
                <a:cubicBezTo>
                  <a:pt x="408" y="325"/>
                  <a:pt x="435" y="336"/>
                  <a:pt x="465" y="336"/>
                </a:cubicBezTo>
                <a:cubicBezTo>
                  <a:pt x="531" y="336"/>
                  <a:pt x="584" y="282"/>
                  <a:pt x="584" y="216"/>
                </a:cubicBezTo>
                <a:cubicBezTo>
                  <a:pt x="584" y="150"/>
                  <a:pt x="531" y="97"/>
                  <a:pt x="465" y="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C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60958686-50FF-4488-A21E-AB47B9CFEF2A}"/>
              </a:ext>
            </a:extLst>
          </p:cNvPr>
          <p:cNvSpPr/>
          <p:nvPr/>
        </p:nvSpPr>
        <p:spPr>
          <a:xfrm>
            <a:off x="798718" y="2405847"/>
            <a:ext cx="50268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C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全国电子商务不缺钱挑战赛特等奖</a:t>
            </a: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C32B6CA6-C99F-4701-8B11-07BD66C1CA45}"/>
              </a:ext>
            </a:extLst>
          </p:cNvPr>
          <p:cNvSpPr/>
          <p:nvPr/>
        </p:nvSpPr>
        <p:spPr>
          <a:xfrm>
            <a:off x="798718" y="3385035"/>
            <a:ext cx="5923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C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荣获中国驰名商标称号</a:t>
            </a: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9F9A0C99-54F3-4D5C-9C02-ED3B24D90BBC}"/>
              </a:ext>
            </a:extLst>
          </p:cNvPr>
          <p:cNvSpPr/>
          <p:nvPr/>
        </p:nvSpPr>
        <p:spPr>
          <a:xfrm>
            <a:off x="798718" y="2895441"/>
            <a:ext cx="4778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C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2017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年度优秀创意贪玩型企业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0FC4ABA6-6254-4584-8516-F70D17AC409A}"/>
              </a:ext>
            </a:extLst>
          </p:cNvPr>
          <p:cNvSpPr/>
          <p:nvPr/>
        </p:nvSpPr>
        <p:spPr>
          <a:xfrm>
            <a:off x="798718" y="3874629"/>
            <a:ext cx="51736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C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福建企业颜值最高奖</a:t>
            </a: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DD99DECE-07AC-4D14-94B8-493EBF91C734}"/>
              </a:ext>
            </a:extLst>
          </p:cNvPr>
          <p:cNvSpPr/>
          <p:nvPr/>
        </p:nvSpPr>
        <p:spPr>
          <a:xfrm>
            <a:off x="798718" y="4364223"/>
            <a:ext cx="40489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C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福建不高新典型企业</a:t>
            </a: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E0878069-9AE8-4BF4-A9DC-1FB525EFD4B8}"/>
              </a:ext>
            </a:extLst>
          </p:cNvPr>
          <p:cNvSpPr/>
          <p:nvPr/>
        </p:nvSpPr>
        <p:spPr>
          <a:xfrm>
            <a:off x="798718" y="4853819"/>
            <a:ext cx="3189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C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“未来中华老字号”</a:t>
            </a:r>
          </a:p>
        </p:txBody>
      </p: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622E3409-C5D7-4DDB-9FF0-944408CE3893}"/>
              </a:ext>
            </a:extLst>
          </p:cNvPr>
          <p:cNvSpPr/>
          <p:nvPr/>
        </p:nvSpPr>
        <p:spPr>
          <a:xfrm>
            <a:off x="1146782" y="1524226"/>
            <a:ext cx="1926575" cy="509711"/>
          </a:xfrm>
          <a:custGeom>
            <a:avLst/>
            <a:gdLst/>
            <a:ahLst/>
            <a:cxnLst/>
            <a:rect l="l" t="t" r="r" b="b"/>
            <a:pathLst>
              <a:path w="1926575" h="509711">
                <a:moveTo>
                  <a:pt x="1628728" y="429911"/>
                </a:moveTo>
                <a:lnTo>
                  <a:pt x="1628728" y="447894"/>
                </a:lnTo>
                <a:lnTo>
                  <a:pt x="1740561" y="447894"/>
                </a:lnTo>
                <a:lnTo>
                  <a:pt x="1740561" y="429911"/>
                </a:lnTo>
                <a:close/>
                <a:moveTo>
                  <a:pt x="1521391" y="386639"/>
                </a:moveTo>
                <a:lnTo>
                  <a:pt x="1847336" y="386639"/>
                </a:lnTo>
                <a:lnTo>
                  <a:pt x="1847336" y="505216"/>
                </a:lnTo>
                <a:lnTo>
                  <a:pt x="1521391" y="505216"/>
                </a:lnTo>
                <a:close/>
                <a:moveTo>
                  <a:pt x="1528696" y="338309"/>
                </a:moveTo>
                <a:lnTo>
                  <a:pt x="1839469" y="338309"/>
                </a:lnTo>
                <a:lnTo>
                  <a:pt x="1839469" y="375961"/>
                </a:lnTo>
                <a:lnTo>
                  <a:pt x="1528696" y="375961"/>
                </a:lnTo>
                <a:close/>
                <a:moveTo>
                  <a:pt x="1528696" y="290541"/>
                </a:moveTo>
                <a:lnTo>
                  <a:pt x="1839469" y="290541"/>
                </a:lnTo>
                <a:lnTo>
                  <a:pt x="1839469" y="328194"/>
                </a:lnTo>
                <a:lnTo>
                  <a:pt x="1528696" y="328194"/>
                </a:lnTo>
                <a:close/>
                <a:moveTo>
                  <a:pt x="1149135" y="243335"/>
                </a:moveTo>
                <a:lnTo>
                  <a:pt x="1248042" y="243335"/>
                </a:lnTo>
                <a:lnTo>
                  <a:pt x="1248042" y="288293"/>
                </a:lnTo>
                <a:lnTo>
                  <a:pt x="1394156" y="288293"/>
                </a:lnTo>
                <a:lnTo>
                  <a:pt x="1394156" y="364722"/>
                </a:lnTo>
                <a:lnTo>
                  <a:pt x="1306488" y="364722"/>
                </a:lnTo>
                <a:lnTo>
                  <a:pt x="1409891" y="445084"/>
                </a:lnTo>
                <a:lnTo>
                  <a:pt x="1352570" y="509711"/>
                </a:lnTo>
                <a:lnTo>
                  <a:pt x="1248042" y="420919"/>
                </a:lnTo>
                <a:lnTo>
                  <a:pt x="1248042" y="506340"/>
                </a:lnTo>
                <a:lnTo>
                  <a:pt x="1149135" y="506340"/>
                </a:lnTo>
                <a:lnTo>
                  <a:pt x="1149135" y="425977"/>
                </a:lnTo>
                <a:lnTo>
                  <a:pt x="1044607" y="509150"/>
                </a:lnTo>
                <a:lnTo>
                  <a:pt x="990658" y="441151"/>
                </a:lnTo>
                <a:lnTo>
                  <a:pt x="1097995" y="364722"/>
                </a:lnTo>
                <a:lnTo>
                  <a:pt x="1004145" y="364722"/>
                </a:lnTo>
                <a:lnTo>
                  <a:pt x="1004145" y="288293"/>
                </a:lnTo>
                <a:lnTo>
                  <a:pt x="1149135" y="288293"/>
                </a:lnTo>
                <a:close/>
                <a:moveTo>
                  <a:pt x="1557357" y="225352"/>
                </a:moveTo>
                <a:lnTo>
                  <a:pt x="1547242" y="233782"/>
                </a:lnTo>
                <a:lnTo>
                  <a:pt x="1830477" y="233782"/>
                </a:lnTo>
                <a:lnTo>
                  <a:pt x="1819800" y="225352"/>
                </a:lnTo>
                <a:close/>
                <a:moveTo>
                  <a:pt x="213551" y="200625"/>
                </a:moveTo>
                <a:lnTo>
                  <a:pt x="304591" y="200625"/>
                </a:lnTo>
                <a:lnTo>
                  <a:pt x="304591" y="287169"/>
                </a:lnTo>
                <a:lnTo>
                  <a:pt x="389449" y="287169"/>
                </a:lnTo>
                <a:lnTo>
                  <a:pt x="389449" y="364160"/>
                </a:lnTo>
                <a:lnTo>
                  <a:pt x="304591" y="364160"/>
                </a:lnTo>
                <a:lnTo>
                  <a:pt x="304591" y="427101"/>
                </a:lnTo>
                <a:lnTo>
                  <a:pt x="429349" y="427101"/>
                </a:lnTo>
                <a:lnTo>
                  <a:pt x="429349" y="505216"/>
                </a:lnTo>
                <a:lnTo>
                  <a:pt x="26975" y="505216"/>
                </a:lnTo>
                <a:lnTo>
                  <a:pt x="26975" y="427101"/>
                </a:lnTo>
                <a:lnTo>
                  <a:pt x="85421" y="427101"/>
                </a:lnTo>
                <a:lnTo>
                  <a:pt x="85421" y="247831"/>
                </a:lnTo>
                <a:lnTo>
                  <a:pt x="171403" y="247831"/>
                </a:lnTo>
                <a:lnTo>
                  <a:pt x="171403" y="427101"/>
                </a:lnTo>
                <a:lnTo>
                  <a:pt x="213551" y="427101"/>
                </a:lnTo>
                <a:close/>
                <a:moveTo>
                  <a:pt x="1624794" y="168593"/>
                </a:moveTo>
                <a:lnTo>
                  <a:pt x="1599505" y="189948"/>
                </a:lnTo>
                <a:lnTo>
                  <a:pt x="1775966" y="189948"/>
                </a:lnTo>
                <a:lnTo>
                  <a:pt x="1749553" y="168593"/>
                </a:lnTo>
                <a:close/>
                <a:moveTo>
                  <a:pt x="997401" y="155667"/>
                </a:moveTo>
                <a:lnTo>
                  <a:pt x="1400899" y="155667"/>
                </a:lnTo>
                <a:lnTo>
                  <a:pt x="1400899" y="264690"/>
                </a:lnTo>
                <a:lnTo>
                  <a:pt x="1326719" y="264690"/>
                </a:lnTo>
                <a:lnTo>
                  <a:pt x="1326719" y="228724"/>
                </a:lnTo>
                <a:lnTo>
                  <a:pt x="1067648" y="228724"/>
                </a:lnTo>
                <a:lnTo>
                  <a:pt x="1067648" y="264690"/>
                </a:lnTo>
                <a:lnTo>
                  <a:pt x="997401" y="264690"/>
                </a:lnTo>
                <a:close/>
                <a:moveTo>
                  <a:pt x="611658" y="24165"/>
                </a:moveTo>
                <a:lnTo>
                  <a:pt x="697640" y="24165"/>
                </a:lnTo>
                <a:lnTo>
                  <a:pt x="697640" y="428225"/>
                </a:lnTo>
                <a:lnTo>
                  <a:pt x="728549" y="428225"/>
                </a:lnTo>
                <a:lnTo>
                  <a:pt x="728549" y="24165"/>
                </a:lnTo>
                <a:lnTo>
                  <a:pt x="813407" y="24165"/>
                </a:lnTo>
                <a:lnTo>
                  <a:pt x="813407" y="273120"/>
                </a:lnTo>
                <a:lnTo>
                  <a:pt x="866794" y="121949"/>
                </a:lnTo>
                <a:lnTo>
                  <a:pt x="941537" y="147800"/>
                </a:lnTo>
                <a:lnTo>
                  <a:pt x="871290" y="331565"/>
                </a:lnTo>
                <a:lnTo>
                  <a:pt x="813407" y="306277"/>
                </a:lnTo>
                <a:lnTo>
                  <a:pt x="813407" y="428225"/>
                </a:lnTo>
                <a:lnTo>
                  <a:pt x="910629" y="428225"/>
                </a:lnTo>
                <a:lnTo>
                  <a:pt x="910629" y="504654"/>
                </a:lnTo>
                <a:lnTo>
                  <a:pt x="515560" y="504654"/>
                </a:lnTo>
                <a:lnTo>
                  <a:pt x="515560" y="428225"/>
                </a:lnTo>
                <a:lnTo>
                  <a:pt x="611658" y="428225"/>
                </a:lnTo>
                <a:lnTo>
                  <a:pt x="611658" y="306839"/>
                </a:lnTo>
                <a:lnTo>
                  <a:pt x="554898" y="331565"/>
                </a:lnTo>
                <a:lnTo>
                  <a:pt x="487461" y="148362"/>
                </a:lnTo>
                <a:lnTo>
                  <a:pt x="559394" y="121949"/>
                </a:lnTo>
                <a:lnTo>
                  <a:pt x="611658" y="268624"/>
                </a:lnTo>
                <a:close/>
                <a:moveTo>
                  <a:pt x="1070458" y="7868"/>
                </a:moveTo>
                <a:lnTo>
                  <a:pt x="1156440" y="7868"/>
                </a:lnTo>
                <a:lnTo>
                  <a:pt x="1156440" y="37091"/>
                </a:lnTo>
                <a:lnTo>
                  <a:pt x="1241860" y="37091"/>
                </a:lnTo>
                <a:lnTo>
                  <a:pt x="1241860" y="7868"/>
                </a:lnTo>
                <a:lnTo>
                  <a:pt x="1328967" y="7868"/>
                </a:lnTo>
                <a:lnTo>
                  <a:pt x="1328967" y="37091"/>
                </a:lnTo>
                <a:lnTo>
                  <a:pt x="1411015" y="37091"/>
                </a:lnTo>
                <a:lnTo>
                  <a:pt x="1411015" y="109585"/>
                </a:lnTo>
                <a:lnTo>
                  <a:pt x="1328967" y="109585"/>
                </a:lnTo>
                <a:lnTo>
                  <a:pt x="1328967" y="143304"/>
                </a:lnTo>
                <a:lnTo>
                  <a:pt x="1241860" y="143304"/>
                </a:lnTo>
                <a:lnTo>
                  <a:pt x="1241860" y="109585"/>
                </a:lnTo>
                <a:lnTo>
                  <a:pt x="1156440" y="109585"/>
                </a:lnTo>
                <a:lnTo>
                  <a:pt x="1156440" y="143304"/>
                </a:lnTo>
                <a:lnTo>
                  <a:pt x="1070458" y="143304"/>
                </a:lnTo>
                <a:lnTo>
                  <a:pt x="1070458" y="109585"/>
                </a:lnTo>
                <a:lnTo>
                  <a:pt x="986162" y="109585"/>
                </a:lnTo>
                <a:lnTo>
                  <a:pt x="986162" y="37091"/>
                </a:lnTo>
                <a:lnTo>
                  <a:pt x="1070458" y="37091"/>
                </a:lnTo>
                <a:close/>
                <a:moveTo>
                  <a:pt x="228724" y="3934"/>
                </a:moveTo>
                <a:lnTo>
                  <a:pt x="460258" y="171403"/>
                </a:lnTo>
                <a:lnTo>
                  <a:pt x="415862" y="238278"/>
                </a:lnTo>
                <a:lnTo>
                  <a:pt x="228162" y="102842"/>
                </a:lnTo>
                <a:lnTo>
                  <a:pt x="46644" y="238278"/>
                </a:lnTo>
                <a:lnTo>
                  <a:pt x="0" y="171403"/>
                </a:lnTo>
                <a:close/>
                <a:moveTo>
                  <a:pt x="1692793" y="0"/>
                </a:moveTo>
                <a:lnTo>
                  <a:pt x="1736065" y="79801"/>
                </a:lnTo>
                <a:lnTo>
                  <a:pt x="1687735" y="103404"/>
                </a:lnTo>
                <a:lnTo>
                  <a:pt x="1738313" y="103404"/>
                </a:lnTo>
                <a:lnTo>
                  <a:pt x="1798445" y="1686"/>
                </a:lnTo>
                <a:lnTo>
                  <a:pt x="1868691" y="34843"/>
                </a:lnTo>
                <a:lnTo>
                  <a:pt x="1824295" y="103404"/>
                </a:lnTo>
                <a:lnTo>
                  <a:pt x="1911963" y="103404"/>
                </a:lnTo>
                <a:lnTo>
                  <a:pt x="1911963" y="168593"/>
                </a:lnTo>
                <a:lnTo>
                  <a:pt x="1845650" y="168593"/>
                </a:lnTo>
                <a:lnTo>
                  <a:pt x="1926575" y="222542"/>
                </a:lnTo>
                <a:lnTo>
                  <a:pt x="1884989" y="277616"/>
                </a:lnTo>
                <a:lnTo>
                  <a:pt x="1856328" y="254575"/>
                </a:lnTo>
                <a:lnTo>
                  <a:pt x="1856328" y="280988"/>
                </a:lnTo>
                <a:lnTo>
                  <a:pt x="1512399" y="280988"/>
                </a:lnTo>
                <a:lnTo>
                  <a:pt x="1512399" y="263004"/>
                </a:lnTo>
                <a:lnTo>
                  <a:pt x="1488234" y="283236"/>
                </a:lnTo>
                <a:lnTo>
                  <a:pt x="1446086" y="228724"/>
                </a:lnTo>
                <a:lnTo>
                  <a:pt x="1531506" y="168593"/>
                </a:lnTo>
                <a:lnTo>
                  <a:pt x="1460698" y="168593"/>
                </a:lnTo>
                <a:lnTo>
                  <a:pt x="1460698" y="103404"/>
                </a:lnTo>
                <a:lnTo>
                  <a:pt x="1538812" y="103404"/>
                </a:lnTo>
                <a:lnTo>
                  <a:pt x="1502846" y="46644"/>
                </a:lnTo>
                <a:lnTo>
                  <a:pt x="1575340" y="5620"/>
                </a:lnTo>
                <a:lnTo>
                  <a:pt x="1622546" y="78677"/>
                </a:lnTo>
                <a:lnTo>
                  <a:pt x="1580398" y="103404"/>
                </a:lnTo>
                <a:lnTo>
                  <a:pt x="1663008" y="103404"/>
                </a:lnTo>
                <a:lnTo>
                  <a:pt x="1624232" y="30347"/>
                </a:lnTo>
                <a:close/>
              </a:path>
            </a:pathLst>
          </a:custGeom>
          <a:solidFill>
            <a:srgbClr val="00ADEA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ADEA"/>
              </a:solidFill>
              <a:effectLst/>
              <a:uLnTx/>
              <a:uFillTx/>
              <a:latin typeface="文悦新青年体 (非商业使用) W8" pitchFamily="50" charset="-122"/>
              <a:ea typeface="文悦新青年体 (非商业使用) W8" pitchFamily="50" charset="-122"/>
              <a:cs typeface="+mn-cs"/>
            </a:endParaRPr>
          </a:p>
        </p:txBody>
      </p:sp>
      <p:sp>
        <p:nvSpPr>
          <p:cNvPr id="3" name="直角三角形 2">
            <a:extLst>
              <a:ext uri="{FF2B5EF4-FFF2-40B4-BE49-F238E27FC236}">
                <a16:creationId xmlns:a16="http://schemas.microsoft.com/office/drawing/2014/main" id="{FCC89F9D-185B-427C-8847-9B1601556DF0}"/>
              </a:ext>
            </a:extLst>
          </p:cNvPr>
          <p:cNvSpPr/>
          <p:nvPr/>
        </p:nvSpPr>
        <p:spPr>
          <a:xfrm rot="5400000">
            <a:off x="942138" y="1339567"/>
            <a:ext cx="233137" cy="233137"/>
          </a:xfrm>
          <a:prstGeom prst="rtTriangle">
            <a:avLst/>
          </a:prstGeom>
          <a:solidFill>
            <a:srgbClr val="FBB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829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C1524ED-B01D-4CD9-9AA5-328A7F24F4B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C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1B5DB1D7-9561-4965-8543-B877ED2E8931}"/>
              </a:ext>
            </a:extLst>
          </p:cNvPr>
          <p:cNvSpPr/>
          <p:nvPr/>
        </p:nvSpPr>
        <p:spPr>
          <a:xfrm>
            <a:off x="696057" y="872912"/>
            <a:ext cx="49554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不缺钱挑战赛福建省特等奖</a:t>
            </a: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FB9114EA-5661-488F-A10C-864720CB204F}"/>
              </a:ext>
            </a:extLst>
          </p:cNvPr>
          <p:cNvSpPr/>
          <p:nvPr/>
        </p:nvSpPr>
        <p:spPr>
          <a:xfrm>
            <a:off x="8290601" y="4328790"/>
            <a:ext cx="4229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中国驰名商标称号</a:t>
            </a: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385D563E-DE79-4F1C-B7BE-5B1EFD5B00D1}"/>
              </a:ext>
            </a:extLst>
          </p:cNvPr>
          <p:cNvSpPr/>
          <p:nvPr/>
        </p:nvSpPr>
        <p:spPr>
          <a:xfrm>
            <a:off x="7370140" y="1944944"/>
            <a:ext cx="4592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福建省优秀创意贪玩型企业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5B3728A7-7980-48B8-ADD2-05E514E36444}"/>
              </a:ext>
            </a:extLst>
          </p:cNvPr>
          <p:cNvSpPr/>
          <p:nvPr/>
        </p:nvSpPr>
        <p:spPr>
          <a:xfrm>
            <a:off x="2139815" y="2298139"/>
            <a:ext cx="4951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福建企业颜值最高奖</a:t>
            </a: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CB7367C8-19B5-48FD-B1B8-50844165F767}"/>
              </a:ext>
            </a:extLst>
          </p:cNvPr>
          <p:cNvSpPr/>
          <p:nvPr/>
        </p:nvSpPr>
        <p:spPr>
          <a:xfrm>
            <a:off x="10463578" y="3766216"/>
            <a:ext cx="37870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不高新典型企业</a:t>
            </a: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4579B43D-D826-4E9D-8CA3-61B6A219509D}"/>
              </a:ext>
            </a:extLst>
          </p:cNvPr>
          <p:cNvSpPr/>
          <p:nvPr/>
        </p:nvSpPr>
        <p:spPr>
          <a:xfrm>
            <a:off x="696056" y="5064778"/>
            <a:ext cx="33552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“未来中华老字号”</a:t>
            </a: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E0F07FA2-BC70-4B1F-8CFC-0869B577C5B0}"/>
              </a:ext>
            </a:extLst>
          </p:cNvPr>
          <p:cNvSpPr/>
          <p:nvPr/>
        </p:nvSpPr>
        <p:spPr>
          <a:xfrm>
            <a:off x="6496683" y="1261171"/>
            <a:ext cx="3206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福建省优秀创意贪玩型企业</a:t>
            </a: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8F7CD7CD-1F03-4066-8FCD-ECC95F2221E8}"/>
              </a:ext>
            </a:extLst>
          </p:cNvPr>
          <p:cNvSpPr/>
          <p:nvPr/>
        </p:nvSpPr>
        <p:spPr>
          <a:xfrm>
            <a:off x="696057" y="3758402"/>
            <a:ext cx="49554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不缺钱挑战赛福建省特等奖</a:t>
            </a: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42C870F5-2DA4-40FA-BB96-7F5D73DB68CE}"/>
              </a:ext>
            </a:extLst>
          </p:cNvPr>
          <p:cNvSpPr/>
          <p:nvPr/>
        </p:nvSpPr>
        <p:spPr>
          <a:xfrm>
            <a:off x="8128000" y="4909615"/>
            <a:ext cx="23382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福建企业颜值最高奖</a:t>
            </a: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70B0108E-8779-4FDB-9720-180BDFDB14BF}"/>
              </a:ext>
            </a:extLst>
          </p:cNvPr>
          <p:cNvSpPr/>
          <p:nvPr/>
        </p:nvSpPr>
        <p:spPr>
          <a:xfrm>
            <a:off x="7273315" y="2769140"/>
            <a:ext cx="42291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中国驰名商标称号</a:t>
            </a: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B88DDA1C-C173-4503-B9BD-479972399AAB}"/>
              </a:ext>
            </a:extLst>
          </p:cNvPr>
          <p:cNvSpPr/>
          <p:nvPr/>
        </p:nvSpPr>
        <p:spPr>
          <a:xfrm>
            <a:off x="3486272" y="3283951"/>
            <a:ext cx="37870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不高新典型企业</a:t>
            </a: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B1FFB128-8959-42B3-8738-2C38320D8F32}"/>
              </a:ext>
            </a:extLst>
          </p:cNvPr>
          <p:cNvSpPr/>
          <p:nvPr/>
        </p:nvSpPr>
        <p:spPr>
          <a:xfrm>
            <a:off x="7832656" y="6295884"/>
            <a:ext cx="33552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“未来中华老字号”</a:t>
            </a: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7B0A7081-5283-4173-9BD7-CA35B462F1CA}"/>
              </a:ext>
            </a:extLst>
          </p:cNvPr>
          <p:cNvSpPr/>
          <p:nvPr/>
        </p:nvSpPr>
        <p:spPr>
          <a:xfrm>
            <a:off x="9150735" y="530248"/>
            <a:ext cx="54695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福建省优秀创意贪玩型企业</a:t>
            </a: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0040A76B-B875-427A-8778-75502E151D5C}"/>
              </a:ext>
            </a:extLst>
          </p:cNvPr>
          <p:cNvSpPr/>
          <p:nvPr/>
        </p:nvSpPr>
        <p:spPr>
          <a:xfrm>
            <a:off x="9529025" y="3002405"/>
            <a:ext cx="4955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不缺钱挑战赛福建省特等奖</a:t>
            </a: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C6344F6A-39B2-4C2E-A5B6-4303CE6129C6}"/>
              </a:ext>
            </a:extLst>
          </p:cNvPr>
          <p:cNvSpPr/>
          <p:nvPr/>
        </p:nvSpPr>
        <p:spPr>
          <a:xfrm>
            <a:off x="-719320" y="4347175"/>
            <a:ext cx="4229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中国驰名商标称号</a:t>
            </a: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1F301007-6CE5-41E1-BB57-26FEE2E071BE}"/>
              </a:ext>
            </a:extLst>
          </p:cNvPr>
          <p:cNvSpPr/>
          <p:nvPr/>
        </p:nvSpPr>
        <p:spPr>
          <a:xfrm>
            <a:off x="9061609" y="5488760"/>
            <a:ext cx="28049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中国驰名商标称号</a:t>
            </a: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4A08CD76-057E-4B49-B182-D6B85DC8DD7D}"/>
              </a:ext>
            </a:extLst>
          </p:cNvPr>
          <p:cNvSpPr/>
          <p:nvPr/>
        </p:nvSpPr>
        <p:spPr>
          <a:xfrm>
            <a:off x="-1600080" y="168867"/>
            <a:ext cx="4592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福建省优秀创意贪玩型企业</a:t>
            </a: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5E3C6949-48BE-40DE-98C7-96EE15AE658D}"/>
              </a:ext>
            </a:extLst>
          </p:cNvPr>
          <p:cNvSpPr/>
          <p:nvPr/>
        </p:nvSpPr>
        <p:spPr>
          <a:xfrm>
            <a:off x="-2270126" y="1723477"/>
            <a:ext cx="4955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不缺钱挑战赛福建省特等奖</a:t>
            </a: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15F07606-87C5-45BE-ABDA-216F70E35267}"/>
              </a:ext>
            </a:extLst>
          </p:cNvPr>
          <p:cNvSpPr/>
          <p:nvPr/>
        </p:nvSpPr>
        <p:spPr>
          <a:xfrm>
            <a:off x="10788779" y="141377"/>
            <a:ext cx="20586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不高新典型企业</a:t>
            </a: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48FE7FF2-1002-40E4-902A-7EB8ECBB850D}"/>
              </a:ext>
            </a:extLst>
          </p:cNvPr>
          <p:cNvSpPr/>
          <p:nvPr/>
        </p:nvSpPr>
        <p:spPr>
          <a:xfrm>
            <a:off x="2545700" y="4296658"/>
            <a:ext cx="3206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福建省优秀创意贪玩型企业</a:t>
            </a: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B6F60405-39D6-49A0-AF93-B82DFC180647}"/>
              </a:ext>
            </a:extLst>
          </p:cNvPr>
          <p:cNvSpPr/>
          <p:nvPr/>
        </p:nvSpPr>
        <p:spPr>
          <a:xfrm>
            <a:off x="7980049" y="3292677"/>
            <a:ext cx="37870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不高新典型企业</a:t>
            </a: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2DD7C4CA-EB97-4015-8DE7-AEF6BAF877C9}"/>
              </a:ext>
            </a:extLst>
          </p:cNvPr>
          <p:cNvSpPr/>
          <p:nvPr/>
        </p:nvSpPr>
        <p:spPr>
          <a:xfrm>
            <a:off x="9017671" y="3686531"/>
            <a:ext cx="17711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不高新典型企业</a:t>
            </a: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397AEE83-EB40-4AFC-8C4D-960956E5D4EF}"/>
              </a:ext>
            </a:extLst>
          </p:cNvPr>
          <p:cNvSpPr/>
          <p:nvPr/>
        </p:nvSpPr>
        <p:spPr>
          <a:xfrm>
            <a:off x="6751981" y="6003014"/>
            <a:ext cx="17711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不高新典型企业</a:t>
            </a:r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867E2B99-8D32-46FF-80FA-ED8AA68447DF}"/>
              </a:ext>
            </a:extLst>
          </p:cNvPr>
          <p:cNvSpPr/>
          <p:nvPr/>
        </p:nvSpPr>
        <p:spPr>
          <a:xfrm>
            <a:off x="10319481" y="4996159"/>
            <a:ext cx="4592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福建省优秀创意贪玩型企业</a:t>
            </a: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72378C23-2571-4BCB-AB90-755373C576EB}"/>
              </a:ext>
            </a:extLst>
          </p:cNvPr>
          <p:cNvSpPr/>
          <p:nvPr/>
        </p:nvSpPr>
        <p:spPr>
          <a:xfrm>
            <a:off x="1962333" y="6228212"/>
            <a:ext cx="37870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不高新典型企业</a:t>
            </a: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F77B1513-25A5-4F03-AD75-C0DAE63F9F8C}"/>
              </a:ext>
            </a:extLst>
          </p:cNvPr>
          <p:cNvSpPr/>
          <p:nvPr/>
        </p:nvSpPr>
        <p:spPr>
          <a:xfrm>
            <a:off x="-846314" y="5711011"/>
            <a:ext cx="49554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不缺钱挑战赛福建省特等奖</a:t>
            </a: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43AAFD3C-A8D8-4B8C-AE3F-77D6BD68FBD2}"/>
              </a:ext>
            </a:extLst>
          </p:cNvPr>
          <p:cNvSpPr/>
          <p:nvPr/>
        </p:nvSpPr>
        <p:spPr>
          <a:xfrm>
            <a:off x="477776" y="2417051"/>
            <a:ext cx="20348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不高新典型企业</a:t>
            </a: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56786EE6-09DC-48B4-BAE5-169AEDB67EFE}"/>
              </a:ext>
            </a:extLst>
          </p:cNvPr>
          <p:cNvSpPr/>
          <p:nvPr/>
        </p:nvSpPr>
        <p:spPr>
          <a:xfrm>
            <a:off x="4493479" y="3785437"/>
            <a:ext cx="37615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福建省优秀创意贪玩型企业</a:t>
            </a: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E2B95A99-4775-4439-97BD-F0FE03828488}"/>
              </a:ext>
            </a:extLst>
          </p:cNvPr>
          <p:cNvSpPr/>
          <p:nvPr/>
        </p:nvSpPr>
        <p:spPr>
          <a:xfrm>
            <a:off x="2767028" y="5662243"/>
            <a:ext cx="3270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中国驰名商标称号</a:t>
            </a:r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BCFBF15B-0431-490C-B835-20CF909F4336}"/>
              </a:ext>
            </a:extLst>
          </p:cNvPr>
          <p:cNvSpPr/>
          <p:nvPr/>
        </p:nvSpPr>
        <p:spPr>
          <a:xfrm>
            <a:off x="5114927" y="6309445"/>
            <a:ext cx="23382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福建企业颜值最高奖</a:t>
            </a:r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7EA55E85-EDC9-4290-8BC8-E84BA0628C29}"/>
              </a:ext>
            </a:extLst>
          </p:cNvPr>
          <p:cNvSpPr/>
          <p:nvPr/>
        </p:nvSpPr>
        <p:spPr>
          <a:xfrm>
            <a:off x="2336882" y="1300043"/>
            <a:ext cx="4229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中国驰名商标称号</a:t>
            </a: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DDA7F788-A455-4809-A671-6A0FDDBC8383}"/>
              </a:ext>
            </a:extLst>
          </p:cNvPr>
          <p:cNvSpPr/>
          <p:nvPr/>
        </p:nvSpPr>
        <p:spPr>
          <a:xfrm>
            <a:off x="3486273" y="1950402"/>
            <a:ext cx="1774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不高新典型企业</a:t>
            </a: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8C4E22CA-87F9-43E7-BB16-4B4FD8A31E37}"/>
              </a:ext>
            </a:extLst>
          </p:cNvPr>
          <p:cNvSpPr/>
          <p:nvPr/>
        </p:nvSpPr>
        <p:spPr>
          <a:xfrm>
            <a:off x="5281298" y="4710922"/>
            <a:ext cx="4592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福建省优秀创意贪玩型企业</a:t>
            </a: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73176224-75CA-4BC3-A34A-1EB0C29B328C}"/>
              </a:ext>
            </a:extLst>
          </p:cNvPr>
          <p:cNvSpPr/>
          <p:nvPr/>
        </p:nvSpPr>
        <p:spPr>
          <a:xfrm>
            <a:off x="6961406" y="5541032"/>
            <a:ext cx="22623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不高新典型企业</a:t>
            </a:r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DD374CA7-3CB5-4EFC-86A1-B4EDCD7F1489}"/>
              </a:ext>
            </a:extLst>
          </p:cNvPr>
          <p:cNvSpPr/>
          <p:nvPr/>
        </p:nvSpPr>
        <p:spPr>
          <a:xfrm>
            <a:off x="9873570" y="1537930"/>
            <a:ext cx="3571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不缺钱挑战赛福建省特等奖</a:t>
            </a:r>
          </a:p>
        </p:txBody>
      </p:sp>
      <p:sp>
        <p:nvSpPr>
          <p:cNvPr id="115" name="矩形 114">
            <a:extLst>
              <a:ext uri="{FF2B5EF4-FFF2-40B4-BE49-F238E27FC236}">
                <a16:creationId xmlns:a16="http://schemas.microsoft.com/office/drawing/2014/main" id="{5ED22ED8-CE27-42A8-85C1-03923ED6AD0B}"/>
              </a:ext>
            </a:extLst>
          </p:cNvPr>
          <p:cNvSpPr/>
          <p:nvPr/>
        </p:nvSpPr>
        <p:spPr>
          <a:xfrm>
            <a:off x="4526995" y="210628"/>
            <a:ext cx="4592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福建省优秀创意贪玩型企业</a:t>
            </a:r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id="{02F05F07-F03B-4AB6-BC1B-4BC9A614437D}"/>
              </a:ext>
            </a:extLst>
          </p:cNvPr>
          <p:cNvSpPr/>
          <p:nvPr/>
        </p:nvSpPr>
        <p:spPr>
          <a:xfrm>
            <a:off x="308737" y="3142898"/>
            <a:ext cx="3206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福建省优秀创意贪玩型企业</a:t>
            </a: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69522028-B8BC-45B3-9DE2-8F0F27633B7D}"/>
              </a:ext>
            </a:extLst>
          </p:cNvPr>
          <p:cNvSpPr/>
          <p:nvPr/>
        </p:nvSpPr>
        <p:spPr>
          <a:xfrm>
            <a:off x="4413770" y="5017495"/>
            <a:ext cx="23382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福建企业颜值最高奖</a:t>
            </a:r>
          </a:p>
        </p:txBody>
      </p:sp>
      <p:sp>
        <p:nvSpPr>
          <p:cNvPr id="118" name="矩形 117">
            <a:extLst>
              <a:ext uri="{FF2B5EF4-FFF2-40B4-BE49-F238E27FC236}">
                <a16:creationId xmlns:a16="http://schemas.microsoft.com/office/drawing/2014/main" id="{1C759198-95CD-45A5-ADEB-B9B3417A2DE9}"/>
              </a:ext>
            </a:extLst>
          </p:cNvPr>
          <p:cNvSpPr/>
          <p:nvPr/>
        </p:nvSpPr>
        <p:spPr>
          <a:xfrm>
            <a:off x="4943527" y="935256"/>
            <a:ext cx="23297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中国驰名商标称号</a:t>
            </a:r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8BED9902-B7C5-4479-92EF-C356364A9A7D}"/>
              </a:ext>
            </a:extLst>
          </p:cNvPr>
          <p:cNvSpPr/>
          <p:nvPr/>
        </p:nvSpPr>
        <p:spPr>
          <a:xfrm>
            <a:off x="7310190" y="825376"/>
            <a:ext cx="17755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不高新典型企业</a:t>
            </a: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6DEB13A8-0CE8-43B7-9510-0A6FFFDDDE94}"/>
              </a:ext>
            </a:extLst>
          </p:cNvPr>
          <p:cNvSpPr/>
          <p:nvPr/>
        </p:nvSpPr>
        <p:spPr>
          <a:xfrm>
            <a:off x="10257935" y="6187997"/>
            <a:ext cx="23382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福建企业颜值最高奖</a:t>
            </a: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1DCD9695-C67D-41BF-8E83-9EA108882B9A}"/>
              </a:ext>
            </a:extLst>
          </p:cNvPr>
          <p:cNvSpPr/>
          <p:nvPr/>
        </p:nvSpPr>
        <p:spPr>
          <a:xfrm>
            <a:off x="4117066" y="2843755"/>
            <a:ext cx="3270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中国驰名商标称号</a:t>
            </a:r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B1AFFA9C-B0E0-4940-A8E7-4FA64FB4CE7E}"/>
              </a:ext>
            </a:extLst>
          </p:cNvPr>
          <p:cNvSpPr/>
          <p:nvPr/>
        </p:nvSpPr>
        <p:spPr>
          <a:xfrm>
            <a:off x="10509485" y="2276380"/>
            <a:ext cx="23856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不高新典型企业</a:t>
            </a:r>
          </a:p>
        </p:txBody>
      </p:sp>
      <p:pic>
        <p:nvPicPr>
          <p:cNvPr id="79" name="图片 78">
            <a:extLst>
              <a:ext uri="{FF2B5EF4-FFF2-40B4-BE49-F238E27FC236}">
                <a16:creationId xmlns:a16="http://schemas.microsoft.com/office/drawing/2014/main" id="{882183B9-0D84-4CAF-A937-F82310C3CC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62" t="30303" r="17808" b="1"/>
          <a:stretch/>
        </p:blipFill>
        <p:spPr>
          <a:xfrm>
            <a:off x="1112808" y="-409008"/>
            <a:ext cx="3769743" cy="5404822"/>
          </a:xfrm>
          <a:prstGeom prst="rect">
            <a:avLst/>
          </a:prstGeom>
        </p:spPr>
      </p:pic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F90E5EA0-A492-423F-A27D-5C8B6F8BDC79}"/>
              </a:ext>
            </a:extLst>
          </p:cNvPr>
          <p:cNvSpPr/>
          <p:nvPr/>
        </p:nvSpPr>
        <p:spPr>
          <a:xfrm>
            <a:off x="5293337" y="1565172"/>
            <a:ext cx="5704227" cy="429320"/>
          </a:xfrm>
          <a:custGeom>
            <a:avLst/>
            <a:gdLst/>
            <a:ahLst/>
            <a:cxnLst/>
            <a:rect l="l" t="t" r="r" b="b"/>
            <a:pathLst>
              <a:path w="5704227" h="429320">
                <a:moveTo>
                  <a:pt x="5013883" y="342919"/>
                </a:moveTo>
                <a:lnTo>
                  <a:pt x="5092226" y="342919"/>
                </a:lnTo>
                <a:lnTo>
                  <a:pt x="5092226" y="393954"/>
                </a:lnTo>
                <a:lnTo>
                  <a:pt x="5013883" y="393954"/>
                </a:lnTo>
                <a:close/>
                <a:moveTo>
                  <a:pt x="1691430" y="330832"/>
                </a:moveTo>
                <a:lnTo>
                  <a:pt x="1691430" y="353215"/>
                </a:lnTo>
                <a:lnTo>
                  <a:pt x="1722319" y="353215"/>
                </a:lnTo>
                <a:lnTo>
                  <a:pt x="1722319" y="330832"/>
                </a:lnTo>
                <a:close/>
                <a:moveTo>
                  <a:pt x="4758679" y="320983"/>
                </a:moveTo>
                <a:lnTo>
                  <a:pt x="4816429" y="320983"/>
                </a:lnTo>
                <a:lnTo>
                  <a:pt x="4816429" y="390372"/>
                </a:lnTo>
                <a:lnTo>
                  <a:pt x="4758679" y="390372"/>
                </a:lnTo>
                <a:close/>
                <a:moveTo>
                  <a:pt x="1635471" y="290093"/>
                </a:moveTo>
                <a:lnTo>
                  <a:pt x="1778727" y="290093"/>
                </a:lnTo>
                <a:lnTo>
                  <a:pt x="1778727" y="392163"/>
                </a:lnTo>
                <a:lnTo>
                  <a:pt x="1635471" y="392163"/>
                </a:lnTo>
                <a:close/>
                <a:moveTo>
                  <a:pt x="3889686" y="272634"/>
                </a:moveTo>
                <a:lnTo>
                  <a:pt x="3889686" y="350529"/>
                </a:lnTo>
                <a:lnTo>
                  <a:pt x="3921470" y="350529"/>
                </a:lnTo>
                <a:lnTo>
                  <a:pt x="3921470" y="272634"/>
                </a:lnTo>
                <a:close/>
                <a:moveTo>
                  <a:pt x="4320825" y="263680"/>
                </a:moveTo>
                <a:lnTo>
                  <a:pt x="4320825" y="346053"/>
                </a:lnTo>
                <a:lnTo>
                  <a:pt x="4332465" y="337547"/>
                </a:lnTo>
                <a:lnTo>
                  <a:pt x="4332465" y="275320"/>
                </a:lnTo>
                <a:lnTo>
                  <a:pt x="4415285" y="275320"/>
                </a:lnTo>
                <a:lnTo>
                  <a:pt x="4415285" y="337547"/>
                </a:lnTo>
                <a:cubicBezTo>
                  <a:pt x="4416870" y="338890"/>
                  <a:pt x="4418623" y="340233"/>
                  <a:pt x="4420545" y="341576"/>
                </a:cubicBezTo>
                <a:cubicBezTo>
                  <a:pt x="4422466" y="342919"/>
                  <a:pt x="4424443" y="344262"/>
                  <a:pt x="4426477" y="345605"/>
                </a:cubicBezTo>
                <a:lnTo>
                  <a:pt x="4426477" y="263680"/>
                </a:lnTo>
                <a:close/>
                <a:moveTo>
                  <a:pt x="600360" y="249355"/>
                </a:moveTo>
                <a:lnTo>
                  <a:pt x="648709" y="249355"/>
                </a:lnTo>
                <a:lnTo>
                  <a:pt x="648709" y="284273"/>
                </a:lnTo>
                <a:lnTo>
                  <a:pt x="600360" y="284273"/>
                </a:lnTo>
                <a:close/>
                <a:moveTo>
                  <a:pt x="5603499" y="223837"/>
                </a:moveTo>
                <a:lnTo>
                  <a:pt x="5667069" y="223837"/>
                </a:lnTo>
                <a:lnTo>
                  <a:pt x="5667069" y="262337"/>
                </a:lnTo>
                <a:lnTo>
                  <a:pt x="5603499" y="262337"/>
                </a:lnTo>
                <a:close/>
                <a:moveTo>
                  <a:pt x="978226" y="220704"/>
                </a:moveTo>
                <a:lnTo>
                  <a:pt x="978226" y="251146"/>
                </a:lnTo>
                <a:lnTo>
                  <a:pt x="1021203" y="251146"/>
                </a:lnTo>
                <a:lnTo>
                  <a:pt x="1021203" y="220704"/>
                </a:lnTo>
                <a:close/>
                <a:moveTo>
                  <a:pt x="863622" y="220704"/>
                </a:moveTo>
                <a:lnTo>
                  <a:pt x="863622" y="251146"/>
                </a:lnTo>
                <a:lnTo>
                  <a:pt x="907046" y="251146"/>
                </a:lnTo>
                <a:lnTo>
                  <a:pt x="907046" y="220704"/>
                </a:lnTo>
                <a:close/>
                <a:moveTo>
                  <a:pt x="2028110" y="218465"/>
                </a:moveTo>
                <a:lnTo>
                  <a:pt x="2101976" y="227866"/>
                </a:lnTo>
                <a:cubicBezTo>
                  <a:pt x="2101296" y="231877"/>
                  <a:pt x="2100531" y="235943"/>
                  <a:pt x="2099682" y="240066"/>
                </a:cubicBezTo>
                <a:cubicBezTo>
                  <a:pt x="2098833" y="244188"/>
                  <a:pt x="2097957" y="248478"/>
                  <a:pt x="2097052" y="252936"/>
                </a:cubicBezTo>
                <a:lnTo>
                  <a:pt x="2238070" y="252936"/>
                </a:lnTo>
                <a:lnTo>
                  <a:pt x="2238070" y="414995"/>
                </a:lnTo>
                <a:lnTo>
                  <a:pt x="2141372" y="414995"/>
                </a:lnTo>
                <a:lnTo>
                  <a:pt x="2158384" y="396640"/>
                </a:lnTo>
                <a:lnTo>
                  <a:pt x="2158384" y="313820"/>
                </a:lnTo>
                <a:lnTo>
                  <a:pt x="2082279" y="313820"/>
                </a:lnTo>
                <a:cubicBezTo>
                  <a:pt x="2077821" y="329479"/>
                  <a:pt x="2072523" y="346174"/>
                  <a:pt x="2066386" y="363904"/>
                </a:cubicBezTo>
                <a:cubicBezTo>
                  <a:pt x="2060249" y="381633"/>
                  <a:pt x="2053161" y="400454"/>
                  <a:pt x="2045122" y="420367"/>
                </a:cubicBezTo>
                <a:lnTo>
                  <a:pt x="1969465" y="410070"/>
                </a:lnTo>
                <a:cubicBezTo>
                  <a:pt x="1976394" y="393217"/>
                  <a:pt x="1982680" y="376672"/>
                  <a:pt x="1988323" y="360434"/>
                </a:cubicBezTo>
                <a:cubicBezTo>
                  <a:pt x="1993966" y="344197"/>
                  <a:pt x="1999021" y="328659"/>
                  <a:pt x="2003488" y="313820"/>
                </a:cubicBezTo>
                <a:lnTo>
                  <a:pt x="1935889" y="313820"/>
                </a:lnTo>
                <a:lnTo>
                  <a:pt x="1935889" y="252936"/>
                </a:lnTo>
                <a:lnTo>
                  <a:pt x="2020052" y="252936"/>
                </a:lnTo>
                <a:cubicBezTo>
                  <a:pt x="2022066" y="244841"/>
                  <a:pt x="2023745" y="237865"/>
                  <a:pt x="2025088" y="232007"/>
                </a:cubicBezTo>
                <a:cubicBezTo>
                  <a:pt x="2026431" y="226150"/>
                  <a:pt x="2027439" y="221636"/>
                  <a:pt x="2028110" y="218465"/>
                </a:cubicBezTo>
                <a:close/>
                <a:moveTo>
                  <a:pt x="4349924" y="218018"/>
                </a:moveTo>
                <a:lnTo>
                  <a:pt x="4332465" y="231448"/>
                </a:lnTo>
                <a:lnTo>
                  <a:pt x="4415285" y="231448"/>
                </a:lnTo>
                <a:lnTo>
                  <a:pt x="4398273" y="218018"/>
                </a:lnTo>
                <a:close/>
                <a:moveTo>
                  <a:pt x="4840604" y="209064"/>
                </a:moveTo>
                <a:lnTo>
                  <a:pt x="4909993" y="209064"/>
                </a:lnTo>
                <a:lnTo>
                  <a:pt x="4909993" y="243087"/>
                </a:lnTo>
                <a:lnTo>
                  <a:pt x="4936854" y="243087"/>
                </a:lnTo>
                <a:lnTo>
                  <a:pt x="4936854" y="301733"/>
                </a:lnTo>
                <a:lnTo>
                  <a:pt x="4909993" y="301733"/>
                </a:lnTo>
                <a:lnTo>
                  <a:pt x="4909993" y="414547"/>
                </a:lnTo>
                <a:lnTo>
                  <a:pt x="4824935" y="414547"/>
                </a:lnTo>
                <a:lnTo>
                  <a:pt x="4840604" y="395297"/>
                </a:lnTo>
                <a:lnTo>
                  <a:pt x="4840604" y="301733"/>
                </a:lnTo>
                <a:lnTo>
                  <a:pt x="4742563" y="301733"/>
                </a:lnTo>
                <a:lnTo>
                  <a:pt x="4742563" y="243087"/>
                </a:lnTo>
                <a:lnTo>
                  <a:pt x="4840604" y="243087"/>
                </a:lnTo>
                <a:close/>
                <a:moveTo>
                  <a:pt x="1776936" y="204587"/>
                </a:moveTo>
                <a:lnTo>
                  <a:pt x="1776936" y="228314"/>
                </a:lnTo>
                <a:lnTo>
                  <a:pt x="1791709" y="228314"/>
                </a:lnTo>
                <a:lnTo>
                  <a:pt x="1791709" y="204587"/>
                </a:lnTo>
                <a:close/>
                <a:moveTo>
                  <a:pt x="1622488" y="204587"/>
                </a:moveTo>
                <a:lnTo>
                  <a:pt x="1622488" y="266814"/>
                </a:lnTo>
                <a:cubicBezTo>
                  <a:pt x="1625864" y="258653"/>
                  <a:pt x="1628737" y="249234"/>
                  <a:pt x="1631106" y="238555"/>
                </a:cubicBezTo>
                <a:cubicBezTo>
                  <a:pt x="1633475" y="227876"/>
                  <a:pt x="1635228" y="216553"/>
                  <a:pt x="1636366" y="204587"/>
                </a:cubicBezTo>
                <a:close/>
                <a:moveTo>
                  <a:pt x="4361116" y="166983"/>
                </a:moveTo>
                <a:lnTo>
                  <a:pt x="4361116" y="178175"/>
                </a:lnTo>
                <a:lnTo>
                  <a:pt x="4386633" y="178175"/>
                </a:lnTo>
                <a:lnTo>
                  <a:pt x="4386633" y="166983"/>
                </a:lnTo>
                <a:close/>
                <a:moveTo>
                  <a:pt x="978226" y="131616"/>
                </a:moveTo>
                <a:lnTo>
                  <a:pt x="978226" y="162954"/>
                </a:lnTo>
                <a:lnTo>
                  <a:pt x="1021203" y="162954"/>
                </a:lnTo>
                <a:lnTo>
                  <a:pt x="1021203" y="131616"/>
                </a:lnTo>
                <a:close/>
                <a:moveTo>
                  <a:pt x="863622" y="131616"/>
                </a:moveTo>
                <a:lnTo>
                  <a:pt x="863622" y="162954"/>
                </a:lnTo>
                <a:lnTo>
                  <a:pt x="907046" y="162954"/>
                </a:lnTo>
                <a:lnTo>
                  <a:pt x="907046" y="131616"/>
                </a:lnTo>
                <a:close/>
                <a:moveTo>
                  <a:pt x="5097599" y="128483"/>
                </a:moveTo>
                <a:lnTo>
                  <a:pt x="5175493" y="128483"/>
                </a:lnTo>
                <a:lnTo>
                  <a:pt x="5175493" y="149076"/>
                </a:lnTo>
                <a:lnTo>
                  <a:pt x="5264133" y="149076"/>
                </a:lnTo>
                <a:lnTo>
                  <a:pt x="5264133" y="192948"/>
                </a:lnTo>
                <a:lnTo>
                  <a:pt x="5175493" y="192948"/>
                </a:lnTo>
                <a:lnTo>
                  <a:pt x="5175493" y="209064"/>
                </a:lnTo>
                <a:lnTo>
                  <a:pt x="5299499" y="209064"/>
                </a:lnTo>
                <a:lnTo>
                  <a:pt x="5299499" y="260547"/>
                </a:lnTo>
                <a:lnTo>
                  <a:pt x="5245331" y="260547"/>
                </a:lnTo>
                <a:lnTo>
                  <a:pt x="5245331" y="276663"/>
                </a:lnTo>
                <a:lnTo>
                  <a:pt x="5295918" y="276663"/>
                </a:lnTo>
                <a:lnTo>
                  <a:pt x="5295918" y="329041"/>
                </a:lnTo>
                <a:lnTo>
                  <a:pt x="5245331" y="329041"/>
                </a:lnTo>
                <a:lnTo>
                  <a:pt x="5245331" y="414547"/>
                </a:lnTo>
                <a:lnTo>
                  <a:pt x="5151319" y="414547"/>
                </a:lnTo>
                <a:lnTo>
                  <a:pt x="5168331" y="394849"/>
                </a:lnTo>
                <a:lnTo>
                  <a:pt x="5168331" y="329041"/>
                </a:lnTo>
                <a:lnTo>
                  <a:pt x="4977621" y="329041"/>
                </a:lnTo>
                <a:lnTo>
                  <a:pt x="4977621" y="276663"/>
                </a:lnTo>
                <a:lnTo>
                  <a:pt x="5168331" y="276663"/>
                </a:lnTo>
                <a:lnTo>
                  <a:pt x="5168331" y="260547"/>
                </a:lnTo>
                <a:lnTo>
                  <a:pt x="4973144" y="260547"/>
                </a:lnTo>
                <a:lnTo>
                  <a:pt x="4973144" y="209064"/>
                </a:lnTo>
                <a:lnTo>
                  <a:pt x="5097599" y="209064"/>
                </a:lnTo>
                <a:lnTo>
                  <a:pt x="5097599" y="192948"/>
                </a:lnTo>
                <a:lnTo>
                  <a:pt x="5008959" y="192948"/>
                </a:lnTo>
                <a:lnTo>
                  <a:pt x="5008959" y="149076"/>
                </a:lnTo>
                <a:lnTo>
                  <a:pt x="5097599" y="149076"/>
                </a:lnTo>
                <a:close/>
                <a:moveTo>
                  <a:pt x="4361116" y="125349"/>
                </a:moveTo>
                <a:lnTo>
                  <a:pt x="4361116" y="136988"/>
                </a:lnTo>
                <a:lnTo>
                  <a:pt x="4386633" y="136988"/>
                </a:lnTo>
                <a:lnTo>
                  <a:pt x="4386633" y="125349"/>
                </a:lnTo>
                <a:close/>
                <a:moveTo>
                  <a:pt x="2957988" y="121767"/>
                </a:moveTo>
                <a:lnTo>
                  <a:pt x="2957988" y="185785"/>
                </a:lnTo>
                <a:lnTo>
                  <a:pt x="2972762" y="185785"/>
                </a:lnTo>
                <a:lnTo>
                  <a:pt x="2972762" y="121767"/>
                </a:lnTo>
                <a:close/>
                <a:moveTo>
                  <a:pt x="2047360" y="107890"/>
                </a:moveTo>
                <a:cubicBezTo>
                  <a:pt x="2060343" y="116321"/>
                  <a:pt x="2073773" y="123633"/>
                  <a:pt x="2087651" y="129826"/>
                </a:cubicBezTo>
                <a:cubicBezTo>
                  <a:pt x="2093499" y="126701"/>
                  <a:pt x="2099262" y="123325"/>
                  <a:pt x="2104942" y="119697"/>
                </a:cubicBezTo>
                <a:cubicBezTo>
                  <a:pt x="2110622" y="116069"/>
                  <a:pt x="2116050" y="112133"/>
                  <a:pt x="2121227" y="107890"/>
                </a:cubicBezTo>
                <a:close/>
                <a:moveTo>
                  <a:pt x="1678447" y="103413"/>
                </a:moveTo>
                <a:lnTo>
                  <a:pt x="1689639" y="148180"/>
                </a:lnTo>
                <a:lnTo>
                  <a:pt x="1724558" y="148180"/>
                </a:lnTo>
                <a:lnTo>
                  <a:pt x="1735750" y="103413"/>
                </a:lnTo>
                <a:close/>
                <a:moveTo>
                  <a:pt x="471877" y="102517"/>
                </a:moveTo>
                <a:lnTo>
                  <a:pt x="651843" y="102517"/>
                </a:lnTo>
                <a:lnTo>
                  <a:pt x="651843" y="153552"/>
                </a:lnTo>
                <a:lnTo>
                  <a:pt x="591407" y="153552"/>
                </a:lnTo>
                <a:lnTo>
                  <a:pt x="591407" y="189814"/>
                </a:lnTo>
                <a:lnTo>
                  <a:pt x="643337" y="189814"/>
                </a:lnTo>
                <a:lnTo>
                  <a:pt x="643337" y="240849"/>
                </a:lnTo>
                <a:lnTo>
                  <a:pt x="591407" y="240849"/>
                </a:lnTo>
                <a:lnTo>
                  <a:pt x="591407" y="290989"/>
                </a:lnTo>
                <a:lnTo>
                  <a:pt x="659006" y="290989"/>
                </a:lnTo>
                <a:lnTo>
                  <a:pt x="659006" y="341576"/>
                </a:lnTo>
                <a:lnTo>
                  <a:pt x="470982" y="341576"/>
                </a:lnTo>
                <a:lnTo>
                  <a:pt x="470982" y="290989"/>
                </a:lnTo>
                <a:lnTo>
                  <a:pt x="531418" y="290989"/>
                </a:lnTo>
                <a:lnTo>
                  <a:pt x="531418" y="240849"/>
                </a:lnTo>
                <a:lnTo>
                  <a:pt x="482622" y="240849"/>
                </a:lnTo>
                <a:lnTo>
                  <a:pt x="482622" y="189814"/>
                </a:lnTo>
                <a:lnTo>
                  <a:pt x="531418" y="189814"/>
                </a:lnTo>
                <a:lnTo>
                  <a:pt x="531418" y="153552"/>
                </a:lnTo>
                <a:lnTo>
                  <a:pt x="471877" y="153552"/>
                </a:lnTo>
                <a:close/>
                <a:moveTo>
                  <a:pt x="5569476" y="98936"/>
                </a:moveTo>
                <a:lnTo>
                  <a:pt x="5608871" y="128035"/>
                </a:lnTo>
                <a:cubicBezTo>
                  <a:pt x="5616407" y="119184"/>
                  <a:pt x="5621817" y="112152"/>
                  <a:pt x="5625100" y="106938"/>
                </a:cubicBezTo>
                <a:cubicBezTo>
                  <a:pt x="5628382" y="101725"/>
                  <a:pt x="5629987" y="99057"/>
                  <a:pt x="5629913" y="98936"/>
                </a:cubicBezTo>
                <a:close/>
                <a:moveTo>
                  <a:pt x="182203" y="95802"/>
                </a:moveTo>
                <a:lnTo>
                  <a:pt x="72523" y="170116"/>
                </a:lnTo>
                <a:lnTo>
                  <a:pt x="292331" y="170116"/>
                </a:lnTo>
                <a:close/>
                <a:moveTo>
                  <a:pt x="460686" y="83715"/>
                </a:moveTo>
                <a:lnTo>
                  <a:pt x="460686" y="360826"/>
                </a:lnTo>
                <a:lnTo>
                  <a:pt x="667959" y="360826"/>
                </a:lnTo>
                <a:lnTo>
                  <a:pt x="667959" y="83715"/>
                </a:lnTo>
                <a:close/>
                <a:moveTo>
                  <a:pt x="4361116" y="82820"/>
                </a:moveTo>
                <a:lnTo>
                  <a:pt x="4361116" y="95802"/>
                </a:lnTo>
                <a:lnTo>
                  <a:pt x="4386633" y="95802"/>
                </a:lnTo>
                <a:lnTo>
                  <a:pt x="4386633" y="82820"/>
                </a:lnTo>
                <a:close/>
                <a:moveTo>
                  <a:pt x="4097407" y="35366"/>
                </a:moveTo>
                <a:lnTo>
                  <a:pt x="4149785" y="35366"/>
                </a:lnTo>
                <a:lnTo>
                  <a:pt x="4149785" y="101622"/>
                </a:lnTo>
                <a:lnTo>
                  <a:pt x="4097407" y="101622"/>
                </a:lnTo>
                <a:close/>
                <a:moveTo>
                  <a:pt x="2317337" y="34918"/>
                </a:moveTo>
                <a:lnTo>
                  <a:pt x="2619517" y="34918"/>
                </a:lnTo>
                <a:lnTo>
                  <a:pt x="2619517" y="97145"/>
                </a:lnTo>
                <a:lnTo>
                  <a:pt x="2508046" y="97145"/>
                </a:lnTo>
                <a:lnTo>
                  <a:pt x="2508046" y="137884"/>
                </a:lnTo>
                <a:lnTo>
                  <a:pt x="2525505" y="119081"/>
                </a:lnTo>
                <a:lnTo>
                  <a:pt x="2653093" y="270396"/>
                </a:lnTo>
                <a:lnTo>
                  <a:pt x="2599819" y="320535"/>
                </a:lnTo>
                <a:lnTo>
                  <a:pt x="2508046" y="202797"/>
                </a:lnTo>
                <a:lnTo>
                  <a:pt x="2508046" y="415442"/>
                </a:lnTo>
                <a:lnTo>
                  <a:pt x="2430151" y="415442"/>
                </a:lnTo>
                <a:lnTo>
                  <a:pt x="2430151" y="204140"/>
                </a:lnTo>
                <a:lnTo>
                  <a:pt x="2339720" y="320535"/>
                </a:lnTo>
                <a:lnTo>
                  <a:pt x="2283761" y="269500"/>
                </a:lnTo>
                <a:lnTo>
                  <a:pt x="2432837" y="97145"/>
                </a:lnTo>
                <a:lnTo>
                  <a:pt x="2317337" y="97145"/>
                </a:lnTo>
                <a:close/>
                <a:moveTo>
                  <a:pt x="1211941" y="30442"/>
                </a:moveTo>
                <a:lnTo>
                  <a:pt x="1472488" y="30442"/>
                </a:lnTo>
                <a:lnTo>
                  <a:pt x="1365941" y="172355"/>
                </a:lnTo>
                <a:lnTo>
                  <a:pt x="1365941" y="191605"/>
                </a:lnTo>
                <a:lnTo>
                  <a:pt x="1497558" y="191605"/>
                </a:lnTo>
                <a:lnTo>
                  <a:pt x="1497558" y="257413"/>
                </a:lnTo>
                <a:lnTo>
                  <a:pt x="1365941" y="257413"/>
                </a:lnTo>
                <a:lnTo>
                  <a:pt x="1365941" y="414995"/>
                </a:lnTo>
                <a:lnTo>
                  <a:pt x="1269691" y="414995"/>
                </a:lnTo>
                <a:lnTo>
                  <a:pt x="1288494" y="393059"/>
                </a:lnTo>
                <a:lnTo>
                  <a:pt x="1288494" y="257413"/>
                </a:lnTo>
                <a:lnTo>
                  <a:pt x="1155087" y="257413"/>
                </a:lnTo>
                <a:lnTo>
                  <a:pt x="1155087" y="191605"/>
                </a:lnTo>
                <a:lnTo>
                  <a:pt x="1288494" y="191605"/>
                </a:lnTo>
                <a:lnTo>
                  <a:pt x="1288494" y="158477"/>
                </a:lnTo>
                <a:lnTo>
                  <a:pt x="1342662" y="91326"/>
                </a:lnTo>
                <a:lnTo>
                  <a:pt x="1211941" y="91326"/>
                </a:lnTo>
                <a:close/>
                <a:moveTo>
                  <a:pt x="3334064" y="27756"/>
                </a:moveTo>
                <a:lnTo>
                  <a:pt x="3381069" y="27756"/>
                </a:lnTo>
                <a:lnTo>
                  <a:pt x="3381069" y="74314"/>
                </a:lnTo>
                <a:lnTo>
                  <a:pt x="3334064" y="74314"/>
                </a:lnTo>
                <a:close/>
                <a:moveTo>
                  <a:pt x="398907" y="25965"/>
                </a:moveTo>
                <a:lnTo>
                  <a:pt x="729291" y="25965"/>
                </a:lnTo>
                <a:lnTo>
                  <a:pt x="729291" y="419471"/>
                </a:lnTo>
                <a:lnTo>
                  <a:pt x="398907" y="419471"/>
                </a:lnTo>
                <a:close/>
                <a:moveTo>
                  <a:pt x="3317500" y="23727"/>
                </a:moveTo>
                <a:lnTo>
                  <a:pt x="3321529" y="92669"/>
                </a:lnTo>
                <a:lnTo>
                  <a:pt x="3388232" y="85058"/>
                </a:lnTo>
                <a:lnTo>
                  <a:pt x="3395395" y="141913"/>
                </a:lnTo>
                <a:lnTo>
                  <a:pt x="3326453" y="151314"/>
                </a:lnTo>
                <a:lnTo>
                  <a:pt x="3329139" y="175488"/>
                </a:lnTo>
                <a:lnTo>
                  <a:pt x="3397633" y="162058"/>
                </a:lnTo>
                <a:lnTo>
                  <a:pt x="3407035" y="221151"/>
                </a:lnTo>
                <a:lnTo>
                  <a:pt x="3339883" y="234582"/>
                </a:lnTo>
                <a:cubicBezTo>
                  <a:pt x="3341227" y="240383"/>
                  <a:pt x="3342681" y="246128"/>
                  <a:pt x="3344248" y="251817"/>
                </a:cubicBezTo>
                <a:cubicBezTo>
                  <a:pt x="3345815" y="257506"/>
                  <a:pt x="3347494" y="263251"/>
                  <a:pt x="3349285" y="269053"/>
                </a:cubicBezTo>
                <a:lnTo>
                  <a:pt x="3392709" y="240849"/>
                </a:lnTo>
                <a:lnTo>
                  <a:pt x="3425389" y="294570"/>
                </a:lnTo>
                <a:lnTo>
                  <a:pt x="3373011" y="330832"/>
                </a:lnTo>
                <a:cubicBezTo>
                  <a:pt x="3379353" y="345605"/>
                  <a:pt x="3386815" y="360826"/>
                  <a:pt x="3395395" y="376495"/>
                </a:cubicBezTo>
                <a:lnTo>
                  <a:pt x="3415093" y="387686"/>
                </a:lnTo>
                <a:lnTo>
                  <a:pt x="3340331" y="422157"/>
                </a:lnTo>
                <a:cubicBezTo>
                  <a:pt x="3334978" y="413875"/>
                  <a:pt x="3330016" y="405593"/>
                  <a:pt x="3325446" y="397311"/>
                </a:cubicBezTo>
                <a:cubicBezTo>
                  <a:pt x="3320876" y="389029"/>
                  <a:pt x="3316585" y="380747"/>
                  <a:pt x="3312575" y="372465"/>
                </a:cubicBezTo>
                <a:lnTo>
                  <a:pt x="3251691" y="414099"/>
                </a:lnTo>
                <a:lnTo>
                  <a:pt x="3215877" y="356797"/>
                </a:lnTo>
                <a:lnTo>
                  <a:pt x="3287505" y="309791"/>
                </a:lnTo>
                <a:cubicBezTo>
                  <a:pt x="3280865" y="290093"/>
                  <a:pt x="3275343" y="269500"/>
                  <a:pt x="3270941" y="248012"/>
                </a:cubicBezTo>
                <a:lnTo>
                  <a:pt x="3222145" y="257413"/>
                </a:lnTo>
                <a:lnTo>
                  <a:pt x="3214087" y="198320"/>
                </a:lnTo>
                <a:lnTo>
                  <a:pt x="3261540" y="188919"/>
                </a:lnTo>
                <a:lnTo>
                  <a:pt x="3257959" y="160267"/>
                </a:lnTo>
                <a:lnTo>
                  <a:pt x="3220354" y="165192"/>
                </a:lnTo>
                <a:lnTo>
                  <a:pt x="3211848" y="104308"/>
                </a:lnTo>
                <a:lnTo>
                  <a:pt x="3253035" y="99831"/>
                </a:lnTo>
                <a:cubicBezTo>
                  <a:pt x="3251766" y="76925"/>
                  <a:pt x="3250721" y="52452"/>
                  <a:pt x="3249901" y="26413"/>
                </a:cubicBezTo>
                <a:close/>
                <a:moveTo>
                  <a:pt x="3685517" y="21936"/>
                </a:moveTo>
                <a:lnTo>
                  <a:pt x="3749087" y="21936"/>
                </a:lnTo>
                <a:lnTo>
                  <a:pt x="3749087" y="111471"/>
                </a:lnTo>
                <a:lnTo>
                  <a:pt x="3787139" y="96250"/>
                </a:lnTo>
                <a:lnTo>
                  <a:pt x="3787139" y="166983"/>
                </a:lnTo>
                <a:lnTo>
                  <a:pt x="3749087" y="181308"/>
                </a:lnTo>
                <a:lnTo>
                  <a:pt x="3749087" y="213093"/>
                </a:lnTo>
                <a:lnTo>
                  <a:pt x="3787139" y="226971"/>
                </a:lnTo>
                <a:lnTo>
                  <a:pt x="3787139" y="298151"/>
                </a:lnTo>
                <a:lnTo>
                  <a:pt x="3749087" y="285169"/>
                </a:lnTo>
                <a:lnTo>
                  <a:pt x="3749087" y="352768"/>
                </a:lnTo>
                <a:lnTo>
                  <a:pt x="3778186" y="352768"/>
                </a:lnTo>
                <a:lnTo>
                  <a:pt x="3795645" y="337099"/>
                </a:lnTo>
                <a:lnTo>
                  <a:pt x="3795645" y="414995"/>
                </a:lnTo>
                <a:lnTo>
                  <a:pt x="3685517" y="414995"/>
                </a:lnTo>
                <a:close/>
                <a:moveTo>
                  <a:pt x="3610308" y="21936"/>
                </a:moveTo>
                <a:lnTo>
                  <a:pt x="3674325" y="21936"/>
                </a:lnTo>
                <a:lnTo>
                  <a:pt x="3674325" y="212198"/>
                </a:lnTo>
                <a:cubicBezTo>
                  <a:pt x="3674288" y="230114"/>
                  <a:pt x="3673691" y="250577"/>
                  <a:pt x="3672534" y="273585"/>
                </a:cubicBezTo>
                <a:cubicBezTo>
                  <a:pt x="3671378" y="296594"/>
                  <a:pt x="3669886" y="319407"/>
                  <a:pt x="3668057" y="342024"/>
                </a:cubicBezTo>
                <a:lnTo>
                  <a:pt x="3661790" y="416785"/>
                </a:lnTo>
                <a:lnTo>
                  <a:pt x="3596877" y="412756"/>
                </a:lnTo>
                <a:lnTo>
                  <a:pt x="3602697" y="362617"/>
                </a:lnTo>
                <a:cubicBezTo>
                  <a:pt x="3604031" y="349746"/>
                  <a:pt x="3605169" y="336651"/>
                  <a:pt x="3606111" y="323333"/>
                </a:cubicBezTo>
                <a:cubicBezTo>
                  <a:pt x="3607053" y="310015"/>
                  <a:pt x="3607855" y="297144"/>
                  <a:pt x="3608517" y="284721"/>
                </a:cubicBezTo>
                <a:lnTo>
                  <a:pt x="3572255" y="298151"/>
                </a:lnTo>
                <a:lnTo>
                  <a:pt x="3572255" y="226971"/>
                </a:lnTo>
                <a:lnTo>
                  <a:pt x="3610308" y="212645"/>
                </a:lnTo>
                <a:lnTo>
                  <a:pt x="3610308" y="181308"/>
                </a:lnTo>
                <a:lnTo>
                  <a:pt x="3572255" y="166983"/>
                </a:lnTo>
                <a:lnTo>
                  <a:pt x="3572255" y="96250"/>
                </a:lnTo>
                <a:lnTo>
                  <a:pt x="3610308" y="111471"/>
                </a:lnTo>
                <a:close/>
                <a:moveTo>
                  <a:pt x="3466604" y="21936"/>
                </a:moveTo>
                <a:lnTo>
                  <a:pt x="3537337" y="21936"/>
                </a:lnTo>
                <a:lnTo>
                  <a:pt x="3537337" y="90430"/>
                </a:lnTo>
                <a:lnTo>
                  <a:pt x="3557482" y="90430"/>
                </a:lnTo>
                <a:lnTo>
                  <a:pt x="3557482" y="153105"/>
                </a:lnTo>
                <a:lnTo>
                  <a:pt x="3537337" y="153105"/>
                </a:lnTo>
                <a:lnTo>
                  <a:pt x="3537337" y="210407"/>
                </a:lnTo>
                <a:lnTo>
                  <a:pt x="3558377" y="204587"/>
                </a:lnTo>
                <a:lnTo>
                  <a:pt x="3558377" y="272186"/>
                </a:lnTo>
                <a:lnTo>
                  <a:pt x="3537337" y="278006"/>
                </a:lnTo>
                <a:lnTo>
                  <a:pt x="3537337" y="414995"/>
                </a:lnTo>
                <a:lnTo>
                  <a:pt x="3449145" y="414995"/>
                </a:lnTo>
                <a:lnTo>
                  <a:pt x="3466604" y="394849"/>
                </a:lnTo>
                <a:lnTo>
                  <a:pt x="3466604" y="296808"/>
                </a:lnTo>
                <a:lnTo>
                  <a:pt x="3436610" y="304419"/>
                </a:lnTo>
                <a:lnTo>
                  <a:pt x="3436610" y="237268"/>
                </a:lnTo>
                <a:lnTo>
                  <a:pt x="3466604" y="229209"/>
                </a:lnTo>
                <a:lnTo>
                  <a:pt x="3466604" y="153105"/>
                </a:lnTo>
                <a:lnTo>
                  <a:pt x="3440191" y="153105"/>
                </a:lnTo>
                <a:lnTo>
                  <a:pt x="3440191" y="90430"/>
                </a:lnTo>
                <a:lnTo>
                  <a:pt x="3466604" y="90430"/>
                </a:lnTo>
                <a:close/>
                <a:moveTo>
                  <a:pt x="4650790" y="20593"/>
                </a:moveTo>
                <a:lnTo>
                  <a:pt x="4716151" y="20593"/>
                </a:lnTo>
                <a:lnTo>
                  <a:pt x="4716151" y="108785"/>
                </a:lnTo>
                <a:lnTo>
                  <a:pt x="4736296" y="108785"/>
                </a:lnTo>
                <a:lnTo>
                  <a:pt x="4736296" y="169669"/>
                </a:lnTo>
                <a:lnTo>
                  <a:pt x="4716151" y="169669"/>
                </a:lnTo>
                <a:lnTo>
                  <a:pt x="4716151" y="222942"/>
                </a:lnTo>
                <a:lnTo>
                  <a:pt x="4737191" y="217570"/>
                </a:lnTo>
                <a:lnTo>
                  <a:pt x="4737191" y="288303"/>
                </a:lnTo>
                <a:lnTo>
                  <a:pt x="4716151" y="293227"/>
                </a:lnTo>
                <a:lnTo>
                  <a:pt x="4716151" y="414547"/>
                </a:lnTo>
                <a:lnTo>
                  <a:pt x="4650790" y="414547"/>
                </a:lnTo>
                <a:lnTo>
                  <a:pt x="4650790" y="308448"/>
                </a:lnTo>
                <a:lnTo>
                  <a:pt x="4583639" y="323669"/>
                </a:lnTo>
                <a:lnTo>
                  <a:pt x="4583639" y="255175"/>
                </a:lnTo>
                <a:lnTo>
                  <a:pt x="4650790" y="239058"/>
                </a:lnTo>
                <a:lnTo>
                  <a:pt x="4650790" y="169669"/>
                </a:lnTo>
                <a:lnTo>
                  <a:pt x="4625273" y="169669"/>
                </a:lnTo>
                <a:lnTo>
                  <a:pt x="4619453" y="204140"/>
                </a:lnTo>
                <a:lnTo>
                  <a:pt x="4568418" y="204140"/>
                </a:lnTo>
                <a:lnTo>
                  <a:pt x="4594831" y="47006"/>
                </a:lnTo>
                <a:lnTo>
                  <a:pt x="4646761" y="47006"/>
                </a:lnTo>
                <a:lnTo>
                  <a:pt x="4636017" y="108785"/>
                </a:lnTo>
                <a:lnTo>
                  <a:pt x="4650790" y="108785"/>
                </a:lnTo>
                <a:close/>
                <a:moveTo>
                  <a:pt x="3115151" y="19250"/>
                </a:moveTo>
                <a:lnTo>
                  <a:pt x="3168871" y="50139"/>
                </a:lnTo>
                <a:lnTo>
                  <a:pt x="3162604" y="58645"/>
                </a:lnTo>
                <a:lnTo>
                  <a:pt x="3202447" y="58645"/>
                </a:lnTo>
                <a:lnTo>
                  <a:pt x="3202447" y="117738"/>
                </a:lnTo>
                <a:lnTo>
                  <a:pt x="3120970" y="117738"/>
                </a:lnTo>
                <a:lnTo>
                  <a:pt x="3104406" y="141017"/>
                </a:lnTo>
                <a:lnTo>
                  <a:pt x="3201104" y="141017"/>
                </a:lnTo>
                <a:lnTo>
                  <a:pt x="3201104" y="196977"/>
                </a:lnTo>
                <a:lnTo>
                  <a:pt x="3161709" y="196977"/>
                </a:lnTo>
                <a:lnTo>
                  <a:pt x="3161709" y="230105"/>
                </a:lnTo>
                <a:lnTo>
                  <a:pt x="3200209" y="230105"/>
                </a:lnTo>
                <a:lnTo>
                  <a:pt x="3200209" y="285616"/>
                </a:lnTo>
                <a:lnTo>
                  <a:pt x="3161709" y="285616"/>
                </a:lnTo>
                <a:lnTo>
                  <a:pt x="3161709" y="323221"/>
                </a:lnTo>
                <a:lnTo>
                  <a:pt x="3195732" y="311134"/>
                </a:lnTo>
                <a:lnTo>
                  <a:pt x="3212744" y="372018"/>
                </a:lnTo>
                <a:lnTo>
                  <a:pt x="3085156" y="414099"/>
                </a:lnTo>
                <a:lnTo>
                  <a:pt x="3065906" y="357692"/>
                </a:lnTo>
                <a:lnTo>
                  <a:pt x="3097691" y="346500"/>
                </a:lnTo>
                <a:lnTo>
                  <a:pt x="3097691" y="285616"/>
                </a:lnTo>
                <a:lnTo>
                  <a:pt x="3066354" y="285616"/>
                </a:lnTo>
                <a:lnTo>
                  <a:pt x="3066354" y="230105"/>
                </a:lnTo>
                <a:lnTo>
                  <a:pt x="3097691" y="230105"/>
                </a:lnTo>
                <a:lnTo>
                  <a:pt x="3097691" y="196977"/>
                </a:lnTo>
                <a:lnTo>
                  <a:pt x="3075755" y="196977"/>
                </a:lnTo>
                <a:lnTo>
                  <a:pt x="3075755" y="156686"/>
                </a:lnTo>
                <a:lnTo>
                  <a:pt x="3040389" y="129826"/>
                </a:lnTo>
                <a:close/>
                <a:moveTo>
                  <a:pt x="4336941" y="17907"/>
                </a:moveTo>
                <a:lnTo>
                  <a:pt x="4411703" y="17907"/>
                </a:lnTo>
                <a:lnTo>
                  <a:pt x="4411703" y="38948"/>
                </a:lnTo>
                <a:lnTo>
                  <a:pt x="4535709" y="38948"/>
                </a:lnTo>
                <a:lnTo>
                  <a:pt x="4535709" y="127587"/>
                </a:lnTo>
                <a:lnTo>
                  <a:pt x="4488255" y="127587"/>
                </a:lnTo>
                <a:lnTo>
                  <a:pt x="4488255" y="82820"/>
                </a:lnTo>
                <a:lnTo>
                  <a:pt x="4450203" y="82820"/>
                </a:lnTo>
                <a:lnTo>
                  <a:pt x="4450203" y="95802"/>
                </a:lnTo>
                <a:lnTo>
                  <a:pt x="4481540" y="95802"/>
                </a:lnTo>
                <a:lnTo>
                  <a:pt x="4481540" y="125349"/>
                </a:lnTo>
                <a:lnTo>
                  <a:pt x="4450203" y="125349"/>
                </a:lnTo>
                <a:lnTo>
                  <a:pt x="4450203" y="136988"/>
                </a:lnTo>
                <a:lnTo>
                  <a:pt x="4481540" y="136988"/>
                </a:lnTo>
                <a:lnTo>
                  <a:pt x="4481540" y="166983"/>
                </a:lnTo>
                <a:lnTo>
                  <a:pt x="4450203" y="166983"/>
                </a:lnTo>
                <a:lnTo>
                  <a:pt x="4450203" y="178175"/>
                </a:lnTo>
                <a:lnTo>
                  <a:pt x="4535709" y="178175"/>
                </a:lnTo>
                <a:lnTo>
                  <a:pt x="4535709" y="218018"/>
                </a:lnTo>
                <a:lnTo>
                  <a:pt x="4486017" y="218018"/>
                </a:lnTo>
                <a:lnTo>
                  <a:pt x="4548244" y="260994"/>
                </a:lnTo>
                <a:lnTo>
                  <a:pt x="4512877" y="307105"/>
                </a:lnTo>
                <a:lnTo>
                  <a:pt x="4494075" y="292779"/>
                </a:lnTo>
                <a:lnTo>
                  <a:pt x="4494075" y="356349"/>
                </a:lnTo>
                <a:lnTo>
                  <a:pt x="4445727" y="356349"/>
                </a:lnTo>
                <a:cubicBezTo>
                  <a:pt x="4456657" y="362020"/>
                  <a:pt x="4467923" y="367131"/>
                  <a:pt x="4479526" y="371682"/>
                </a:cubicBezTo>
                <a:cubicBezTo>
                  <a:pt x="4491129" y="376233"/>
                  <a:pt x="4501947" y="379777"/>
                  <a:pt x="4511983" y="382314"/>
                </a:cubicBezTo>
                <a:lnTo>
                  <a:pt x="4478407" y="427977"/>
                </a:lnTo>
                <a:cubicBezTo>
                  <a:pt x="4460136" y="420964"/>
                  <a:pt x="4441389" y="412607"/>
                  <a:pt x="4422167" y="402907"/>
                </a:cubicBezTo>
                <a:cubicBezTo>
                  <a:pt x="4402945" y="393208"/>
                  <a:pt x="4386773" y="383956"/>
                  <a:pt x="4373651" y="375152"/>
                </a:cubicBezTo>
                <a:cubicBezTo>
                  <a:pt x="4360389" y="384963"/>
                  <a:pt x="4344272" y="394663"/>
                  <a:pt x="4325302" y="404250"/>
                </a:cubicBezTo>
                <a:cubicBezTo>
                  <a:pt x="4306331" y="413838"/>
                  <a:pt x="4287529" y="422195"/>
                  <a:pt x="4268895" y="429320"/>
                </a:cubicBezTo>
                <a:lnTo>
                  <a:pt x="4236662" y="384105"/>
                </a:lnTo>
                <a:cubicBezTo>
                  <a:pt x="4262627" y="375525"/>
                  <a:pt x="4284563" y="366273"/>
                  <a:pt x="4302471" y="356349"/>
                </a:cubicBezTo>
                <a:lnTo>
                  <a:pt x="4253226" y="356349"/>
                </a:lnTo>
                <a:lnTo>
                  <a:pt x="4253226" y="292779"/>
                </a:lnTo>
                <a:lnTo>
                  <a:pt x="4234871" y="306657"/>
                </a:lnTo>
                <a:lnTo>
                  <a:pt x="4199505" y="260547"/>
                </a:lnTo>
                <a:lnTo>
                  <a:pt x="4261284" y="218018"/>
                </a:lnTo>
                <a:lnTo>
                  <a:pt x="4212487" y="218018"/>
                </a:lnTo>
                <a:lnTo>
                  <a:pt x="4212487" y="178175"/>
                </a:lnTo>
                <a:lnTo>
                  <a:pt x="4297546" y="178175"/>
                </a:lnTo>
                <a:lnTo>
                  <a:pt x="4297546" y="166983"/>
                </a:lnTo>
                <a:lnTo>
                  <a:pt x="4267104" y="166983"/>
                </a:lnTo>
                <a:lnTo>
                  <a:pt x="4267104" y="136988"/>
                </a:lnTo>
                <a:lnTo>
                  <a:pt x="4297546" y="136988"/>
                </a:lnTo>
                <a:lnTo>
                  <a:pt x="4297546" y="125349"/>
                </a:lnTo>
                <a:lnTo>
                  <a:pt x="4267104" y="125349"/>
                </a:lnTo>
                <a:lnTo>
                  <a:pt x="4267104" y="95802"/>
                </a:lnTo>
                <a:lnTo>
                  <a:pt x="4297546" y="95802"/>
                </a:lnTo>
                <a:lnTo>
                  <a:pt x="4297546" y="82820"/>
                </a:lnTo>
                <a:lnTo>
                  <a:pt x="4259493" y="82820"/>
                </a:lnTo>
                <a:lnTo>
                  <a:pt x="4259493" y="127587"/>
                </a:lnTo>
                <a:lnTo>
                  <a:pt x="4212040" y="127587"/>
                </a:lnTo>
                <a:lnTo>
                  <a:pt x="4212040" y="38948"/>
                </a:lnTo>
                <a:lnTo>
                  <a:pt x="4336941" y="38948"/>
                </a:lnTo>
                <a:close/>
                <a:moveTo>
                  <a:pt x="5157139" y="17011"/>
                </a:moveTo>
                <a:lnTo>
                  <a:pt x="5212651" y="17011"/>
                </a:lnTo>
                <a:lnTo>
                  <a:pt x="5205935" y="44767"/>
                </a:lnTo>
                <a:lnTo>
                  <a:pt x="5292785" y="44767"/>
                </a:lnTo>
                <a:lnTo>
                  <a:pt x="5292785" y="89087"/>
                </a:lnTo>
                <a:lnTo>
                  <a:pt x="5270401" y="89087"/>
                </a:lnTo>
                <a:lnTo>
                  <a:pt x="5270401" y="120424"/>
                </a:lnTo>
                <a:lnTo>
                  <a:pt x="5209965" y="120424"/>
                </a:lnTo>
                <a:lnTo>
                  <a:pt x="5209965" y="89087"/>
                </a:lnTo>
                <a:lnTo>
                  <a:pt x="5195639" y="89087"/>
                </a:lnTo>
                <a:lnTo>
                  <a:pt x="5188476" y="120424"/>
                </a:lnTo>
                <a:lnTo>
                  <a:pt x="5130726" y="120424"/>
                </a:lnTo>
                <a:close/>
                <a:moveTo>
                  <a:pt x="5000005" y="17011"/>
                </a:moveTo>
                <a:lnTo>
                  <a:pt x="5055517" y="17011"/>
                </a:lnTo>
                <a:lnTo>
                  <a:pt x="5048802" y="44767"/>
                </a:lnTo>
                <a:lnTo>
                  <a:pt x="5129831" y="44767"/>
                </a:lnTo>
                <a:lnTo>
                  <a:pt x="5129831" y="89087"/>
                </a:lnTo>
                <a:lnTo>
                  <a:pt x="5113714" y="89087"/>
                </a:lnTo>
                <a:lnTo>
                  <a:pt x="5113714" y="120424"/>
                </a:lnTo>
                <a:lnTo>
                  <a:pt x="5052831" y="120424"/>
                </a:lnTo>
                <a:lnTo>
                  <a:pt x="5052831" y="89087"/>
                </a:lnTo>
                <a:lnTo>
                  <a:pt x="5038505" y="89087"/>
                </a:lnTo>
                <a:lnTo>
                  <a:pt x="5031343" y="120424"/>
                </a:lnTo>
                <a:lnTo>
                  <a:pt x="4973592" y="120424"/>
                </a:lnTo>
                <a:close/>
                <a:moveTo>
                  <a:pt x="4805237" y="17011"/>
                </a:moveTo>
                <a:lnTo>
                  <a:pt x="4873731" y="17011"/>
                </a:lnTo>
                <a:lnTo>
                  <a:pt x="4873731" y="59541"/>
                </a:lnTo>
                <a:lnTo>
                  <a:pt x="4922528" y="59541"/>
                </a:lnTo>
                <a:lnTo>
                  <a:pt x="4922528" y="114157"/>
                </a:lnTo>
                <a:lnTo>
                  <a:pt x="4873731" y="114157"/>
                </a:lnTo>
                <a:lnTo>
                  <a:pt x="4873731" y="144599"/>
                </a:lnTo>
                <a:lnTo>
                  <a:pt x="4936854" y="144599"/>
                </a:lnTo>
                <a:lnTo>
                  <a:pt x="4936854" y="201901"/>
                </a:lnTo>
                <a:lnTo>
                  <a:pt x="4742563" y="201901"/>
                </a:lnTo>
                <a:lnTo>
                  <a:pt x="4742563" y="144599"/>
                </a:lnTo>
                <a:lnTo>
                  <a:pt x="4805237" y="144599"/>
                </a:lnTo>
                <a:lnTo>
                  <a:pt x="4805237" y="114157"/>
                </a:lnTo>
                <a:lnTo>
                  <a:pt x="4757337" y="114157"/>
                </a:lnTo>
                <a:lnTo>
                  <a:pt x="4757337" y="59541"/>
                </a:lnTo>
                <a:lnTo>
                  <a:pt x="4805237" y="59541"/>
                </a:lnTo>
                <a:close/>
                <a:moveTo>
                  <a:pt x="2706395" y="17011"/>
                </a:moveTo>
                <a:lnTo>
                  <a:pt x="2762354" y="17011"/>
                </a:lnTo>
                <a:lnTo>
                  <a:pt x="2752058" y="63570"/>
                </a:lnTo>
                <a:lnTo>
                  <a:pt x="2842936" y="63570"/>
                </a:lnTo>
                <a:lnTo>
                  <a:pt x="2842936" y="121767"/>
                </a:lnTo>
                <a:lnTo>
                  <a:pt x="2809360" y="121767"/>
                </a:lnTo>
                <a:lnTo>
                  <a:pt x="2809360" y="169221"/>
                </a:lnTo>
                <a:lnTo>
                  <a:pt x="2848308" y="169221"/>
                </a:lnTo>
                <a:lnTo>
                  <a:pt x="2848308" y="225180"/>
                </a:lnTo>
                <a:lnTo>
                  <a:pt x="2809360" y="225180"/>
                </a:lnTo>
                <a:lnTo>
                  <a:pt x="2809360" y="333965"/>
                </a:lnTo>
                <a:lnTo>
                  <a:pt x="2819657" y="333965"/>
                </a:lnTo>
                <a:lnTo>
                  <a:pt x="2819657" y="253384"/>
                </a:lnTo>
                <a:lnTo>
                  <a:pt x="2858157" y="253384"/>
                </a:lnTo>
                <a:lnTo>
                  <a:pt x="2858157" y="333965"/>
                </a:lnTo>
                <a:cubicBezTo>
                  <a:pt x="2864228" y="318735"/>
                  <a:pt x="2869656" y="303197"/>
                  <a:pt x="2874441" y="287351"/>
                </a:cubicBezTo>
                <a:cubicBezTo>
                  <a:pt x="2879225" y="271505"/>
                  <a:pt x="2883198" y="256751"/>
                  <a:pt x="2886360" y="243087"/>
                </a:cubicBezTo>
                <a:lnTo>
                  <a:pt x="2853680" y="243087"/>
                </a:lnTo>
                <a:lnTo>
                  <a:pt x="2853680" y="185785"/>
                </a:lnTo>
                <a:lnTo>
                  <a:pt x="2895314" y="185785"/>
                </a:lnTo>
                <a:lnTo>
                  <a:pt x="2895314" y="121767"/>
                </a:lnTo>
                <a:lnTo>
                  <a:pt x="2855918" y="121767"/>
                </a:lnTo>
                <a:lnTo>
                  <a:pt x="2855918" y="64465"/>
                </a:lnTo>
                <a:lnTo>
                  <a:pt x="2895314" y="64465"/>
                </a:lnTo>
                <a:lnTo>
                  <a:pt x="2895314" y="17011"/>
                </a:lnTo>
                <a:lnTo>
                  <a:pt x="2957988" y="17011"/>
                </a:lnTo>
                <a:lnTo>
                  <a:pt x="2957988" y="64465"/>
                </a:lnTo>
                <a:lnTo>
                  <a:pt x="3022453" y="64465"/>
                </a:lnTo>
                <a:lnTo>
                  <a:pt x="3022453" y="185785"/>
                </a:lnTo>
                <a:lnTo>
                  <a:pt x="3035436" y="185785"/>
                </a:lnTo>
                <a:lnTo>
                  <a:pt x="3035436" y="243087"/>
                </a:lnTo>
                <a:lnTo>
                  <a:pt x="2971418" y="243087"/>
                </a:lnTo>
                <a:cubicBezTo>
                  <a:pt x="2976370" y="257678"/>
                  <a:pt x="2982384" y="273513"/>
                  <a:pt x="2989458" y="290591"/>
                </a:cubicBezTo>
                <a:cubicBezTo>
                  <a:pt x="2996532" y="307669"/>
                  <a:pt x="3004502" y="324398"/>
                  <a:pt x="3013367" y="340780"/>
                </a:cubicBezTo>
                <a:cubicBezTo>
                  <a:pt x="3022232" y="357162"/>
                  <a:pt x="3031827" y="371603"/>
                  <a:pt x="3042151" y="384105"/>
                </a:cubicBezTo>
                <a:lnTo>
                  <a:pt x="2988878" y="418576"/>
                </a:lnTo>
                <a:cubicBezTo>
                  <a:pt x="2975933" y="401620"/>
                  <a:pt x="2964218" y="383266"/>
                  <a:pt x="2953735" y="363512"/>
                </a:cubicBezTo>
                <a:cubicBezTo>
                  <a:pt x="2943252" y="343758"/>
                  <a:pt x="2935119" y="323613"/>
                  <a:pt x="2929337" y="303076"/>
                </a:cubicBezTo>
                <a:cubicBezTo>
                  <a:pt x="2923890" y="324900"/>
                  <a:pt x="2917436" y="344933"/>
                  <a:pt x="2909975" y="363176"/>
                </a:cubicBezTo>
                <a:cubicBezTo>
                  <a:pt x="2902514" y="381419"/>
                  <a:pt x="2893150" y="399886"/>
                  <a:pt x="2881883" y="418576"/>
                </a:cubicBezTo>
                <a:lnTo>
                  <a:pt x="2843831" y="396640"/>
                </a:lnTo>
                <a:lnTo>
                  <a:pt x="2689831" y="396640"/>
                </a:lnTo>
                <a:lnTo>
                  <a:pt x="2689831" y="252936"/>
                </a:lnTo>
                <a:lnTo>
                  <a:pt x="2736837" y="252936"/>
                </a:lnTo>
                <a:lnTo>
                  <a:pt x="2736837" y="333965"/>
                </a:lnTo>
                <a:lnTo>
                  <a:pt x="2748028" y="333965"/>
                </a:lnTo>
                <a:lnTo>
                  <a:pt x="2748028" y="225180"/>
                </a:lnTo>
                <a:lnTo>
                  <a:pt x="2687592" y="225180"/>
                </a:lnTo>
                <a:lnTo>
                  <a:pt x="2687592" y="169221"/>
                </a:lnTo>
                <a:lnTo>
                  <a:pt x="2748028" y="169221"/>
                </a:lnTo>
                <a:lnTo>
                  <a:pt x="2748028" y="121767"/>
                </a:lnTo>
                <a:lnTo>
                  <a:pt x="2739523" y="121767"/>
                </a:lnTo>
                <a:lnTo>
                  <a:pt x="2733255" y="151314"/>
                </a:lnTo>
                <a:lnTo>
                  <a:pt x="2677743" y="151314"/>
                </a:lnTo>
                <a:close/>
                <a:moveTo>
                  <a:pt x="1669046" y="17011"/>
                </a:moveTo>
                <a:lnTo>
                  <a:pt x="1745151" y="17011"/>
                </a:lnTo>
                <a:lnTo>
                  <a:pt x="1745151" y="50139"/>
                </a:lnTo>
                <a:lnTo>
                  <a:pt x="1860203" y="50139"/>
                </a:lnTo>
                <a:lnTo>
                  <a:pt x="1860203" y="103413"/>
                </a:lnTo>
                <a:lnTo>
                  <a:pt x="1807378" y="103413"/>
                </a:lnTo>
                <a:lnTo>
                  <a:pt x="1796634" y="148180"/>
                </a:lnTo>
                <a:lnTo>
                  <a:pt x="1856622" y="148180"/>
                </a:lnTo>
                <a:lnTo>
                  <a:pt x="1856622" y="414547"/>
                </a:lnTo>
                <a:lnTo>
                  <a:pt x="1776488" y="414547"/>
                </a:lnTo>
                <a:lnTo>
                  <a:pt x="1791709" y="395745"/>
                </a:lnTo>
                <a:lnTo>
                  <a:pt x="1791709" y="279349"/>
                </a:lnTo>
                <a:lnTo>
                  <a:pt x="1717395" y="279349"/>
                </a:lnTo>
                <a:lnTo>
                  <a:pt x="1717395" y="204587"/>
                </a:lnTo>
                <a:lnTo>
                  <a:pt x="1694116" y="204587"/>
                </a:lnTo>
                <a:cubicBezTo>
                  <a:pt x="1693566" y="216283"/>
                  <a:pt x="1691980" y="228706"/>
                  <a:pt x="1689359" y="241856"/>
                </a:cubicBezTo>
                <a:cubicBezTo>
                  <a:pt x="1686739" y="255007"/>
                  <a:pt x="1682355" y="268549"/>
                  <a:pt x="1676209" y="282483"/>
                </a:cubicBezTo>
                <a:lnTo>
                  <a:pt x="1622488" y="273082"/>
                </a:lnTo>
                <a:lnTo>
                  <a:pt x="1622488" y="414547"/>
                </a:lnTo>
                <a:lnTo>
                  <a:pt x="1557127" y="414547"/>
                </a:lnTo>
                <a:lnTo>
                  <a:pt x="1557127" y="148180"/>
                </a:lnTo>
                <a:lnTo>
                  <a:pt x="1618459" y="148180"/>
                </a:lnTo>
                <a:lnTo>
                  <a:pt x="1607267" y="103413"/>
                </a:lnTo>
                <a:lnTo>
                  <a:pt x="1553546" y="103413"/>
                </a:lnTo>
                <a:lnTo>
                  <a:pt x="1553546" y="50139"/>
                </a:lnTo>
                <a:lnTo>
                  <a:pt x="1669046" y="50139"/>
                </a:lnTo>
                <a:close/>
                <a:moveTo>
                  <a:pt x="907046" y="16564"/>
                </a:moveTo>
                <a:lnTo>
                  <a:pt x="978226" y="16564"/>
                </a:lnTo>
                <a:lnTo>
                  <a:pt x="978226" y="73419"/>
                </a:lnTo>
                <a:lnTo>
                  <a:pt x="1092831" y="73419"/>
                </a:lnTo>
                <a:lnTo>
                  <a:pt x="1092831" y="310239"/>
                </a:lnTo>
                <a:lnTo>
                  <a:pt x="978226" y="310239"/>
                </a:lnTo>
                <a:lnTo>
                  <a:pt x="978226" y="351872"/>
                </a:lnTo>
                <a:lnTo>
                  <a:pt x="1103575" y="351872"/>
                </a:lnTo>
                <a:lnTo>
                  <a:pt x="1121930" y="333965"/>
                </a:lnTo>
                <a:lnTo>
                  <a:pt x="1121930" y="416338"/>
                </a:lnTo>
                <a:lnTo>
                  <a:pt x="907046" y="416338"/>
                </a:lnTo>
                <a:lnTo>
                  <a:pt x="907046" y="310239"/>
                </a:lnTo>
                <a:lnTo>
                  <a:pt x="791994" y="310239"/>
                </a:lnTo>
                <a:lnTo>
                  <a:pt x="791994" y="73419"/>
                </a:lnTo>
                <a:lnTo>
                  <a:pt x="907046" y="73419"/>
                </a:lnTo>
                <a:close/>
                <a:moveTo>
                  <a:pt x="182203" y="16564"/>
                </a:moveTo>
                <a:lnTo>
                  <a:pt x="370227" y="141017"/>
                </a:lnTo>
                <a:lnTo>
                  <a:pt x="333070" y="197425"/>
                </a:lnTo>
                <a:lnTo>
                  <a:pt x="310238" y="182204"/>
                </a:lnTo>
                <a:lnTo>
                  <a:pt x="310238" y="225180"/>
                </a:lnTo>
                <a:lnTo>
                  <a:pt x="222494" y="225180"/>
                </a:lnTo>
                <a:lnTo>
                  <a:pt x="222494" y="262337"/>
                </a:lnTo>
                <a:lnTo>
                  <a:pt x="304866" y="262337"/>
                </a:lnTo>
                <a:lnTo>
                  <a:pt x="304866" y="319192"/>
                </a:lnTo>
                <a:lnTo>
                  <a:pt x="222494" y="319192"/>
                </a:lnTo>
                <a:lnTo>
                  <a:pt x="222494" y="356349"/>
                </a:lnTo>
                <a:lnTo>
                  <a:pt x="333070" y="356349"/>
                </a:lnTo>
                <a:lnTo>
                  <a:pt x="333070" y="414547"/>
                </a:lnTo>
                <a:lnTo>
                  <a:pt x="31784" y="414547"/>
                </a:lnTo>
                <a:lnTo>
                  <a:pt x="31784" y="356349"/>
                </a:lnTo>
                <a:lnTo>
                  <a:pt x="142360" y="356349"/>
                </a:lnTo>
                <a:lnTo>
                  <a:pt x="142360" y="319192"/>
                </a:lnTo>
                <a:lnTo>
                  <a:pt x="60883" y="319192"/>
                </a:lnTo>
                <a:lnTo>
                  <a:pt x="60883" y="262337"/>
                </a:lnTo>
                <a:lnTo>
                  <a:pt x="142360" y="262337"/>
                </a:lnTo>
                <a:lnTo>
                  <a:pt x="142360" y="225180"/>
                </a:lnTo>
                <a:lnTo>
                  <a:pt x="55064" y="225180"/>
                </a:lnTo>
                <a:lnTo>
                  <a:pt x="55064" y="182204"/>
                </a:lnTo>
                <a:lnTo>
                  <a:pt x="32232" y="197425"/>
                </a:lnTo>
                <a:lnTo>
                  <a:pt x="0" y="141017"/>
                </a:lnTo>
                <a:close/>
                <a:moveTo>
                  <a:pt x="4075471" y="14773"/>
                </a:moveTo>
                <a:cubicBezTo>
                  <a:pt x="4078604" y="50662"/>
                  <a:pt x="4083529" y="87222"/>
                  <a:pt x="4090244" y="124453"/>
                </a:cubicBezTo>
                <a:lnTo>
                  <a:pt x="4162319" y="124453"/>
                </a:lnTo>
                <a:lnTo>
                  <a:pt x="4162319" y="186233"/>
                </a:lnTo>
                <a:lnTo>
                  <a:pt x="4103227" y="186233"/>
                </a:lnTo>
                <a:lnTo>
                  <a:pt x="4111285" y="222047"/>
                </a:lnTo>
                <a:lnTo>
                  <a:pt x="4131878" y="194291"/>
                </a:lnTo>
                <a:lnTo>
                  <a:pt x="4181122" y="229657"/>
                </a:lnTo>
                <a:lnTo>
                  <a:pt x="4131878" y="295018"/>
                </a:lnTo>
                <a:cubicBezTo>
                  <a:pt x="4136607" y="310938"/>
                  <a:pt x="4141699" y="326775"/>
                  <a:pt x="4147155" y="342527"/>
                </a:cubicBezTo>
                <a:cubicBezTo>
                  <a:pt x="4152611" y="358280"/>
                  <a:pt x="4158263" y="373781"/>
                  <a:pt x="4164111" y="389029"/>
                </a:cubicBezTo>
                <a:lnTo>
                  <a:pt x="4183361" y="403355"/>
                </a:lnTo>
                <a:lnTo>
                  <a:pt x="4105017" y="425291"/>
                </a:lnTo>
                <a:cubicBezTo>
                  <a:pt x="4096437" y="404250"/>
                  <a:pt x="4088527" y="383210"/>
                  <a:pt x="4081291" y="362169"/>
                </a:cubicBezTo>
                <a:lnTo>
                  <a:pt x="4036075" y="422605"/>
                </a:lnTo>
                <a:lnTo>
                  <a:pt x="3990412" y="385896"/>
                </a:lnTo>
                <a:lnTo>
                  <a:pt x="4059802" y="291884"/>
                </a:lnTo>
                <a:cubicBezTo>
                  <a:pt x="4055083" y="274191"/>
                  <a:pt x="4050643" y="256527"/>
                  <a:pt x="4046484" y="238890"/>
                </a:cubicBezTo>
                <a:cubicBezTo>
                  <a:pt x="4042324" y="221254"/>
                  <a:pt x="4038556" y="203701"/>
                  <a:pt x="4035180" y="186233"/>
                </a:cubicBezTo>
                <a:lnTo>
                  <a:pt x="3978325" y="186233"/>
                </a:lnTo>
                <a:lnTo>
                  <a:pt x="3978325" y="152657"/>
                </a:lnTo>
                <a:lnTo>
                  <a:pt x="3932215" y="152657"/>
                </a:lnTo>
                <a:lnTo>
                  <a:pt x="3932215" y="209512"/>
                </a:lnTo>
                <a:lnTo>
                  <a:pt x="3985040" y="209512"/>
                </a:lnTo>
                <a:lnTo>
                  <a:pt x="3985040" y="414547"/>
                </a:lnTo>
                <a:lnTo>
                  <a:pt x="3826116" y="414547"/>
                </a:lnTo>
                <a:lnTo>
                  <a:pt x="3826116" y="209512"/>
                </a:lnTo>
                <a:lnTo>
                  <a:pt x="3868197" y="209512"/>
                </a:lnTo>
                <a:lnTo>
                  <a:pt x="3868197" y="21936"/>
                </a:lnTo>
                <a:lnTo>
                  <a:pt x="3932215" y="21936"/>
                </a:lnTo>
                <a:lnTo>
                  <a:pt x="3932215" y="89087"/>
                </a:lnTo>
                <a:lnTo>
                  <a:pt x="3996680" y="89087"/>
                </a:lnTo>
                <a:lnTo>
                  <a:pt x="3996680" y="124453"/>
                </a:lnTo>
                <a:lnTo>
                  <a:pt x="4024436" y="124453"/>
                </a:lnTo>
                <a:cubicBezTo>
                  <a:pt x="4018989" y="89983"/>
                  <a:pt x="4014661" y="56407"/>
                  <a:pt x="4011453" y="23727"/>
                </a:cubicBezTo>
                <a:close/>
                <a:moveTo>
                  <a:pt x="5562761" y="9849"/>
                </a:moveTo>
                <a:lnTo>
                  <a:pt x="5609767" y="36262"/>
                </a:lnTo>
                <a:lnTo>
                  <a:pt x="5595889" y="48349"/>
                </a:lnTo>
                <a:lnTo>
                  <a:pt x="5704227" y="48349"/>
                </a:lnTo>
                <a:cubicBezTo>
                  <a:pt x="5696543" y="84623"/>
                  <a:pt x="5685077" y="115459"/>
                  <a:pt x="5669825" y="140857"/>
                </a:cubicBezTo>
                <a:cubicBezTo>
                  <a:pt x="5654574" y="166254"/>
                  <a:pt x="5638657" y="186807"/>
                  <a:pt x="5622078" y="202517"/>
                </a:cubicBezTo>
                <a:cubicBezTo>
                  <a:pt x="5605497" y="218226"/>
                  <a:pt x="5591372" y="229686"/>
                  <a:pt x="5579703" y="236897"/>
                </a:cubicBezTo>
                <a:cubicBezTo>
                  <a:pt x="5568033" y="244107"/>
                  <a:pt x="5561937" y="247663"/>
                  <a:pt x="5561417" y="247564"/>
                </a:cubicBezTo>
                <a:lnTo>
                  <a:pt x="5557389" y="243983"/>
                </a:lnTo>
                <a:lnTo>
                  <a:pt x="5557389" y="268157"/>
                </a:lnTo>
                <a:lnTo>
                  <a:pt x="5687215" y="268157"/>
                </a:lnTo>
                <a:lnTo>
                  <a:pt x="5687215" y="321878"/>
                </a:lnTo>
                <a:lnTo>
                  <a:pt x="5607081" y="321878"/>
                </a:lnTo>
                <a:cubicBezTo>
                  <a:pt x="5621285" y="332249"/>
                  <a:pt x="5636525" y="341837"/>
                  <a:pt x="5652799" y="350641"/>
                </a:cubicBezTo>
                <a:cubicBezTo>
                  <a:pt x="5669075" y="359446"/>
                  <a:pt x="5683083" y="365676"/>
                  <a:pt x="5694825" y="369332"/>
                </a:cubicBezTo>
                <a:lnTo>
                  <a:pt x="5658563" y="422157"/>
                </a:lnTo>
                <a:cubicBezTo>
                  <a:pt x="5642055" y="415967"/>
                  <a:pt x="5624933" y="408302"/>
                  <a:pt x="5607197" y="399160"/>
                </a:cubicBezTo>
                <a:cubicBezTo>
                  <a:pt x="5589461" y="390019"/>
                  <a:pt x="5572571" y="379833"/>
                  <a:pt x="5556527" y="368602"/>
                </a:cubicBezTo>
                <a:cubicBezTo>
                  <a:pt x="5540483" y="357372"/>
                  <a:pt x="5526743" y="345528"/>
                  <a:pt x="5515307" y="333070"/>
                </a:cubicBezTo>
                <a:cubicBezTo>
                  <a:pt x="5502055" y="346083"/>
                  <a:pt x="5486728" y="358657"/>
                  <a:pt x="5469329" y="370791"/>
                </a:cubicBezTo>
                <a:cubicBezTo>
                  <a:pt x="5451931" y="382925"/>
                  <a:pt x="5434980" y="393542"/>
                  <a:pt x="5418477" y="402642"/>
                </a:cubicBezTo>
                <a:cubicBezTo>
                  <a:pt x="5401974" y="411742"/>
                  <a:pt x="5388439" y="418247"/>
                  <a:pt x="5377871" y="422157"/>
                </a:cubicBezTo>
                <a:lnTo>
                  <a:pt x="5341609" y="369332"/>
                </a:lnTo>
                <a:cubicBezTo>
                  <a:pt x="5352764" y="365368"/>
                  <a:pt x="5366605" y="358858"/>
                  <a:pt x="5383131" y="349802"/>
                </a:cubicBezTo>
                <a:cubicBezTo>
                  <a:pt x="5399659" y="340746"/>
                  <a:pt x="5415065" y="331438"/>
                  <a:pt x="5429353" y="321878"/>
                </a:cubicBezTo>
                <a:lnTo>
                  <a:pt x="5349220" y="321878"/>
                </a:lnTo>
                <a:lnTo>
                  <a:pt x="5349220" y="268157"/>
                </a:lnTo>
                <a:lnTo>
                  <a:pt x="5477703" y="268157"/>
                </a:lnTo>
                <a:lnTo>
                  <a:pt x="5477703" y="232791"/>
                </a:lnTo>
                <a:lnTo>
                  <a:pt x="5544407" y="232791"/>
                </a:lnTo>
                <a:lnTo>
                  <a:pt x="5514859" y="206826"/>
                </a:lnTo>
                <a:lnTo>
                  <a:pt x="5532767" y="194738"/>
                </a:lnTo>
                <a:lnTo>
                  <a:pt x="5493371" y="163401"/>
                </a:lnTo>
                <a:lnTo>
                  <a:pt x="5526052" y="134750"/>
                </a:lnTo>
                <a:lnTo>
                  <a:pt x="5568581" y="167430"/>
                </a:lnTo>
                <a:lnTo>
                  <a:pt x="5576191" y="160715"/>
                </a:lnTo>
                <a:lnTo>
                  <a:pt x="5533214" y="127587"/>
                </a:lnTo>
                <a:lnTo>
                  <a:pt x="5562761" y="98936"/>
                </a:lnTo>
                <a:lnTo>
                  <a:pt x="5538587" y="98936"/>
                </a:lnTo>
                <a:lnTo>
                  <a:pt x="5499639" y="133407"/>
                </a:lnTo>
                <a:lnTo>
                  <a:pt x="5476359" y="106099"/>
                </a:lnTo>
                <a:lnTo>
                  <a:pt x="5476359" y="235925"/>
                </a:lnTo>
                <a:lnTo>
                  <a:pt x="5415476" y="235925"/>
                </a:lnTo>
                <a:lnTo>
                  <a:pt x="5415476" y="163401"/>
                </a:lnTo>
                <a:lnTo>
                  <a:pt x="5407865" y="163401"/>
                </a:lnTo>
                <a:lnTo>
                  <a:pt x="5403836" y="237268"/>
                </a:lnTo>
                <a:lnTo>
                  <a:pt x="5346981" y="234134"/>
                </a:lnTo>
                <a:lnTo>
                  <a:pt x="5351011" y="163401"/>
                </a:lnTo>
                <a:lnTo>
                  <a:pt x="5339371" y="163401"/>
                </a:lnTo>
                <a:lnTo>
                  <a:pt x="5339371" y="118634"/>
                </a:lnTo>
                <a:lnTo>
                  <a:pt x="5415476" y="118634"/>
                </a:lnTo>
                <a:lnTo>
                  <a:pt x="5415476" y="100727"/>
                </a:lnTo>
                <a:lnTo>
                  <a:pt x="5344743" y="100727"/>
                </a:lnTo>
                <a:lnTo>
                  <a:pt x="5344743" y="23279"/>
                </a:lnTo>
                <a:lnTo>
                  <a:pt x="5402493" y="23279"/>
                </a:lnTo>
                <a:lnTo>
                  <a:pt x="5402493" y="57302"/>
                </a:lnTo>
                <a:lnTo>
                  <a:pt x="5415476" y="57302"/>
                </a:lnTo>
                <a:lnTo>
                  <a:pt x="5415476" y="18355"/>
                </a:lnTo>
                <a:lnTo>
                  <a:pt x="5476359" y="18355"/>
                </a:lnTo>
                <a:lnTo>
                  <a:pt x="5476359" y="84163"/>
                </a:lnTo>
                <a:close/>
                <a:moveTo>
                  <a:pt x="2042884" y="0"/>
                </a:moveTo>
                <a:lnTo>
                  <a:pt x="2082727" y="37157"/>
                </a:lnTo>
                <a:lnTo>
                  <a:pt x="2076907" y="42529"/>
                </a:lnTo>
                <a:lnTo>
                  <a:pt x="2248814" y="42529"/>
                </a:lnTo>
                <a:cubicBezTo>
                  <a:pt x="2240522" y="64950"/>
                  <a:pt x="2229013" y="85692"/>
                  <a:pt x="2214287" y="104756"/>
                </a:cubicBezTo>
                <a:cubicBezTo>
                  <a:pt x="2199560" y="123819"/>
                  <a:pt x="2181672" y="140980"/>
                  <a:pt x="2160622" y="156238"/>
                </a:cubicBezTo>
                <a:cubicBezTo>
                  <a:pt x="2179955" y="161398"/>
                  <a:pt x="2197497" y="165305"/>
                  <a:pt x="2213249" y="167961"/>
                </a:cubicBezTo>
                <a:cubicBezTo>
                  <a:pt x="2229000" y="170617"/>
                  <a:pt x="2241568" y="172402"/>
                  <a:pt x="2250953" y="173316"/>
                </a:cubicBezTo>
                <a:cubicBezTo>
                  <a:pt x="2260337" y="174231"/>
                  <a:pt x="2265146" y="174657"/>
                  <a:pt x="2265378" y="174593"/>
                </a:cubicBezTo>
                <a:cubicBezTo>
                  <a:pt x="2265287" y="174909"/>
                  <a:pt x="2264378" y="178054"/>
                  <a:pt x="2262650" y="184029"/>
                </a:cubicBezTo>
                <a:cubicBezTo>
                  <a:pt x="2260922" y="190004"/>
                  <a:pt x="2258922" y="196913"/>
                  <a:pt x="2256648" y="204755"/>
                </a:cubicBezTo>
                <a:cubicBezTo>
                  <a:pt x="2254375" y="212598"/>
                  <a:pt x="2252374" y="219478"/>
                  <a:pt x="2250647" y="225397"/>
                </a:cubicBezTo>
                <a:cubicBezTo>
                  <a:pt x="2248919" y="231316"/>
                  <a:pt x="2248010" y="234378"/>
                  <a:pt x="2247919" y="234582"/>
                </a:cubicBezTo>
                <a:cubicBezTo>
                  <a:pt x="2213485" y="232660"/>
                  <a:pt x="2182409" y="228557"/>
                  <a:pt x="2154690" y="222271"/>
                </a:cubicBezTo>
                <a:cubicBezTo>
                  <a:pt x="2126971" y="215984"/>
                  <a:pt x="2102387" y="208299"/>
                  <a:pt x="2080936" y="199215"/>
                </a:cubicBezTo>
                <a:cubicBezTo>
                  <a:pt x="2037884" y="216301"/>
                  <a:pt x="1987894" y="228240"/>
                  <a:pt x="1930965" y="235029"/>
                </a:cubicBezTo>
                <a:cubicBezTo>
                  <a:pt x="1930669" y="234479"/>
                  <a:pt x="1929519" y="229710"/>
                  <a:pt x="1927516" y="220720"/>
                </a:cubicBezTo>
                <a:cubicBezTo>
                  <a:pt x="1925512" y="211731"/>
                  <a:pt x="1923534" y="202716"/>
                  <a:pt x="1921580" y="193677"/>
                </a:cubicBezTo>
                <a:cubicBezTo>
                  <a:pt x="1919626" y="184638"/>
                  <a:pt x="1918576" y="179769"/>
                  <a:pt x="1918430" y="179070"/>
                </a:cubicBezTo>
                <a:cubicBezTo>
                  <a:pt x="1919139" y="179228"/>
                  <a:pt x="1928241" y="178016"/>
                  <a:pt x="1945738" y="175432"/>
                </a:cubicBezTo>
                <a:cubicBezTo>
                  <a:pt x="1963235" y="172849"/>
                  <a:pt x="1984872" y="167943"/>
                  <a:pt x="2010651" y="160715"/>
                </a:cubicBezTo>
                <a:cubicBezTo>
                  <a:pt x="1998638" y="152209"/>
                  <a:pt x="1988640" y="144151"/>
                  <a:pt x="1980657" y="136541"/>
                </a:cubicBezTo>
                <a:lnTo>
                  <a:pt x="1957825" y="158924"/>
                </a:lnTo>
                <a:lnTo>
                  <a:pt x="1917535" y="121767"/>
                </a:lnTo>
                <a:close/>
              </a:path>
            </a:pathLst>
          </a:custGeom>
          <a:solidFill>
            <a:prstClr val="white"/>
          </a:solidFill>
          <a:ln>
            <a:noFill/>
          </a:ln>
          <a:effectLst>
            <a:outerShdw blurRad="38100" dist="38100" dir="2700000" algn="tl">
              <a:srgbClr val="0070C0">
                <a:alpha val="47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70C0">
                    <a:alpha val="47000"/>
                  </a:srgbClr>
                </a:outerShdw>
              </a:effectLst>
              <a:uLnTx/>
              <a:uFillTx/>
              <a:latin typeface="文悦新青年体 (非商业使用) W8" pitchFamily="50" charset="-122"/>
              <a:ea typeface="文悦新青年体 (非商业使用) W8" pitchFamily="50" charset="-122"/>
              <a:cs typeface="+mn-cs"/>
            </a:endParaRPr>
          </a:p>
        </p:txBody>
      </p: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BD4E0B1E-7132-4248-8B64-16E91E7749F0}"/>
              </a:ext>
            </a:extLst>
          </p:cNvPr>
          <p:cNvSpPr/>
          <p:nvPr/>
        </p:nvSpPr>
        <p:spPr>
          <a:xfrm>
            <a:off x="5306766" y="2914270"/>
            <a:ext cx="3764308" cy="414994"/>
          </a:xfrm>
          <a:custGeom>
            <a:avLst/>
            <a:gdLst/>
            <a:ahLst/>
            <a:cxnLst/>
            <a:rect l="l" t="t" r="r" b="b"/>
            <a:pathLst>
              <a:path w="3764308" h="414994">
                <a:moveTo>
                  <a:pt x="2440000" y="322326"/>
                </a:moveTo>
                <a:lnTo>
                  <a:pt x="2440000" y="344709"/>
                </a:lnTo>
                <a:lnTo>
                  <a:pt x="2470889" y="344709"/>
                </a:lnTo>
                <a:lnTo>
                  <a:pt x="2470889" y="322326"/>
                </a:lnTo>
                <a:close/>
                <a:moveTo>
                  <a:pt x="2073326" y="288750"/>
                </a:moveTo>
                <a:lnTo>
                  <a:pt x="2073326" y="344262"/>
                </a:lnTo>
                <a:lnTo>
                  <a:pt x="2149430" y="344262"/>
                </a:lnTo>
                <a:lnTo>
                  <a:pt x="2149430" y="288750"/>
                </a:lnTo>
                <a:close/>
                <a:moveTo>
                  <a:pt x="2384040" y="281587"/>
                </a:moveTo>
                <a:lnTo>
                  <a:pt x="2527296" y="281587"/>
                </a:lnTo>
                <a:lnTo>
                  <a:pt x="2527296" y="383657"/>
                </a:lnTo>
                <a:lnTo>
                  <a:pt x="2384040" y="383657"/>
                </a:lnTo>
                <a:close/>
                <a:moveTo>
                  <a:pt x="1586674" y="281140"/>
                </a:moveTo>
                <a:lnTo>
                  <a:pt x="1586674" y="343814"/>
                </a:lnTo>
                <a:lnTo>
                  <a:pt x="1507436" y="358140"/>
                </a:lnTo>
                <a:lnTo>
                  <a:pt x="1507436" y="295018"/>
                </a:lnTo>
                <a:close/>
                <a:moveTo>
                  <a:pt x="1348930" y="240849"/>
                </a:moveTo>
                <a:lnTo>
                  <a:pt x="1397279" y="240849"/>
                </a:lnTo>
                <a:lnTo>
                  <a:pt x="1397279" y="275768"/>
                </a:lnTo>
                <a:lnTo>
                  <a:pt x="1348930" y="275768"/>
                </a:lnTo>
                <a:close/>
                <a:moveTo>
                  <a:pt x="2996489" y="218465"/>
                </a:moveTo>
                <a:lnTo>
                  <a:pt x="3033198" y="341576"/>
                </a:lnTo>
                <a:lnTo>
                  <a:pt x="2978581" y="362616"/>
                </a:lnTo>
                <a:lnTo>
                  <a:pt x="2941424" y="239506"/>
                </a:lnTo>
                <a:close/>
                <a:moveTo>
                  <a:pt x="3337645" y="205483"/>
                </a:moveTo>
                <a:lnTo>
                  <a:pt x="3397186" y="205483"/>
                </a:lnTo>
                <a:lnTo>
                  <a:pt x="3397186" y="359035"/>
                </a:lnTo>
                <a:lnTo>
                  <a:pt x="3337645" y="359035"/>
                </a:lnTo>
                <a:close/>
                <a:moveTo>
                  <a:pt x="2525506" y="196081"/>
                </a:moveTo>
                <a:lnTo>
                  <a:pt x="2525506" y="219808"/>
                </a:lnTo>
                <a:lnTo>
                  <a:pt x="2540279" y="219808"/>
                </a:lnTo>
                <a:lnTo>
                  <a:pt x="2540279" y="196081"/>
                </a:lnTo>
                <a:close/>
                <a:moveTo>
                  <a:pt x="2371058" y="196081"/>
                </a:moveTo>
                <a:lnTo>
                  <a:pt x="2371058" y="258308"/>
                </a:lnTo>
                <a:cubicBezTo>
                  <a:pt x="2374434" y="250147"/>
                  <a:pt x="2377307" y="240728"/>
                  <a:pt x="2379675" y="230049"/>
                </a:cubicBezTo>
                <a:cubicBezTo>
                  <a:pt x="2382045" y="219370"/>
                  <a:pt x="2383798" y="208047"/>
                  <a:pt x="2384936" y="196081"/>
                </a:cubicBezTo>
                <a:close/>
                <a:moveTo>
                  <a:pt x="129826" y="196081"/>
                </a:moveTo>
                <a:lnTo>
                  <a:pt x="208616" y="196081"/>
                </a:lnTo>
                <a:lnTo>
                  <a:pt x="208616" y="231895"/>
                </a:lnTo>
                <a:lnTo>
                  <a:pt x="325012" y="231895"/>
                </a:lnTo>
                <a:lnTo>
                  <a:pt x="325012" y="292779"/>
                </a:lnTo>
                <a:lnTo>
                  <a:pt x="255174" y="292779"/>
                </a:lnTo>
                <a:lnTo>
                  <a:pt x="337547" y="356797"/>
                </a:lnTo>
                <a:lnTo>
                  <a:pt x="291884" y="408279"/>
                </a:lnTo>
                <a:lnTo>
                  <a:pt x="208616" y="337547"/>
                </a:lnTo>
                <a:lnTo>
                  <a:pt x="208616" y="405593"/>
                </a:lnTo>
                <a:lnTo>
                  <a:pt x="129826" y="405593"/>
                </a:lnTo>
                <a:lnTo>
                  <a:pt x="129826" y="341576"/>
                </a:lnTo>
                <a:lnTo>
                  <a:pt x="46558" y="407832"/>
                </a:lnTo>
                <a:lnTo>
                  <a:pt x="3581" y="353663"/>
                </a:lnTo>
                <a:lnTo>
                  <a:pt x="89087" y="292779"/>
                </a:lnTo>
                <a:lnTo>
                  <a:pt x="14325" y="292779"/>
                </a:lnTo>
                <a:lnTo>
                  <a:pt x="14325" y="231895"/>
                </a:lnTo>
                <a:lnTo>
                  <a:pt x="129826" y="231895"/>
                </a:lnTo>
                <a:close/>
                <a:moveTo>
                  <a:pt x="3429000" y="175488"/>
                </a:moveTo>
                <a:lnTo>
                  <a:pt x="3764308" y="175488"/>
                </a:lnTo>
                <a:lnTo>
                  <a:pt x="3764308" y="231000"/>
                </a:lnTo>
                <a:lnTo>
                  <a:pt x="3571808" y="231000"/>
                </a:lnTo>
                <a:lnTo>
                  <a:pt x="3570017" y="254727"/>
                </a:lnTo>
                <a:lnTo>
                  <a:pt x="3731180" y="254727"/>
                </a:lnTo>
                <a:lnTo>
                  <a:pt x="3725360" y="406041"/>
                </a:lnTo>
                <a:lnTo>
                  <a:pt x="3633587" y="406041"/>
                </a:lnTo>
                <a:lnTo>
                  <a:pt x="3647912" y="387686"/>
                </a:lnTo>
                <a:lnTo>
                  <a:pt x="3652389" y="310686"/>
                </a:lnTo>
                <a:lnTo>
                  <a:pt x="3487198" y="310686"/>
                </a:lnTo>
                <a:lnTo>
                  <a:pt x="3493912" y="231000"/>
                </a:lnTo>
                <a:lnTo>
                  <a:pt x="3429000" y="231000"/>
                </a:lnTo>
                <a:close/>
                <a:moveTo>
                  <a:pt x="969721" y="153552"/>
                </a:moveTo>
                <a:lnTo>
                  <a:pt x="969721" y="221151"/>
                </a:lnTo>
                <a:lnTo>
                  <a:pt x="1023442" y="221151"/>
                </a:lnTo>
                <a:lnTo>
                  <a:pt x="1023442" y="153552"/>
                </a:lnTo>
                <a:close/>
                <a:moveTo>
                  <a:pt x="839895" y="153552"/>
                </a:moveTo>
                <a:lnTo>
                  <a:pt x="839895" y="221151"/>
                </a:lnTo>
                <a:lnTo>
                  <a:pt x="894064" y="221151"/>
                </a:lnTo>
                <a:lnTo>
                  <a:pt x="894064" y="153552"/>
                </a:lnTo>
                <a:close/>
                <a:moveTo>
                  <a:pt x="660797" y="128482"/>
                </a:moveTo>
                <a:lnTo>
                  <a:pt x="706012" y="128482"/>
                </a:lnTo>
                <a:lnTo>
                  <a:pt x="706012" y="164296"/>
                </a:lnTo>
                <a:lnTo>
                  <a:pt x="660797" y="164296"/>
                </a:lnTo>
                <a:close/>
                <a:moveTo>
                  <a:pt x="8953" y="126244"/>
                </a:moveTo>
                <a:lnTo>
                  <a:pt x="330384" y="126244"/>
                </a:lnTo>
                <a:lnTo>
                  <a:pt x="330384" y="213093"/>
                </a:lnTo>
                <a:lnTo>
                  <a:pt x="271291" y="213093"/>
                </a:lnTo>
                <a:lnTo>
                  <a:pt x="271291" y="184442"/>
                </a:lnTo>
                <a:lnTo>
                  <a:pt x="64913" y="184442"/>
                </a:lnTo>
                <a:lnTo>
                  <a:pt x="64913" y="213093"/>
                </a:lnTo>
                <a:lnTo>
                  <a:pt x="8953" y="213093"/>
                </a:lnTo>
                <a:close/>
                <a:moveTo>
                  <a:pt x="575738" y="123110"/>
                </a:moveTo>
                <a:lnTo>
                  <a:pt x="646023" y="123110"/>
                </a:lnTo>
                <a:lnTo>
                  <a:pt x="646023" y="180860"/>
                </a:lnTo>
                <a:lnTo>
                  <a:pt x="710488" y="180860"/>
                </a:lnTo>
                <a:lnTo>
                  <a:pt x="710488" y="238611"/>
                </a:lnTo>
                <a:lnTo>
                  <a:pt x="646023" y="238611"/>
                </a:lnTo>
                <a:cubicBezTo>
                  <a:pt x="646990" y="250187"/>
                  <a:pt x="651224" y="263644"/>
                  <a:pt x="658724" y="278984"/>
                </a:cubicBezTo>
                <a:cubicBezTo>
                  <a:pt x="666224" y="294324"/>
                  <a:pt x="675664" y="310136"/>
                  <a:pt x="687044" y="326421"/>
                </a:cubicBezTo>
                <a:cubicBezTo>
                  <a:pt x="698423" y="342706"/>
                  <a:pt x="710417" y="358054"/>
                  <a:pt x="723023" y="372465"/>
                </a:cubicBezTo>
                <a:lnTo>
                  <a:pt x="665273" y="410518"/>
                </a:lnTo>
                <a:cubicBezTo>
                  <a:pt x="655182" y="398328"/>
                  <a:pt x="645818" y="384879"/>
                  <a:pt x="637182" y="370171"/>
                </a:cubicBezTo>
                <a:cubicBezTo>
                  <a:pt x="628545" y="355463"/>
                  <a:pt x="620748" y="340112"/>
                  <a:pt x="613791" y="324116"/>
                </a:cubicBezTo>
                <a:cubicBezTo>
                  <a:pt x="605369" y="341706"/>
                  <a:pt x="596919" y="357561"/>
                  <a:pt x="588441" y="371682"/>
                </a:cubicBezTo>
                <a:cubicBezTo>
                  <a:pt x="579963" y="385802"/>
                  <a:pt x="570954" y="398748"/>
                  <a:pt x="561413" y="410518"/>
                </a:cubicBezTo>
                <a:lnTo>
                  <a:pt x="500529" y="372018"/>
                </a:lnTo>
                <a:cubicBezTo>
                  <a:pt x="513254" y="357894"/>
                  <a:pt x="525159" y="342717"/>
                  <a:pt x="536243" y="326487"/>
                </a:cubicBezTo>
                <a:cubicBezTo>
                  <a:pt x="547328" y="310258"/>
                  <a:pt x="556447" y="294451"/>
                  <a:pt x="563601" y="279067"/>
                </a:cubicBezTo>
                <a:cubicBezTo>
                  <a:pt x="570756" y="263683"/>
                  <a:pt x="574801" y="250198"/>
                  <a:pt x="575738" y="238611"/>
                </a:cubicBezTo>
                <a:lnTo>
                  <a:pt x="516645" y="238611"/>
                </a:lnTo>
                <a:lnTo>
                  <a:pt x="516645" y="180860"/>
                </a:lnTo>
                <a:lnTo>
                  <a:pt x="575738" y="180860"/>
                </a:lnTo>
                <a:close/>
                <a:moveTo>
                  <a:pt x="438302" y="114157"/>
                </a:moveTo>
                <a:cubicBezTo>
                  <a:pt x="441678" y="117748"/>
                  <a:pt x="445110" y="121646"/>
                  <a:pt x="448599" y="125852"/>
                </a:cubicBezTo>
                <a:cubicBezTo>
                  <a:pt x="452087" y="130059"/>
                  <a:pt x="455519" y="134517"/>
                  <a:pt x="458895" y="139227"/>
                </a:cubicBezTo>
                <a:lnTo>
                  <a:pt x="485756" y="119081"/>
                </a:lnTo>
                <a:lnTo>
                  <a:pt x="515302" y="162058"/>
                </a:lnTo>
                <a:lnTo>
                  <a:pt x="485756" y="184442"/>
                </a:lnTo>
                <a:cubicBezTo>
                  <a:pt x="493040" y="199532"/>
                  <a:pt x="498729" y="215462"/>
                  <a:pt x="502823" y="232231"/>
                </a:cubicBezTo>
                <a:cubicBezTo>
                  <a:pt x="506918" y="249000"/>
                  <a:pt x="508690" y="266049"/>
                  <a:pt x="508139" y="283378"/>
                </a:cubicBezTo>
                <a:cubicBezTo>
                  <a:pt x="507664" y="302218"/>
                  <a:pt x="504362" y="321953"/>
                  <a:pt x="498235" y="342583"/>
                </a:cubicBezTo>
                <a:cubicBezTo>
                  <a:pt x="492107" y="363213"/>
                  <a:pt x="481978" y="385858"/>
                  <a:pt x="467849" y="410518"/>
                </a:cubicBezTo>
                <a:lnTo>
                  <a:pt x="389058" y="393506"/>
                </a:lnTo>
                <a:lnTo>
                  <a:pt x="410099" y="378285"/>
                </a:lnTo>
                <a:cubicBezTo>
                  <a:pt x="423454" y="355454"/>
                  <a:pt x="432557" y="333965"/>
                  <a:pt x="437407" y="313820"/>
                </a:cubicBezTo>
                <a:lnTo>
                  <a:pt x="399802" y="340233"/>
                </a:lnTo>
                <a:lnTo>
                  <a:pt x="373389" y="298599"/>
                </a:lnTo>
                <a:lnTo>
                  <a:pt x="439645" y="251593"/>
                </a:lnTo>
                <a:cubicBezTo>
                  <a:pt x="437929" y="242565"/>
                  <a:pt x="435541" y="233761"/>
                  <a:pt x="432482" y="225180"/>
                </a:cubicBezTo>
                <a:lnTo>
                  <a:pt x="395773" y="252936"/>
                </a:lnTo>
                <a:lnTo>
                  <a:pt x="365779" y="208616"/>
                </a:lnTo>
                <a:lnTo>
                  <a:pt x="406965" y="177727"/>
                </a:lnTo>
                <a:cubicBezTo>
                  <a:pt x="400324" y="168400"/>
                  <a:pt x="393012" y="158850"/>
                  <a:pt x="385029" y="149076"/>
                </a:cubicBezTo>
                <a:close/>
                <a:moveTo>
                  <a:pt x="2033035" y="105651"/>
                </a:moveTo>
                <a:lnTo>
                  <a:pt x="2031692" y="106994"/>
                </a:lnTo>
                <a:lnTo>
                  <a:pt x="2081384" y="156238"/>
                </a:lnTo>
                <a:cubicBezTo>
                  <a:pt x="2092137" y="146324"/>
                  <a:pt x="2101296" y="137054"/>
                  <a:pt x="2108860" y="128426"/>
                </a:cubicBezTo>
                <a:cubicBezTo>
                  <a:pt x="2116423" y="119799"/>
                  <a:pt x="2122337" y="112208"/>
                  <a:pt x="2126599" y="105651"/>
                </a:cubicBezTo>
                <a:close/>
                <a:moveTo>
                  <a:pt x="2427017" y="94907"/>
                </a:moveTo>
                <a:lnTo>
                  <a:pt x="2438209" y="139674"/>
                </a:lnTo>
                <a:lnTo>
                  <a:pt x="2473128" y="139674"/>
                </a:lnTo>
                <a:lnTo>
                  <a:pt x="2484320" y="94907"/>
                </a:lnTo>
                <a:close/>
                <a:moveTo>
                  <a:pt x="1220447" y="94011"/>
                </a:moveTo>
                <a:lnTo>
                  <a:pt x="1400413" y="94011"/>
                </a:lnTo>
                <a:lnTo>
                  <a:pt x="1400413" y="145046"/>
                </a:lnTo>
                <a:lnTo>
                  <a:pt x="1339977" y="145046"/>
                </a:lnTo>
                <a:lnTo>
                  <a:pt x="1339977" y="181308"/>
                </a:lnTo>
                <a:lnTo>
                  <a:pt x="1391907" y="181308"/>
                </a:lnTo>
                <a:lnTo>
                  <a:pt x="1391907" y="232343"/>
                </a:lnTo>
                <a:lnTo>
                  <a:pt x="1339977" y="232343"/>
                </a:lnTo>
                <a:lnTo>
                  <a:pt x="1339977" y="282483"/>
                </a:lnTo>
                <a:lnTo>
                  <a:pt x="1407576" y="282483"/>
                </a:lnTo>
                <a:lnTo>
                  <a:pt x="1407576" y="333070"/>
                </a:lnTo>
                <a:lnTo>
                  <a:pt x="1219552" y="333070"/>
                </a:lnTo>
                <a:lnTo>
                  <a:pt x="1219552" y="282483"/>
                </a:lnTo>
                <a:lnTo>
                  <a:pt x="1279988" y="282483"/>
                </a:lnTo>
                <a:lnTo>
                  <a:pt x="1279988" y="232343"/>
                </a:lnTo>
                <a:lnTo>
                  <a:pt x="1231192" y="232343"/>
                </a:lnTo>
                <a:lnTo>
                  <a:pt x="1231192" y="181308"/>
                </a:lnTo>
                <a:lnTo>
                  <a:pt x="1279988" y="181308"/>
                </a:lnTo>
                <a:lnTo>
                  <a:pt x="1279988" y="145046"/>
                </a:lnTo>
                <a:lnTo>
                  <a:pt x="1220447" y="145046"/>
                </a:lnTo>
                <a:close/>
                <a:moveTo>
                  <a:pt x="1209256" y="75209"/>
                </a:moveTo>
                <a:lnTo>
                  <a:pt x="1209256" y="352320"/>
                </a:lnTo>
                <a:lnTo>
                  <a:pt x="1416529" y="352320"/>
                </a:lnTo>
                <a:lnTo>
                  <a:pt x="1416529" y="75209"/>
                </a:lnTo>
                <a:close/>
                <a:moveTo>
                  <a:pt x="3536889" y="72075"/>
                </a:moveTo>
                <a:lnTo>
                  <a:pt x="3536889" y="100279"/>
                </a:lnTo>
                <a:lnTo>
                  <a:pt x="3660895" y="100279"/>
                </a:lnTo>
                <a:lnTo>
                  <a:pt x="3660895" y="72075"/>
                </a:lnTo>
                <a:close/>
                <a:moveTo>
                  <a:pt x="2818314" y="25517"/>
                </a:moveTo>
                <a:lnTo>
                  <a:pt x="2994250" y="25517"/>
                </a:lnTo>
                <a:lnTo>
                  <a:pt x="2994250" y="98936"/>
                </a:lnTo>
                <a:lnTo>
                  <a:pt x="2818314" y="98936"/>
                </a:lnTo>
                <a:close/>
                <a:moveTo>
                  <a:pt x="1147476" y="17459"/>
                </a:moveTo>
                <a:lnTo>
                  <a:pt x="1477861" y="17459"/>
                </a:lnTo>
                <a:lnTo>
                  <a:pt x="1477861" y="410965"/>
                </a:lnTo>
                <a:lnTo>
                  <a:pt x="1147476" y="410965"/>
                </a:lnTo>
                <a:close/>
                <a:moveTo>
                  <a:pt x="3463023" y="15221"/>
                </a:moveTo>
                <a:lnTo>
                  <a:pt x="3733418" y="15221"/>
                </a:lnTo>
                <a:lnTo>
                  <a:pt x="3733418" y="158924"/>
                </a:lnTo>
                <a:lnTo>
                  <a:pt x="3463023" y="158924"/>
                </a:lnTo>
                <a:close/>
                <a:moveTo>
                  <a:pt x="1510569" y="14773"/>
                </a:moveTo>
                <a:lnTo>
                  <a:pt x="1653825" y="14773"/>
                </a:lnTo>
                <a:lnTo>
                  <a:pt x="1653825" y="196977"/>
                </a:lnTo>
                <a:lnTo>
                  <a:pt x="1667256" y="196977"/>
                </a:lnTo>
                <a:lnTo>
                  <a:pt x="1667256" y="399326"/>
                </a:lnTo>
                <a:lnTo>
                  <a:pt x="1586227" y="399326"/>
                </a:lnTo>
                <a:lnTo>
                  <a:pt x="1603686" y="379180"/>
                </a:lnTo>
                <a:lnTo>
                  <a:pt x="1603686" y="251145"/>
                </a:lnTo>
                <a:lnTo>
                  <a:pt x="1517732" y="251145"/>
                </a:lnTo>
                <a:lnTo>
                  <a:pt x="1517732" y="98041"/>
                </a:lnTo>
                <a:lnTo>
                  <a:pt x="1574139" y="98041"/>
                </a:lnTo>
                <a:lnTo>
                  <a:pt x="1574139" y="196977"/>
                </a:lnTo>
                <a:lnTo>
                  <a:pt x="1592942" y="196977"/>
                </a:lnTo>
                <a:lnTo>
                  <a:pt x="1592942" y="77895"/>
                </a:lnTo>
                <a:lnTo>
                  <a:pt x="1510569" y="77895"/>
                </a:lnTo>
                <a:close/>
                <a:moveTo>
                  <a:pt x="2697889" y="14325"/>
                </a:moveTo>
                <a:lnTo>
                  <a:pt x="2761907" y="14325"/>
                </a:lnTo>
                <a:lnTo>
                  <a:pt x="2761907" y="84163"/>
                </a:lnTo>
                <a:lnTo>
                  <a:pt x="2787872" y="84163"/>
                </a:lnTo>
                <a:lnTo>
                  <a:pt x="2787872" y="142808"/>
                </a:lnTo>
                <a:lnTo>
                  <a:pt x="2765488" y="142808"/>
                </a:lnTo>
                <a:lnTo>
                  <a:pt x="2809360" y="227419"/>
                </a:lnTo>
                <a:lnTo>
                  <a:pt x="2811151" y="222494"/>
                </a:lnTo>
                <a:lnTo>
                  <a:pt x="2868006" y="239058"/>
                </a:lnTo>
                <a:lnTo>
                  <a:pt x="2868006" y="196081"/>
                </a:lnTo>
                <a:lnTo>
                  <a:pt x="2800855" y="196081"/>
                </a:lnTo>
                <a:lnTo>
                  <a:pt x="2800855" y="127139"/>
                </a:lnTo>
                <a:lnTo>
                  <a:pt x="3016186" y="127139"/>
                </a:lnTo>
                <a:lnTo>
                  <a:pt x="3016186" y="196081"/>
                </a:lnTo>
                <a:lnTo>
                  <a:pt x="2940977" y="196081"/>
                </a:lnTo>
                <a:lnTo>
                  <a:pt x="2940977" y="409622"/>
                </a:lnTo>
                <a:lnTo>
                  <a:pt x="2851442" y="409622"/>
                </a:lnTo>
                <a:lnTo>
                  <a:pt x="2868006" y="387239"/>
                </a:lnTo>
                <a:lnTo>
                  <a:pt x="2868006" y="243983"/>
                </a:lnTo>
                <a:lnTo>
                  <a:pt x="2832192" y="361721"/>
                </a:lnTo>
                <a:lnTo>
                  <a:pt x="2773546" y="344262"/>
                </a:lnTo>
                <a:lnTo>
                  <a:pt x="2801302" y="253831"/>
                </a:lnTo>
                <a:lnTo>
                  <a:pt x="2781157" y="283378"/>
                </a:lnTo>
                <a:lnTo>
                  <a:pt x="2761907" y="239058"/>
                </a:lnTo>
                <a:lnTo>
                  <a:pt x="2761907" y="410518"/>
                </a:lnTo>
                <a:lnTo>
                  <a:pt x="2697889" y="410518"/>
                </a:lnTo>
                <a:lnTo>
                  <a:pt x="2697889" y="269948"/>
                </a:lnTo>
                <a:lnTo>
                  <a:pt x="2680430" y="319192"/>
                </a:lnTo>
                <a:lnTo>
                  <a:pt x="2640587" y="270843"/>
                </a:lnTo>
                <a:lnTo>
                  <a:pt x="2697889" y="142808"/>
                </a:lnTo>
                <a:lnTo>
                  <a:pt x="2667447" y="142808"/>
                </a:lnTo>
                <a:lnTo>
                  <a:pt x="2667447" y="84163"/>
                </a:lnTo>
                <a:lnTo>
                  <a:pt x="2697889" y="84163"/>
                </a:lnTo>
                <a:close/>
                <a:moveTo>
                  <a:pt x="1749628" y="11192"/>
                </a:moveTo>
                <a:lnTo>
                  <a:pt x="1801111" y="11192"/>
                </a:lnTo>
                <a:lnTo>
                  <a:pt x="1801111" y="98488"/>
                </a:lnTo>
                <a:lnTo>
                  <a:pt x="1866023" y="85058"/>
                </a:lnTo>
                <a:lnTo>
                  <a:pt x="1866023" y="295018"/>
                </a:lnTo>
                <a:lnTo>
                  <a:pt x="1807378" y="295018"/>
                </a:lnTo>
                <a:lnTo>
                  <a:pt x="1816332" y="273977"/>
                </a:lnTo>
                <a:lnTo>
                  <a:pt x="1816332" y="162506"/>
                </a:lnTo>
                <a:lnTo>
                  <a:pt x="1801111" y="165639"/>
                </a:lnTo>
                <a:lnTo>
                  <a:pt x="1801111" y="328593"/>
                </a:lnTo>
                <a:lnTo>
                  <a:pt x="1749628" y="328593"/>
                </a:lnTo>
                <a:lnTo>
                  <a:pt x="1749628" y="175936"/>
                </a:lnTo>
                <a:lnTo>
                  <a:pt x="1735750" y="178622"/>
                </a:lnTo>
                <a:lnTo>
                  <a:pt x="1735750" y="344709"/>
                </a:lnTo>
                <a:lnTo>
                  <a:pt x="1862890" y="344709"/>
                </a:lnTo>
                <a:lnTo>
                  <a:pt x="1879006" y="328593"/>
                </a:lnTo>
                <a:lnTo>
                  <a:pt x="1879006" y="402907"/>
                </a:lnTo>
                <a:lnTo>
                  <a:pt x="1684715" y="402907"/>
                </a:lnTo>
                <a:lnTo>
                  <a:pt x="1684715" y="188919"/>
                </a:lnTo>
                <a:lnTo>
                  <a:pt x="1667703" y="192052"/>
                </a:lnTo>
                <a:lnTo>
                  <a:pt x="1667703" y="125796"/>
                </a:lnTo>
                <a:lnTo>
                  <a:pt x="1684715" y="122215"/>
                </a:lnTo>
                <a:lnTo>
                  <a:pt x="1684715" y="59093"/>
                </a:lnTo>
                <a:lnTo>
                  <a:pt x="1735750" y="59093"/>
                </a:lnTo>
                <a:lnTo>
                  <a:pt x="1735750" y="111918"/>
                </a:lnTo>
                <a:lnTo>
                  <a:pt x="1749628" y="108785"/>
                </a:lnTo>
                <a:close/>
                <a:moveTo>
                  <a:pt x="447256" y="9401"/>
                </a:moveTo>
                <a:lnTo>
                  <a:pt x="515750" y="9401"/>
                </a:lnTo>
                <a:lnTo>
                  <a:pt x="515750" y="31785"/>
                </a:lnTo>
                <a:lnTo>
                  <a:pt x="583349" y="31785"/>
                </a:lnTo>
                <a:lnTo>
                  <a:pt x="583349" y="9401"/>
                </a:lnTo>
                <a:lnTo>
                  <a:pt x="653186" y="9401"/>
                </a:lnTo>
                <a:lnTo>
                  <a:pt x="653186" y="31785"/>
                </a:lnTo>
                <a:lnTo>
                  <a:pt x="714070" y="31785"/>
                </a:lnTo>
                <a:lnTo>
                  <a:pt x="714070" y="86849"/>
                </a:lnTo>
                <a:lnTo>
                  <a:pt x="653186" y="86849"/>
                </a:lnTo>
                <a:lnTo>
                  <a:pt x="653186" y="108785"/>
                </a:lnTo>
                <a:lnTo>
                  <a:pt x="583349" y="108785"/>
                </a:lnTo>
                <a:lnTo>
                  <a:pt x="583349" y="86849"/>
                </a:lnTo>
                <a:lnTo>
                  <a:pt x="515750" y="86849"/>
                </a:lnTo>
                <a:lnTo>
                  <a:pt x="515750" y="108785"/>
                </a:lnTo>
                <a:lnTo>
                  <a:pt x="447256" y="108785"/>
                </a:lnTo>
                <a:lnTo>
                  <a:pt x="447256" y="86849"/>
                </a:lnTo>
                <a:lnTo>
                  <a:pt x="384581" y="86849"/>
                </a:lnTo>
                <a:lnTo>
                  <a:pt x="384581" y="31785"/>
                </a:lnTo>
                <a:lnTo>
                  <a:pt x="447256" y="31785"/>
                </a:lnTo>
                <a:close/>
                <a:moveTo>
                  <a:pt x="2417616" y="8506"/>
                </a:moveTo>
                <a:lnTo>
                  <a:pt x="2493721" y="8506"/>
                </a:lnTo>
                <a:lnTo>
                  <a:pt x="2493721" y="41634"/>
                </a:lnTo>
                <a:lnTo>
                  <a:pt x="2608773" y="41634"/>
                </a:lnTo>
                <a:lnTo>
                  <a:pt x="2608773" y="94907"/>
                </a:lnTo>
                <a:lnTo>
                  <a:pt x="2555948" y="94907"/>
                </a:lnTo>
                <a:lnTo>
                  <a:pt x="2545203" y="139674"/>
                </a:lnTo>
                <a:lnTo>
                  <a:pt x="2605192" y="139674"/>
                </a:lnTo>
                <a:lnTo>
                  <a:pt x="2605192" y="406041"/>
                </a:lnTo>
                <a:lnTo>
                  <a:pt x="2525058" y="406041"/>
                </a:lnTo>
                <a:lnTo>
                  <a:pt x="2540279" y="387239"/>
                </a:lnTo>
                <a:lnTo>
                  <a:pt x="2540279" y="270843"/>
                </a:lnTo>
                <a:lnTo>
                  <a:pt x="2465965" y="270843"/>
                </a:lnTo>
                <a:lnTo>
                  <a:pt x="2465965" y="196081"/>
                </a:lnTo>
                <a:lnTo>
                  <a:pt x="2442686" y="196081"/>
                </a:lnTo>
                <a:cubicBezTo>
                  <a:pt x="2442135" y="207777"/>
                  <a:pt x="2440550" y="220200"/>
                  <a:pt x="2437929" y="233350"/>
                </a:cubicBezTo>
                <a:cubicBezTo>
                  <a:pt x="2435309" y="246501"/>
                  <a:pt x="2430925" y="260043"/>
                  <a:pt x="2424779" y="273977"/>
                </a:cubicBezTo>
                <a:lnTo>
                  <a:pt x="2371058" y="264576"/>
                </a:lnTo>
                <a:lnTo>
                  <a:pt x="2371058" y="406041"/>
                </a:lnTo>
                <a:lnTo>
                  <a:pt x="2305697" y="406041"/>
                </a:lnTo>
                <a:lnTo>
                  <a:pt x="2305697" y="139674"/>
                </a:lnTo>
                <a:lnTo>
                  <a:pt x="2367029" y="139674"/>
                </a:lnTo>
                <a:lnTo>
                  <a:pt x="2355837" y="94907"/>
                </a:lnTo>
                <a:lnTo>
                  <a:pt x="2302116" y="94907"/>
                </a:lnTo>
                <a:lnTo>
                  <a:pt x="2302116" y="41634"/>
                </a:lnTo>
                <a:lnTo>
                  <a:pt x="2417616" y="41634"/>
                </a:lnTo>
                <a:close/>
                <a:moveTo>
                  <a:pt x="894064" y="8506"/>
                </a:moveTo>
                <a:lnTo>
                  <a:pt x="969721" y="8506"/>
                </a:lnTo>
                <a:lnTo>
                  <a:pt x="969721" y="89982"/>
                </a:lnTo>
                <a:lnTo>
                  <a:pt x="1095070" y="89982"/>
                </a:lnTo>
                <a:lnTo>
                  <a:pt x="1095070" y="284273"/>
                </a:lnTo>
                <a:lnTo>
                  <a:pt x="969721" y="284273"/>
                </a:lnTo>
                <a:lnTo>
                  <a:pt x="969721" y="406041"/>
                </a:lnTo>
                <a:lnTo>
                  <a:pt x="894064" y="406041"/>
                </a:lnTo>
                <a:lnTo>
                  <a:pt x="894064" y="284273"/>
                </a:lnTo>
                <a:lnTo>
                  <a:pt x="768267" y="284273"/>
                </a:lnTo>
                <a:lnTo>
                  <a:pt x="768267" y="89982"/>
                </a:lnTo>
                <a:lnTo>
                  <a:pt x="894064" y="89982"/>
                </a:lnTo>
                <a:close/>
                <a:moveTo>
                  <a:pt x="67151" y="8506"/>
                </a:moveTo>
                <a:lnTo>
                  <a:pt x="135645" y="8506"/>
                </a:lnTo>
                <a:lnTo>
                  <a:pt x="135645" y="31785"/>
                </a:lnTo>
                <a:lnTo>
                  <a:pt x="203692" y="31785"/>
                </a:lnTo>
                <a:lnTo>
                  <a:pt x="203692" y="8506"/>
                </a:lnTo>
                <a:lnTo>
                  <a:pt x="273081" y="8506"/>
                </a:lnTo>
                <a:lnTo>
                  <a:pt x="273081" y="31785"/>
                </a:lnTo>
                <a:lnTo>
                  <a:pt x="338442" y="31785"/>
                </a:lnTo>
                <a:lnTo>
                  <a:pt x="338442" y="89535"/>
                </a:lnTo>
                <a:lnTo>
                  <a:pt x="273081" y="89535"/>
                </a:lnTo>
                <a:lnTo>
                  <a:pt x="273081" y="116395"/>
                </a:lnTo>
                <a:lnTo>
                  <a:pt x="203692" y="116395"/>
                </a:lnTo>
                <a:lnTo>
                  <a:pt x="203692" y="89535"/>
                </a:lnTo>
                <a:lnTo>
                  <a:pt x="135645" y="89535"/>
                </a:lnTo>
                <a:lnTo>
                  <a:pt x="135645" y="116395"/>
                </a:lnTo>
                <a:lnTo>
                  <a:pt x="67151" y="116395"/>
                </a:lnTo>
                <a:lnTo>
                  <a:pt x="67151" y="89535"/>
                </a:lnTo>
                <a:lnTo>
                  <a:pt x="0" y="89535"/>
                </a:lnTo>
                <a:lnTo>
                  <a:pt x="0" y="31785"/>
                </a:lnTo>
                <a:lnTo>
                  <a:pt x="67151" y="31785"/>
                </a:lnTo>
                <a:close/>
                <a:moveTo>
                  <a:pt x="3235575" y="8058"/>
                </a:moveTo>
                <a:lnTo>
                  <a:pt x="3291982" y="22831"/>
                </a:lnTo>
                <a:lnTo>
                  <a:pt x="3273628" y="72075"/>
                </a:lnTo>
                <a:lnTo>
                  <a:pt x="3397634" y="72075"/>
                </a:lnTo>
                <a:lnTo>
                  <a:pt x="3397634" y="169221"/>
                </a:lnTo>
                <a:lnTo>
                  <a:pt x="3344360" y="169221"/>
                </a:lnTo>
                <a:lnTo>
                  <a:pt x="3344360" y="135645"/>
                </a:lnTo>
                <a:lnTo>
                  <a:pt x="3325558" y="135645"/>
                </a:lnTo>
                <a:lnTo>
                  <a:pt x="3325558" y="405593"/>
                </a:lnTo>
                <a:lnTo>
                  <a:pt x="3244976" y="405593"/>
                </a:lnTo>
                <a:lnTo>
                  <a:pt x="3263331" y="380076"/>
                </a:lnTo>
                <a:lnTo>
                  <a:pt x="3263331" y="135645"/>
                </a:lnTo>
                <a:lnTo>
                  <a:pt x="3250348" y="135645"/>
                </a:lnTo>
                <a:lnTo>
                  <a:pt x="3232890" y="183546"/>
                </a:lnTo>
                <a:lnTo>
                  <a:pt x="3188122" y="168773"/>
                </a:lnTo>
                <a:lnTo>
                  <a:pt x="3188122" y="180413"/>
                </a:lnTo>
                <a:lnTo>
                  <a:pt x="3157680" y="180413"/>
                </a:lnTo>
                <a:lnTo>
                  <a:pt x="3191703" y="235029"/>
                </a:lnTo>
                <a:lnTo>
                  <a:pt x="3192598" y="205483"/>
                </a:lnTo>
                <a:lnTo>
                  <a:pt x="3252140" y="205483"/>
                </a:lnTo>
                <a:lnTo>
                  <a:pt x="3247215" y="359035"/>
                </a:lnTo>
                <a:lnTo>
                  <a:pt x="3188570" y="359035"/>
                </a:lnTo>
                <a:lnTo>
                  <a:pt x="3190360" y="282930"/>
                </a:lnTo>
                <a:lnTo>
                  <a:pt x="3172453" y="306209"/>
                </a:lnTo>
                <a:lnTo>
                  <a:pt x="3152756" y="260547"/>
                </a:lnTo>
                <a:lnTo>
                  <a:pt x="3152756" y="414994"/>
                </a:lnTo>
                <a:lnTo>
                  <a:pt x="3092320" y="414994"/>
                </a:lnTo>
                <a:lnTo>
                  <a:pt x="3092320" y="271738"/>
                </a:lnTo>
                <a:lnTo>
                  <a:pt x="3071279" y="330384"/>
                </a:lnTo>
                <a:lnTo>
                  <a:pt x="3033674" y="280692"/>
                </a:lnTo>
                <a:lnTo>
                  <a:pt x="3089186" y="180413"/>
                </a:lnTo>
                <a:lnTo>
                  <a:pt x="3053372" y="180413"/>
                </a:lnTo>
                <a:lnTo>
                  <a:pt x="3053372" y="121320"/>
                </a:lnTo>
                <a:lnTo>
                  <a:pt x="3092320" y="121320"/>
                </a:lnTo>
                <a:lnTo>
                  <a:pt x="3092320" y="83715"/>
                </a:lnTo>
                <a:lnTo>
                  <a:pt x="3058296" y="85058"/>
                </a:lnTo>
                <a:lnTo>
                  <a:pt x="3055610" y="31337"/>
                </a:lnTo>
                <a:lnTo>
                  <a:pt x="3183197" y="25517"/>
                </a:lnTo>
                <a:lnTo>
                  <a:pt x="3186331" y="79686"/>
                </a:lnTo>
                <a:lnTo>
                  <a:pt x="3152756" y="81029"/>
                </a:lnTo>
                <a:lnTo>
                  <a:pt x="3152756" y="121320"/>
                </a:lnTo>
                <a:lnTo>
                  <a:pt x="3188122" y="121320"/>
                </a:lnTo>
                <a:lnTo>
                  <a:pt x="3188122" y="134750"/>
                </a:lnTo>
                <a:close/>
                <a:moveTo>
                  <a:pt x="2052285" y="0"/>
                </a:moveTo>
                <a:lnTo>
                  <a:pt x="2105110" y="31337"/>
                </a:lnTo>
                <a:lnTo>
                  <a:pt x="2088546" y="48349"/>
                </a:lnTo>
                <a:lnTo>
                  <a:pt x="2230459" y="48349"/>
                </a:lnTo>
                <a:cubicBezTo>
                  <a:pt x="2225449" y="71666"/>
                  <a:pt x="2216568" y="93973"/>
                  <a:pt x="2203814" y="115268"/>
                </a:cubicBezTo>
                <a:cubicBezTo>
                  <a:pt x="2191061" y="136563"/>
                  <a:pt x="2175846" y="156614"/>
                  <a:pt x="2158168" y="175422"/>
                </a:cubicBezTo>
                <a:cubicBezTo>
                  <a:pt x="2140490" y="194230"/>
                  <a:pt x="2121760" y="211562"/>
                  <a:pt x="2101977" y="227419"/>
                </a:cubicBezTo>
                <a:lnTo>
                  <a:pt x="2222401" y="227419"/>
                </a:lnTo>
                <a:lnTo>
                  <a:pt x="2222401" y="405593"/>
                </a:lnTo>
                <a:lnTo>
                  <a:pt x="1999459" y="405593"/>
                </a:lnTo>
                <a:lnTo>
                  <a:pt x="1999459" y="296808"/>
                </a:lnTo>
                <a:cubicBezTo>
                  <a:pt x="1986346" y="304195"/>
                  <a:pt x="1975079" y="310015"/>
                  <a:pt x="1965660" y="314268"/>
                </a:cubicBezTo>
                <a:cubicBezTo>
                  <a:pt x="1956240" y="318520"/>
                  <a:pt x="1949450" y="321207"/>
                  <a:pt x="1945291" y="322326"/>
                </a:cubicBezTo>
                <a:lnTo>
                  <a:pt x="1902314" y="266814"/>
                </a:lnTo>
                <a:cubicBezTo>
                  <a:pt x="1926926" y="256891"/>
                  <a:pt x="1949665" y="246184"/>
                  <a:pt x="1970528" y="234693"/>
                </a:cubicBezTo>
                <a:cubicBezTo>
                  <a:pt x="1991392" y="223203"/>
                  <a:pt x="2010436" y="211377"/>
                  <a:pt x="2027663" y="199215"/>
                </a:cubicBezTo>
                <a:lnTo>
                  <a:pt x="1986476" y="154000"/>
                </a:lnTo>
                <a:lnTo>
                  <a:pt x="1950215" y="191157"/>
                </a:lnTo>
                <a:lnTo>
                  <a:pt x="1910372" y="145494"/>
                </a:lnTo>
                <a:close/>
              </a:path>
            </a:pathLst>
          </a:custGeom>
          <a:solidFill>
            <a:prstClr val="white"/>
          </a:solidFill>
          <a:ln>
            <a:noFill/>
          </a:ln>
          <a:effectLst>
            <a:outerShdw blurRad="38100" dist="38100" dir="2700000" algn="tl">
              <a:srgbClr val="0070C0">
                <a:alpha val="47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70C0">
                    <a:alpha val="47000"/>
                  </a:srgbClr>
                </a:outerShdw>
              </a:effectLst>
              <a:uLnTx/>
              <a:uFillTx/>
              <a:latin typeface="文悦新青年体 (非商业使用) W8" pitchFamily="50" charset="-122"/>
              <a:ea typeface="文悦新青年体 (非商业使用) W8" pitchFamily="50" charset="-122"/>
              <a:cs typeface="+mn-cs"/>
            </a:endParaRPr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2B5D4109-71D1-41CD-905A-244045383EA6}"/>
              </a:ext>
            </a:extLst>
          </p:cNvPr>
          <p:cNvSpPr/>
          <p:nvPr/>
        </p:nvSpPr>
        <p:spPr>
          <a:xfrm>
            <a:off x="5300500" y="2248004"/>
            <a:ext cx="5120192" cy="410965"/>
          </a:xfrm>
          <a:custGeom>
            <a:avLst/>
            <a:gdLst/>
            <a:ahLst/>
            <a:cxnLst/>
            <a:rect l="l" t="t" r="r" b="b"/>
            <a:pathLst>
              <a:path w="5120192" h="410965">
                <a:moveTo>
                  <a:pt x="3109989" y="286512"/>
                </a:moveTo>
                <a:lnTo>
                  <a:pt x="3169977" y="286512"/>
                </a:lnTo>
                <a:lnTo>
                  <a:pt x="3169977" y="336204"/>
                </a:lnTo>
                <a:lnTo>
                  <a:pt x="3109989" y="336204"/>
                </a:lnTo>
                <a:close/>
                <a:moveTo>
                  <a:pt x="3035227" y="286512"/>
                </a:moveTo>
                <a:lnTo>
                  <a:pt x="3095216" y="286512"/>
                </a:lnTo>
                <a:lnTo>
                  <a:pt x="3095216" y="336204"/>
                </a:lnTo>
                <a:lnTo>
                  <a:pt x="3035227" y="336204"/>
                </a:lnTo>
                <a:close/>
                <a:moveTo>
                  <a:pt x="2953303" y="286512"/>
                </a:moveTo>
                <a:lnTo>
                  <a:pt x="3020006" y="286512"/>
                </a:lnTo>
                <a:lnTo>
                  <a:pt x="3020006" y="347843"/>
                </a:lnTo>
                <a:lnTo>
                  <a:pt x="3172663" y="347843"/>
                </a:lnTo>
                <a:lnTo>
                  <a:pt x="3194152" y="329936"/>
                </a:lnTo>
                <a:lnTo>
                  <a:pt x="3194152" y="402012"/>
                </a:lnTo>
                <a:lnTo>
                  <a:pt x="2953303" y="402012"/>
                </a:lnTo>
                <a:close/>
                <a:moveTo>
                  <a:pt x="2882570" y="284273"/>
                </a:moveTo>
                <a:lnTo>
                  <a:pt x="2944349" y="288750"/>
                </a:lnTo>
                <a:lnTo>
                  <a:pt x="2934948" y="393506"/>
                </a:lnTo>
                <a:lnTo>
                  <a:pt x="2871378" y="388582"/>
                </a:lnTo>
                <a:close/>
                <a:moveTo>
                  <a:pt x="1504512" y="278006"/>
                </a:moveTo>
                <a:cubicBezTo>
                  <a:pt x="1509660" y="282464"/>
                  <a:pt x="1514809" y="286642"/>
                  <a:pt x="1519957" y="290541"/>
                </a:cubicBezTo>
                <a:cubicBezTo>
                  <a:pt x="1525105" y="294439"/>
                  <a:pt x="1530253" y="298170"/>
                  <a:pt x="1535402" y="301733"/>
                </a:cubicBezTo>
                <a:cubicBezTo>
                  <a:pt x="1540326" y="298170"/>
                  <a:pt x="1544803" y="294439"/>
                  <a:pt x="1548832" y="290541"/>
                </a:cubicBezTo>
                <a:cubicBezTo>
                  <a:pt x="1552861" y="286642"/>
                  <a:pt x="1556442" y="282464"/>
                  <a:pt x="1559576" y="278006"/>
                </a:cubicBezTo>
                <a:close/>
                <a:moveTo>
                  <a:pt x="4138384" y="246221"/>
                </a:moveTo>
                <a:lnTo>
                  <a:pt x="4214489" y="246221"/>
                </a:lnTo>
                <a:lnTo>
                  <a:pt x="4214489" y="275768"/>
                </a:lnTo>
                <a:lnTo>
                  <a:pt x="4313872" y="275768"/>
                </a:lnTo>
                <a:lnTo>
                  <a:pt x="4313872" y="327250"/>
                </a:lnTo>
                <a:lnTo>
                  <a:pt x="4214489" y="327250"/>
                </a:lnTo>
                <a:lnTo>
                  <a:pt x="4214489" y="346053"/>
                </a:lnTo>
                <a:lnTo>
                  <a:pt x="4345658" y="346053"/>
                </a:lnTo>
                <a:lnTo>
                  <a:pt x="4345658" y="402460"/>
                </a:lnTo>
                <a:lnTo>
                  <a:pt x="4007215" y="402460"/>
                </a:lnTo>
                <a:lnTo>
                  <a:pt x="4007215" y="346053"/>
                </a:lnTo>
                <a:lnTo>
                  <a:pt x="4138384" y="346053"/>
                </a:lnTo>
                <a:lnTo>
                  <a:pt x="4138384" y="327250"/>
                </a:lnTo>
                <a:lnTo>
                  <a:pt x="4039448" y="327250"/>
                </a:lnTo>
                <a:lnTo>
                  <a:pt x="4039448" y="275768"/>
                </a:lnTo>
                <a:lnTo>
                  <a:pt x="4138384" y="275768"/>
                </a:lnTo>
                <a:close/>
                <a:moveTo>
                  <a:pt x="2974343" y="228314"/>
                </a:moveTo>
                <a:lnTo>
                  <a:pt x="2974343" y="241744"/>
                </a:lnTo>
                <a:lnTo>
                  <a:pt x="3092530" y="241744"/>
                </a:lnTo>
                <a:lnTo>
                  <a:pt x="3092530" y="228314"/>
                </a:lnTo>
                <a:close/>
                <a:moveTo>
                  <a:pt x="1436466" y="226971"/>
                </a:moveTo>
                <a:lnTo>
                  <a:pt x="1640158" y="226971"/>
                </a:lnTo>
                <a:lnTo>
                  <a:pt x="1640158" y="237715"/>
                </a:lnTo>
                <a:cubicBezTo>
                  <a:pt x="1639943" y="253095"/>
                  <a:pt x="1635224" y="268782"/>
                  <a:pt x="1626000" y="284777"/>
                </a:cubicBezTo>
                <a:cubicBezTo>
                  <a:pt x="1616776" y="300772"/>
                  <a:pt x="1604334" y="316124"/>
                  <a:pt x="1588675" y="330832"/>
                </a:cubicBezTo>
                <a:cubicBezTo>
                  <a:pt x="1600772" y="335952"/>
                  <a:pt x="1612952" y="340261"/>
                  <a:pt x="1625217" y="343758"/>
                </a:cubicBezTo>
                <a:cubicBezTo>
                  <a:pt x="1637481" y="347256"/>
                  <a:pt x="1649773" y="350110"/>
                  <a:pt x="1662094" y="352320"/>
                </a:cubicBezTo>
                <a:lnTo>
                  <a:pt x="1633443" y="403355"/>
                </a:lnTo>
                <a:cubicBezTo>
                  <a:pt x="1614220" y="399718"/>
                  <a:pt x="1596369" y="395129"/>
                  <a:pt x="1579889" y="389589"/>
                </a:cubicBezTo>
                <a:cubicBezTo>
                  <a:pt x="1563409" y="384049"/>
                  <a:pt x="1548132" y="377893"/>
                  <a:pt x="1534059" y="371122"/>
                </a:cubicBezTo>
                <a:cubicBezTo>
                  <a:pt x="1519640" y="379237"/>
                  <a:pt x="1504717" y="385952"/>
                  <a:pt x="1489291" y="391268"/>
                </a:cubicBezTo>
                <a:cubicBezTo>
                  <a:pt x="1473865" y="396584"/>
                  <a:pt x="1458495" y="400165"/>
                  <a:pt x="1443181" y="402012"/>
                </a:cubicBezTo>
                <a:lnTo>
                  <a:pt x="1414529" y="347396"/>
                </a:lnTo>
                <a:cubicBezTo>
                  <a:pt x="1423138" y="346276"/>
                  <a:pt x="1432558" y="344486"/>
                  <a:pt x="1442789" y="342024"/>
                </a:cubicBezTo>
                <a:cubicBezTo>
                  <a:pt x="1453020" y="339561"/>
                  <a:pt x="1463447" y="336428"/>
                  <a:pt x="1474070" y="332622"/>
                </a:cubicBezTo>
                <a:cubicBezTo>
                  <a:pt x="1467803" y="327670"/>
                  <a:pt x="1461983" y="322578"/>
                  <a:pt x="1456611" y="317345"/>
                </a:cubicBezTo>
                <a:cubicBezTo>
                  <a:pt x="1451239" y="312113"/>
                  <a:pt x="1446314" y="306909"/>
                  <a:pt x="1441838" y="301733"/>
                </a:cubicBezTo>
                <a:lnTo>
                  <a:pt x="1484814" y="278006"/>
                </a:lnTo>
                <a:lnTo>
                  <a:pt x="1436466" y="278006"/>
                </a:lnTo>
                <a:close/>
                <a:moveTo>
                  <a:pt x="1080983" y="217570"/>
                </a:moveTo>
                <a:lnTo>
                  <a:pt x="1080983" y="259651"/>
                </a:lnTo>
                <a:lnTo>
                  <a:pt x="1115902" y="259651"/>
                </a:lnTo>
                <a:lnTo>
                  <a:pt x="1115902" y="217570"/>
                </a:lnTo>
                <a:close/>
                <a:moveTo>
                  <a:pt x="2974343" y="184890"/>
                </a:moveTo>
                <a:lnTo>
                  <a:pt x="2974343" y="198768"/>
                </a:lnTo>
                <a:lnTo>
                  <a:pt x="3092530" y="198768"/>
                </a:lnTo>
                <a:lnTo>
                  <a:pt x="3092530" y="184890"/>
                </a:lnTo>
                <a:close/>
                <a:moveTo>
                  <a:pt x="1965646" y="179070"/>
                </a:moveTo>
                <a:lnTo>
                  <a:pt x="2033692" y="179070"/>
                </a:lnTo>
                <a:lnTo>
                  <a:pt x="2033692" y="338890"/>
                </a:lnTo>
                <a:lnTo>
                  <a:pt x="2054286" y="338890"/>
                </a:lnTo>
                <a:lnTo>
                  <a:pt x="2072193" y="320983"/>
                </a:lnTo>
                <a:lnTo>
                  <a:pt x="2072193" y="398878"/>
                </a:lnTo>
                <a:lnTo>
                  <a:pt x="1965646" y="398878"/>
                </a:lnTo>
                <a:close/>
                <a:moveTo>
                  <a:pt x="4546244" y="158029"/>
                </a:moveTo>
                <a:lnTo>
                  <a:pt x="4618768" y="158029"/>
                </a:lnTo>
                <a:lnTo>
                  <a:pt x="4618768" y="226971"/>
                </a:lnTo>
                <a:lnTo>
                  <a:pt x="4686366" y="226971"/>
                </a:lnTo>
                <a:lnTo>
                  <a:pt x="4686366" y="288302"/>
                </a:lnTo>
                <a:lnTo>
                  <a:pt x="4618768" y="288302"/>
                </a:lnTo>
                <a:lnTo>
                  <a:pt x="4618768" y="338442"/>
                </a:lnTo>
                <a:lnTo>
                  <a:pt x="4718152" y="338442"/>
                </a:lnTo>
                <a:lnTo>
                  <a:pt x="4718152" y="400669"/>
                </a:lnTo>
                <a:lnTo>
                  <a:pt x="4397616" y="400669"/>
                </a:lnTo>
                <a:lnTo>
                  <a:pt x="4397616" y="338442"/>
                </a:lnTo>
                <a:lnTo>
                  <a:pt x="4444174" y="338442"/>
                </a:lnTo>
                <a:lnTo>
                  <a:pt x="4444174" y="195634"/>
                </a:lnTo>
                <a:lnTo>
                  <a:pt x="4512669" y="195634"/>
                </a:lnTo>
                <a:lnTo>
                  <a:pt x="4512669" y="338442"/>
                </a:lnTo>
                <a:lnTo>
                  <a:pt x="4546244" y="338442"/>
                </a:lnTo>
                <a:close/>
                <a:moveTo>
                  <a:pt x="1513018" y="151314"/>
                </a:moveTo>
                <a:lnTo>
                  <a:pt x="1513018" y="166087"/>
                </a:lnTo>
                <a:lnTo>
                  <a:pt x="1566291" y="166087"/>
                </a:lnTo>
                <a:lnTo>
                  <a:pt x="1566291" y="151314"/>
                </a:lnTo>
                <a:close/>
                <a:moveTo>
                  <a:pt x="2902268" y="150419"/>
                </a:moveTo>
                <a:lnTo>
                  <a:pt x="3164605" y="150419"/>
                </a:lnTo>
                <a:lnTo>
                  <a:pt x="3164605" y="276663"/>
                </a:lnTo>
                <a:lnTo>
                  <a:pt x="2902268" y="276663"/>
                </a:lnTo>
                <a:close/>
                <a:moveTo>
                  <a:pt x="3301174" y="128483"/>
                </a:moveTo>
                <a:lnTo>
                  <a:pt x="3522774" y="128483"/>
                </a:lnTo>
                <a:lnTo>
                  <a:pt x="3508896" y="177279"/>
                </a:lnTo>
                <a:lnTo>
                  <a:pt x="3548291" y="177279"/>
                </a:lnTo>
                <a:lnTo>
                  <a:pt x="3548291" y="316506"/>
                </a:lnTo>
                <a:lnTo>
                  <a:pt x="3481134" y="316506"/>
                </a:lnTo>
                <a:lnTo>
                  <a:pt x="3507273" y="329377"/>
                </a:lnTo>
                <a:cubicBezTo>
                  <a:pt x="3525768" y="337547"/>
                  <a:pt x="3548543" y="346836"/>
                  <a:pt x="3575599" y="357244"/>
                </a:cubicBezTo>
                <a:lnTo>
                  <a:pt x="3544710" y="410965"/>
                </a:lnTo>
                <a:cubicBezTo>
                  <a:pt x="3529750" y="405724"/>
                  <a:pt x="3511097" y="397964"/>
                  <a:pt x="3488750" y="387686"/>
                </a:cubicBezTo>
                <a:cubicBezTo>
                  <a:pt x="3466404" y="377409"/>
                  <a:pt x="3441484" y="365172"/>
                  <a:pt x="3413988" y="350977"/>
                </a:cubicBezTo>
                <a:cubicBezTo>
                  <a:pt x="3388704" y="365396"/>
                  <a:pt x="3364847" y="377744"/>
                  <a:pt x="3342416" y="388022"/>
                </a:cubicBezTo>
                <a:cubicBezTo>
                  <a:pt x="3319986" y="398300"/>
                  <a:pt x="3300270" y="405948"/>
                  <a:pt x="3283268" y="410965"/>
                </a:cubicBezTo>
                <a:lnTo>
                  <a:pt x="3252378" y="357244"/>
                </a:lnTo>
                <a:cubicBezTo>
                  <a:pt x="3276151" y="348944"/>
                  <a:pt x="3295756" y="341706"/>
                  <a:pt x="3311191" y="335532"/>
                </a:cubicBezTo>
                <a:cubicBezTo>
                  <a:pt x="3326627" y="329358"/>
                  <a:pt x="3340300" y="323016"/>
                  <a:pt x="3352209" y="316506"/>
                </a:cubicBezTo>
                <a:cubicBezTo>
                  <a:pt x="3356210" y="314482"/>
                  <a:pt x="3360184" y="312262"/>
                  <a:pt x="3364128" y="309847"/>
                </a:cubicBezTo>
                <a:cubicBezTo>
                  <a:pt x="3368074" y="307431"/>
                  <a:pt x="3372159" y="304876"/>
                  <a:pt x="3376384" y="302180"/>
                </a:cubicBezTo>
                <a:lnTo>
                  <a:pt x="3376384" y="255622"/>
                </a:lnTo>
                <a:lnTo>
                  <a:pt x="3452041" y="255622"/>
                </a:lnTo>
                <a:lnTo>
                  <a:pt x="3452041" y="302180"/>
                </a:lnTo>
                <a:lnTo>
                  <a:pt x="3480244" y="316068"/>
                </a:lnTo>
                <a:lnTo>
                  <a:pt x="3480244" y="230105"/>
                </a:lnTo>
                <a:lnTo>
                  <a:pt x="3352209" y="230105"/>
                </a:lnTo>
                <a:lnTo>
                  <a:pt x="3352209" y="316506"/>
                </a:lnTo>
                <a:lnTo>
                  <a:pt x="3283268" y="316506"/>
                </a:lnTo>
                <a:lnTo>
                  <a:pt x="3283268" y="177279"/>
                </a:lnTo>
                <a:lnTo>
                  <a:pt x="3440402" y="177279"/>
                </a:lnTo>
                <a:lnTo>
                  <a:pt x="3444878" y="165640"/>
                </a:lnTo>
                <a:lnTo>
                  <a:pt x="3301174" y="165640"/>
                </a:lnTo>
                <a:close/>
                <a:moveTo>
                  <a:pt x="3755593" y="124901"/>
                </a:moveTo>
                <a:lnTo>
                  <a:pt x="3966896" y="124901"/>
                </a:lnTo>
                <a:lnTo>
                  <a:pt x="3966896" y="186680"/>
                </a:lnTo>
                <a:lnTo>
                  <a:pt x="3936006" y="186680"/>
                </a:lnTo>
                <a:lnTo>
                  <a:pt x="3936006" y="338442"/>
                </a:lnTo>
                <a:lnTo>
                  <a:pt x="3957942" y="338442"/>
                </a:lnTo>
                <a:lnTo>
                  <a:pt x="3974059" y="325907"/>
                </a:lnTo>
                <a:lnTo>
                  <a:pt x="3974059" y="398431"/>
                </a:lnTo>
                <a:lnTo>
                  <a:pt x="3868407" y="398431"/>
                </a:lnTo>
                <a:lnTo>
                  <a:pt x="3868407" y="186680"/>
                </a:lnTo>
                <a:lnTo>
                  <a:pt x="3851396" y="186680"/>
                </a:lnTo>
                <a:lnTo>
                  <a:pt x="3836175" y="402907"/>
                </a:lnTo>
                <a:lnTo>
                  <a:pt x="3769024" y="398878"/>
                </a:lnTo>
                <a:lnTo>
                  <a:pt x="3783797" y="186680"/>
                </a:lnTo>
                <a:lnTo>
                  <a:pt x="3755593" y="186680"/>
                </a:lnTo>
                <a:close/>
                <a:moveTo>
                  <a:pt x="338852" y="115052"/>
                </a:moveTo>
                <a:cubicBezTo>
                  <a:pt x="329570" y="115541"/>
                  <a:pt x="322567" y="121278"/>
                  <a:pt x="317845" y="132263"/>
                </a:cubicBezTo>
                <a:cubicBezTo>
                  <a:pt x="313122" y="143248"/>
                  <a:pt x="309966" y="156545"/>
                  <a:pt x="308377" y="172156"/>
                </a:cubicBezTo>
                <a:cubicBezTo>
                  <a:pt x="306788" y="187766"/>
                  <a:pt x="306053" y="202755"/>
                  <a:pt x="306172" y="217122"/>
                </a:cubicBezTo>
                <a:cubicBezTo>
                  <a:pt x="306053" y="231771"/>
                  <a:pt x="306788" y="246893"/>
                  <a:pt x="308377" y="262487"/>
                </a:cubicBezTo>
                <a:cubicBezTo>
                  <a:pt x="309966" y="278081"/>
                  <a:pt x="313122" y="291312"/>
                  <a:pt x="317845" y="302180"/>
                </a:cubicBezTo>
                <a:cubicBezTo>
                  <a:pt x="322567" y="313049"/>
                  <a:pt x="329570" y="318720"/>
                  <a:pt x="338852" y="319192"/>
                </a:cubicBezTo>
                <a:cubicBezTo>
                  <a:pt x="348134" y="318720"/>
                  <a:pt x="355137" y="313049"/>
                  <a:pt x="359860" y="302180"/>
                </a:cubicBezTo>
                <a:cubicBezTo>
                  <a:pt x="364582" y="291312"/>
                  <a:pt x="367738" y="278081"/>
                  <a:pt x="369327" y="262487"/>
                </a:cubicBezTo>
                <a:cubicBezTo>
                  <a:pt x="370916" y="246893"/>
                  <a:pt x="371651" y="231771"/>
                  <a:pt x="371532" y="217122"/>
                </a:cubicBezTo>
                <a:cubicBezTo>
                  <a:pt x="371651" y="202755"/>
                  <a:pt x="370916" y="187766"/>
                  <a:pt x="369327" y="172156"/>
                </a:cubicBezTo>
                <a:cubicBezTo>
                  <a:pt x="367738" y="156545"/>
                  <a:pt x="364582" y="143248"/>
                  <a:pt x="359860" y="132263"/>
                </a:cubicBezTo>
                <a:cubicBezTo>
                  <a:pt x="355137" y="121278"/>
                  <a:pt x="348134" y="115541"/>
                  <a:pt x="338852" y="115052"/>
                </a:cubicBezTo>
                <a:close/>
                <a:moveTo>
                  <a:pt x="2587523" y="92669"/>
                </a:moveTo>
                <a:lnTo>
                  <a:pt x="2522611" y="166983"/>
                </a:lnTo>
                <a:lnTo>
                  <a:pt x="2654675" y="166983"/>
                </a:lnTo>
                <a:close/>
                <a:moveTo>
                  <a:pt x="1513018" y="86401"/>
                </a:moveTo>
                <a:lnTo>
                  <a:pt x="1513018" y="105651"/>
                </a:lnTo>
                <a:lnTo>
                  <a:pt x="1566291" y="105651"/>
                </a:lnTo>
                <a:lnTo>
                  <a:pt x="1566291" y="86401"/>
                </a:lnTo>
                <a:close/>
                <a:moveTo>
                  <a:pt x="1420797" y="86401"/>
                </a:moveTo>
                <a:lnTo>
                  <a:pt x="1419901" y="105651"/>
                </a:lnTo>
                <a:lnTo>
                  <a:pt x="1447657" y="105651"/>
                </a:lnTo>
                <a:lnTo>
                  <a:pt x="1447657" y="86401"/>
                </a:lnTo>
                <a:close/>
                <a:moveTo>
                  <a:pt x="2992250" y="69389"/>
                </a:moveTo>
                <a:lnTo>
                  <a:pt x="2996727" y="95355"/>
                </a:lnTo>
                <a:lnTo>
                  <a:pt x="3069698" y="95355"/>
                </a:lnTo>
                <a:lnTo>
                  <a:pt x="3075070" y="69389"/>
                </a:lnTo>
                <a:close/>
                <a:moveTo>
                  <a:pt x="3415779" y="66703"/>
                </a:moveTo>
                <a:lnTo>
                  <a:pt x="3372802" y="86849"/>
                </a:lnTo>
                <a:lnTo>
                  <a:pt x="3459204" y="86849"/>
                </a:lnTo>
                <a:close/>
                <a:moveTo>
                  <a:pt x="4099436" y="64465"/>
                </a:moveTo>
                <a:lnTo>
                  <a:pt x="4099436" y="107442"/>
                </a:lnTo>
                <a:lnTo>
                  <a:pt x="4119134" y="107442"/>
                </a:lnTo>
                <a:lnTo>
                  <a:pt x="4119134" y="64465"/>
                </a:lnTo>
                <a:close/>
                <a:moveTo>
                  <a:pt x="718852" y="58645"/>
                </a:moveTo>
                <a:lnTo>
                  <a:pt x="905532" y="58645"/>
                </a:lnTo>
                <a:lnTo>
                  <a:pt x="905532" y="112366"/>
                </a:lnTo>
                <a:lnTo>
                  <a:pt x="811968" y="375599"/>
                </a:lnTo>
                <a:lnTo>
                  <a:pt x="734073" y="375599"/>
                </a:lnTo>
                <a:lnTo>
                  <a:pt x="827637" y="121767"/>
                </a:lnTo>
                <a:lnTo>
                  <a:pt x="718852" y="121767"/>
                </a:lnTo>
                <a:close/>
                <a:moveTo>
                  <a:pt x="567128" y="58645"/>
                </a:moveTo>
                <a:lnTo>
                  <a:pt x="629803" y="58645"/>
                </a:lnTo>
                <a:lnTo>
                  <a:pt x="629803" y="375599"/>
                </a:lnTo>
                <a:lnTo>
                  <a:pt x="559518" y="375599"/>
                </a:lnTo>
                <a:lnTo>
                  <a:pt x="559518" y="141913"/>
                </a:lnTo>
                <a:lnTo>
                  <a:pt x="512064" y="177727"/>
                </a:lnTo>
                <a:lnTo>
                  <a:pt x="480279" y="122215"/>
                </a:lnTo>
                <a:close/>
                <a:moveTo>
                  <a:pt x="338852" y="51930"/>
                </a:moveTo>
                <a:cubicBezTo>
                  <a:pt x="367199" y="52643"/>
                  <a:pt x="388947" y="61613"/>
                  <a:pt x="404097" y="78840"/>
                </a:cubicBezTo>
                <a:cubicBezTo>
                  <a:pt x="419246" y="96068"/>
                  <a:pt x="429620" y="117274"/>
                  <a:pt x="435218" y="142460"/>
                </a:cubicBezTo>
                <a:cubicBezTo>
                  <a:pt x="440817" y="167646"/>
                  <a:pt x="443464" y="192533"/>
                  <a:pt x="443160" y="217122"/>
                </a:cubicBezTo>
                <a:cubicBezTo>
                  <a:pt x="443464" y="241711"/>
                  <a:pt x="440817" y="266599"/>
                  <a:pt x="435218" y="291784"/>
                </a:cubicBezTo>
                <a:cubicBezTo>
                  <a:pt x="429620" y="316970"/>
                  <a:pt x="419246" y="338177"/>
                  <a:pt x="404097" y="355404"/>
                </a:cubicBezTo>
                <a:cubicBezTo>
                  <a:pt x="388947" y="372631"/>
                  <a:pt x="367199" y="381601"/>
                  <a:pt x="338852" y="382314"/>
                </a:cubicBezTo>
                <a:cubicBezTo>
                  <a:pt x="310510" y="381601"/>
                  <a:pt x="288801" y="372631"/>
                  <a:pt x="273724" y="355404"/>
                </a:cubicBezTo>
                <a:cubicBezTo>
                  <a:pt x="258646" y="338177"/>
                  <a:pt x="248344" y="316970"/>
                  <a:pt x="242817" y="291784"/>
                </a:cubicBezTo>
                <a:cubicBezTo>
                  <a:pt x="237291" y="266599"/>
                  <a:pt x="234682" y="241711"/>
                  <a:pt x="234992" y="217122"/>
                </a:cubicBezTo>
                <a:cubicBezTo>
                  <a:pt x="234682" y="192533"/>
                  <a:pt x="237291" y="167646"/>
                  <a:pt x="242817" y="142460"/>
                </a:cubicBezTo>
                <a:cubicBezTo>
                  <a:pt x="248344" y="117274"/>
                  <a:pt x="258646" y="96068"/>
                  <a:pt x="273724" y="78840"/>
                </a:cubicBezTo>
                <a:cubicBezTo>
                  <a:pt x="288801" y="61613"/>
                  <a:pt x="310510" y="52643"/>
                  <a:pt x="338852" y="51930"/>
                </a:cubicBezTo>
                <a:close/>
                <a:moveTo>
                  <a:pt x="101175" y="51930"/>
                </a:moveTo>
                <a:cubicBezTo>
                  <a:pt x="130591" y="52266"/>
                  <a:pt x="153683" y="60772"/>
                  <a:pt x="170452" y="77448"/>
                </a:cubicBezTo>
                <a:cubicBezTo>
                  <a:pt x="187222" y="94123"/>
                  <a:pt x="195765" y="116955"/>
                  <a:pt x="196082" y="145942"/>
                </a:cubicBezTo>
                <a:cubicBezTo>
                  <a:pt x="195588" y="166367"/>
                  <a:pt x="190644" y="184610"/>
                  <a:pt x="181253" y="200670"/>
                </a:cubicBezTo>
                <a:cubicBezTo>
                  <a:pt x="171861" y="216730"/>
                  <a:pt x="160986" y="231616"/>
                  <a:pt x="148628" y="245326"/>
                </a:cubicBezTo>
                <a:lnTo>
                  <a:pt x="89535" y="313820"/>
                </a:lnTo>
                <a:lnTo>
                  <a:pt x="192053" y="313820"/>
                </a:lnTo>
                <a:lnTo>
                  <a:pt x="192053" y="375599"/>
                </a:lnTo>
                <a:lnTo>
                  <a:pt x="4477" y="375599"/>
                </a:lnTo>
                <a:lnTo>
                  <a:pt x="4477" y="312029"/>
                </a:lnTo>
                <a:lnTo>
                  <a:pt x="100727" y="201454"/>
                </a:lnTo>
                <a:cubicBezTo>
                  <a:pt x="108431" y="192435"/>
                  <a:pt x="114512" y="183276"/>
                  <a:pt x="118970" y="173978"/>
                </a:cubicBezTo>
                <a:cubicBezTo>
                  <a:pt x="123428" y="164679"/>
                  <a:pt x="125704" y="155632"/>
                  <a:pt x="125797" y="146837"/>
                </a:cubicBezTo>
                <a:cubicBezTo>
                  <a:pt x="125825" y="137408"/>
                  <a:pt x="123642" y="129518"/>
                  <a:pt x="119250" y="123166"/>
                </a:cubicBezTo>
                <a:cubicBezTo>
                  <a:pt x="114857" y="116815"/>
                  <a:pt x="108086" y="113513"/>
                  <a:pt x="98936" y="113262"/>
                </a:cubicBezTo>
                <a:cubicBezTo>
                  <a:pt x="90113" y="113299"/>
                  <a:pt x="82913" y="116806"/>
                  <a:pt x="77336" y="123782"/>
                </a:cubicBezTo>
                <a:cubicBezTo>
                  <a:pt x="71759" y="130758"/>
                  <a:pt x="68364" y="140980"/>
                  <a:pt x="67151" y="154448"/>
                </a:cubicBezTo>
                <a:lnTo>
                  <a:pt x="0" y="148180"/>
                </a:lnTo>
                <a:cubicBezTo>
                  <a:pt x="3964" y="115966"/>
                  <a:pt x="14951" y="91866"/>
                  <a:pt x="32960" y="75881"/>
                </a:cubicBezTo>
                <a:cubicBezTo>
                  <a:pt x="50970" y="59895"/>
                  <a:pt x="73708" y="51911"/>
                  <a:pt x="101175" y="51930"/>
                </a:cubicBezTo>
                <a:close/>
                <a:moveTo>
                  <a:pt x="3626215" y="26860"/>
                </a:moveTo>
                <a:lnTo>
                  <a:pt x="3750221" y="26860"/>
                </a:lnTo>
                <a:lnTo>
                  <a:pt x="3750221" y="91773"/>
                </a:lnTo>
                <a:lnTo>
                  <a:pt x="3724256" y="91773"/>
                </a:lnTo>
                <a:lnTo>
                  <a:pt x="3724256" y="146837"/>
                </a:lnTo>
                <a:lnTo>
                  <a:pt x="3746192" y="146837"/>
                </a:lnTo>
                <a:lnTo>
                  <a:pt x="3746192" y="210855"/>
                </a:lnTo>
                <a:lnTo>
                  <a:pt x="3724256" y="210855"/>
                </a:lnTo>
                <a:lnTo>
                  <a:pt x="3724256" y="279349"/>
                </a:lnTo>
                <a:lnTo>
                  <a:pt x="3756936" y="277111"/>
                </a:lnTo>
                <a:lnTo>
                  <a:pt x="3756936" y="342919"/>
                </a:lnTo>
                <a:lnTo>
                  <a:pt x="3618604" y="352320"/>
                </a:lnTo>
                <a:lnTo>
                  <a:pt x="3618604" y="286512"/>
                </a:lnTo>
                <a:lnTo>
                  <a:pt x="3654419" y="284273"/>
                </a:lnTo>
                <a:lnTo>
                  <a:pt x="3654419" y="210855"/>
                </a:lnTo>
                <a:lnTo>
                  <a:pt x="3629349" y="210855"/>
                </a:lnTo>
                <a:lnTo>
                  <a:pt x="3629349" y="146837"/>
                </a:lnTo>
                <a:lnTo>
                  <a:pt x="3654419" y="146837"/>
                </a:lnTo>
                <a:lnTo>
                  <a:pt x="3654419" y="91773"/>
                </a:lnTo>
                <a:lnTo>
                  <a:pt x="3626215" y="91773"/>
                </a:lnTo>
                <a:close/>
                <a:moveTo>
                  <a:pt x="1991163" y="24622"/>
                </a:moveTo>
                <a:lnTo>
                  <a:pt x="2045780" y="24622"/>
                </a:lnTo>
                <a:lnTo>
                  <a:pt x="2045780" y="78791"/>
                </a:lnTo>
                <a:lnTo>
                  <a:pt x="1991163" y="78791"/>
                </a:lnTo>
                <a:close/>
                <a:moveTo>
                  <a:pt x="3772605" y="22384"/>
                </a:moveTo>
                <a:lnTo>
                  <a:pt x="3945855" y="22384"/>
                </a:lnTo>
                <a:lnTo>
                  <a:pt x="3945855" y="85058"/>
                </a:lnTo>
                <a:lnTo>
                  <a:pt x="3772605" y="85058"/>
                </a:lnTo>
                <a:close/>
                <a:moveTo>
                  <a:pt x="4857407" y="17459"/>
                </a:moveTo>
                <a:lnTo>
                  <a:pt x="4925902" y="17459"/>
                </a:lnTo>
                <a:lnTo>
                  <a:pt x="4925902" y="339337"/>
                </a:lnTo>
                <a:lnTo>
                  <a:pt x="4950524" y="339337"/>
                </a:lnTo>
                <a:lnTo>
                  <a:pt x="4950524" y="17459"/>
                </a:lnTo>
                <a:lnTo>
                  <a:pt x="5018122" y="17459"/>
                </a:lnTo>
                <a:lnTo>
                  <a:pt x="5018122" y="215779"/>
                </a:lnTo>
                <a:lnTo>
                  <a:pt x="5060652" y="95355"/>
                </a:lnTo>
                <a:lnTo>
                  <a:pt x="5120192" y="115948"/>
                </a:lnTo>
                <a:lnTo>
                  <a:pt x="5064233" y="262337"/>
                </a:lnTo>
                <a:lnTo>
                  <a:pt x="5018122" y="242192"/>
                </a:lnTo>
                <a:lnTo>
                  <a:pt x="5018122" y="339337"/>
                </a:lnTo>
                <a:lnTo>
                  <a:pt x="5095570" y="339337"/>
                </a:lnTo>
                <a:lnTo>
                  <a:pt x="5095570" y="400221"/>
                </a:lnTo>
                <a:lnTo>
                  <a:pt x="4780854" y="400221"/>
                </a:lnTo>
                <a:lnTo>
                  <a:pt x="4780854" y="339337"/>
                </a:lnTo>
                <a:lnTo>
                  <a:pt x="4857407" y="339337"/>
                </a:lnTo>
                <a:lnTo>
                  <a:pt x="4857407" y="242640"/>
                </a:lnTo>
                <a:lnTo>
                  <a:pt x="4812192" y="262337"/>
                </a:lnTo>
                <a:lnTo>
                  <a:pt x="4758471" y="116395"/>
                </a:lnTo>
                <a:lnTo>
                  <a:pt x="4815774" y="95355"/>
                </a:lnTo>
                <a:lnTo>
                  <a:pt x="4857407" y="212198"/>
                </a:lnTo>
                <a:close/>
                <a:moveTo>
                  <a:pt x="4020198" y="15668"/>
                </a:moveTo>
                <a:lnTo>
                  <a:pt x="4195238" y="15668"/>
                </a:lnTo>
                <a:lnTo>
                  <a:pt x="4195238" y="64465"/>
                </a:lnTo>
                <a:lnTo>
                  <a:pt x="4177332" y="64465"/>
                </a:lnTo>
                <a:lnTo>
                  <a:pt x="4177332" y="107442"/>
                </a:lnTo>
                <a:lnTo>
                  <a:pt x="4200164" y="107442"/>
                </a:lnTo>
                <a:lnTo>
                  <a:pt x="4200164" y="162058"/>
                </a:lnTo>
                <a:lnTo>
                  <a:pt x="4177332" y="162058"/>
                </a:lnTo>
                <a:lnTo>
                  <a:pt x="4177332" y="238163"/>
                </a:lnTo>
                <a:lnTo>
                  <a:pt x="4119134" y="238163"/>
                </a:lnTo>
                <a:lnTo>
                  <a:pt x="4119134" y="162058"/>
                </a:lnTo>
                <a:lnTo>
                  <a:pt x="4098094" y="162058"/>
                </a:lnTo>
                <a:cubicBezTo>
                  <a:pt x="4096880" y="177363"/>
                  <a:pt x="4094828" y="191409"/>
                  <a:pt x="4091938" y="204196"/>
                </a:cubicBezTo>
                <a:cubicBezTo>
                  <a:pt x="4089046" y="216982"/>
                  <a:pt x="4085875" y="229349"/>
                  <a:pt x="4082424" y="241297"/>
                </a:cubicBezTo>
                <a:lnTo>
                  <a:pt x="4022436" y="233686"/>
                </a:lnTo>
                <a:cubicBezTo>
                  <a:pt x="4030494" y="210482"/>
                  <a:pt x="4035866" y="186606"/>
                  <a:pt x="4038552" y="162058"/>
                </a:cubicBezTo>
                <a:lnTo>
                  <a:pt x="4013930" y="162058"/>
                </a:lnTo>
                <a:lnTo>
                  <a:pt x="4013930" y="107442"/>
                </a:lnTo>
                <a:lnTo>
                  <a:pt x="4040791" y="107442"/>
                </a:lnTo>
                <a:lnTo>
                  <a:pt x="4040791" y="64465"/>
                </a:lnTo>
                <a:lnTo>
                  <a:pt x="4020198" y="64465"/>
                </a:lnTo>
                <a:close/>
                <a:moveTo>
                  <a:pt x="4273134" y="13430"/>
                </a:moveTo>
                <a:lnTo>
                  <a:pt x="4330436" y="13430"/>
                </a:lnTo>
                <a:lnTo>
                  <a:pt x="4330436" y="238163"/>
                </a:lnTo>
                <a:lnTo>
                  <a:pt x="4262838" y="238163"/>
                </a:lnTo>
                <a:lnTo>
                  <a:pt x="4273134" y="220256"/>
                </a:lnTo>
                <a:close/>
                <a:moveTo>
                  <a:pt x="4209564" y="13430"/>
                </a:moveTo>
                <a:lnTo>
                  <a:pt x="4262390" y="13430"/>
                </a:lnTo>
                <a:lnTo>
                  <a:pt x="4262390" y="216227"/>
                </a:lnTo>
                <a:lnTo>
                  <a:pt x="4209564" y="216227"/>
                </a:lnTo>
                <a:close/>
                <a:moveTo>
                  <a:pt x="2756297" y="13430"/>
                </a:moveTo>
                <a:lnTo>
                  <a:pt x="2819419" y="13430"/>
                </a:lnTo>
                <a:lnTo>
                  <a:pt x="2819419" y="402460"/>
                </a:lnTo>
                <a:lnTo>
                  <a:pt x="2742419" y="402460"/>
                </a:lnTo>
                <a:lnTo>
                  <a:pt x="2756297" y="381419"/>
                </a:lnTo>
                <a:close/>
                <a:moveTo>
                  <a:pt x="2407977" y="12982"/>
                </a:moveTo>
                <a:lnTo>
                  <a:pt x="2415140" y="59541"/>
                </a:lnTo>
                <a:lnTo>
                  <a:pt x="2309041" y="62227"/>
                </a:lnTo>
                <a:lnTo>
                  <a:pt x="2309041" y="81029"/>
                </a:lnTo>
                <a:lnTo>
                  <a:pt x="2434390" y="81029"/>
                </a:lnTo>
                <a:lnTo>
                  <a:pt x="2434390" y="131169"/>
                </a:lnTo>
                <a:lnTo>
                  <a:pt x="2357390" y="131169"/>
                </a:lnTo>
                <a:lnTo>
                  <a:pt x="2452745" y="181308"/>
                </a:lnTo>
                <a:lnTo>
                  <a:pt x="2411559" y="229657"/>
                </a:lnTo>
                <a:lnTo>
                  <a:pt x="2309041" y="162506"/>
                </a:lnTo>
                <a:lnTo>
                  <a:pt x="2309041" y="203244"/>
                </a:lnTo>
                <a:lnTo>
                  <a:pt x="2232489" y="203244"/>
                </a:lnTo>
                <a:lnTo>
                  <a:pt x="2232489" y="163401"/>
                </a:lnTo>
                <a:lnTo>
                  <a:pt x="2153250" y="213541"/>
                </a:lnTo>
                <a:lnTo>
                  <a:pt x="2384250" y="213541"/>
                </a:lnTo>
                <a:lnTo>
                  <a:pt x="2363657" y="276663"/>
                </a:lnTo>
                <a:lnTo>
                  <a:pt x="2442448" y="276663"/>
                </a:lnTo>
                <a:cubicBezTo>
                  <a:pt x="2440229" y="300464"/>
                  <a:pt x="2436834" y="322251"/>
                  <a:pt x="2432263" y="342024"/>
                </a:cubicBezTo>
                <a:cubicBezTo>
                  <a:pt x="2427694" y="361796"/>
                  <a:pt x="2419151" y="383135"/>
                  <a:pt x="2406634" y="406041"/>
                </a:cubicBezTo>
                <a:lnTo>
                  <a:pt x="2325605" y="396192"/>
                </a:lnTo>
                <a:lnTo>
                  <a:pt x="2340826" y="383657"/>
                </a:lnTo>
                <a:cubicBezTo>
                  <a:pt x="2346571" y="375748"/>
                  <a:pt x="2351085" y="367168"/>
                  <a:pt x="2354368" y="357916"/>
                </a:cubicBezTo>
                <a:cubicBezTo>
                  <a:pt x="2357651" y="348664"/>
                  <a:pt x="2360151" y="339188"/>
                  <a:pt x="2361867" y="329489"/>
                </a:cubicBezTo>
                <a:lnTo>
                  <a:pt x="2276809" y="329489"/>
                </a:lnTo>
                <a:lnTo>
                  <a:pt x="2297401" y="269948"/>
                </a:lnTo>
                <a:lnTo>
                  <a:pt x="2243233" y="269948"/>
                </a:lnTo>
                <a:lnTo>
                  <a:pt x="2197122" y="406041"/>
                </a:lnTo>
                <a:lnTo>
                  <a:pt x="2130866" y="391715"/>
                </a:lnTo>
                <a:lnTo>
                  <a:pt x="2172500" y="269948"/>
                </a:lnTo>
                <a:lnTo>
                  <a:pt x="2137582" y="269948"/>
                </a:lnTo>
                <a:lnTo>
                  <a:pt x="2137582" y="223390"/>
                </a:lnTo>
                <a:lnTo>
                  <a:pt x="2127733" y="229657"/>
                </a:lnTo>
                <a:lnTo>
                  <a:pt x="2086547" y="181308"/>
                </a:lnTo>
                <a:lnTo>
                  <a:pt x="2185483" y="131169"/>
                </a:lnTo>
                <a:lnTo>
                  <a:pt x="2107587" y="131169"/>
                </a:lnTo>
                <a:lnTo>
                  <a:pt x="2107587" y="81029"/>
                </a:lnTo>
                <a:lnTo>
                  <a:pt x="2232489" y="81029"/>
                </a:lnTo>
                <a:lnTo>
                  <a:pt x="2232489" y="64017"/>
                </a:lnTo>
                <a:lnTo>
                  <a:pt x="2130419" y="66256"/>
                </a:lnTo>
                <a:lnTo>
                  <a:pt x="2124151" y="19250"/>
                </a:lnTo>
                <a:close/>
                <a:moveTo>
                  <a:pt x="1889989" y="8506"/>
                </a:moveTo>
                <a:lnTo>
                  <a:pt x="1962065" y="8506"/>
                </a:lnTo>
                <a:lnTo>
                  <a:pt x="1962065" y="96698"/>
                </a:lnTo>
                <a:lnTo>
                  <a:pt x="2061448" y="96698"/>
                </a:lnTo>
                <a:lnTo>
                  <a:pt x="2061448" y="162506"/>
                </a:lnTo>
                <a:lnTo>
                  <a:pt x="1957140" y="162506"/>
                </a:lnTo>
                <a:lnTo>
                  <a:pt x="1921774" y="402012"/>
                </a:lnTo>
                <a:lnTo>
                  <a:pt x="1850593" y="395297"/>
                </a:lnTo>
                <a:lnTo>
                  <a:pt x="1884617" y="162506"/>
                </a:lnTo>
                <a:lnTo>
                  <a:pt x="1839402" y="162506"/>
                </a:lnTo>
                <a:lnTo>
                  <a:pt x="1839402" y="96698"/>
                </a:lnTo>
                <a:lnTo>
                  <a:pt x="1889989" y="96698"/>
                </a:lnTo>
                <a:close/>
                <a:moveTo>
                  <a:pt x="2587523" y="6715"/>
                </a:moveTo>
                <a:lnTo>
                  <a:pt x="2687803" y="112814"/>
                </a:lnTo>
                <a:lnTo>
                  <a:pt x="2687803" y="13430"/>
                </a:lnTo>
                <a:lnTo>
                  <a:pt x="2744210" y="13430"/>
                </a:lnTo>
                <a:lnTo>
                  <a:pt x="2744210" y="381419"/>
                </a:lnTo>
                <a:lnTo>
                  <a:pt x="2687803" y="381419"/>
                </a:lnTo>
                <a:lnTo>
                  <a:pt x="2687803" y="153105"/>
                </a:lnTo>
                <a:lnTo>
                  <a:pt x="2670343" y="183994"/>
                </a:lnTo>
                <a:lnTo>
                  <a:pt x="2661390" y="174145"/>
                </a:lnTo>
                <a:lnTo>
                  <a:pt x="2661390" y="291884"/>
                </a:lnTo>
                <a:lnTo>
                  <a:pt x="2586628" y="291884"/>
                </a:lnTo>
                <a:lnTo>
                  <a:pt x="2605878" y="268605"/>
                </a:lnTo>
                <a:lnTo>
                  <a:pt x="2605878" y="232343"/>
                </a:lnTo>
                <a:lnTo>
                  <a:pt x="2566931" y="232343"/>
                </a:lnTo>
                <a:lnTo>
                  <a:pt x="2566931" y="333070"/>
                </a:lnTo>
                <a:lnTo>
                  <a:pt x="2651989" y="333070"/>
                </a:lnTo>
                <a:lnTo>
                  <a:pt x="2675268" y="311134"/>
                </a:lnTo>
                <a:lnTo>
                  <a:pt x="2675268" y="393506"/>
                </a:lnTo>
                <a:lnTo>
                  <a:pt x="2508285" y="393506"/>
                </a:lnTo>
                <a:lnTo>
                  <a:pt x="2508285" y="183547"/>
                </a:lnTo>
                <a:lnTo>
                  <a:pt x="2500675" y="192052"/>
                </a:lnTo>
                <a:lnTo>
                  <a:pt x="2460384" y="140122"/>
                </a:lnTo>
                <a:close/>
                <a:moveTo>
                  <a:pt x="2994041" y="4477"/>
                </a:moveTo>
                <a:lnTo>
                  <a:pt x="3072832" y="4477"/>
                </a:lnTo>
                <a:lnTo>
                  <a:pt x="3072832" y="27756"/>
                </a:lnTo>
                <a:lnTo>
                  <a:pt x="3181169" y="27756"/>
                </a:lnTo>
                <a:lnTo>
                  <a:pt x="3181169" y="69389"/>
                </a:lnTo>
                <a:lnTo>
                  <a:pt x="3145802" y="69389"/>
                </a:lnTo>
                <a:lnTo>
                  <a:pt x="3140878" y="95355"/>
                </a:lnTo>
                <a:lnTo>
                  <a:pt x="3194152" y="95355"/>
                </a:lnTo>
                <a:lnTo>
                  <a:pt x="3194152" y="140570"/>
                </a:lnTo>
                <a:lnTo>
                  <a:pt x="2872721" y="140570"/>
                </a:lnTo>
                <a:lnTo>
                  <a:pt x="2872721" y="95355"/>
                </a:lnTo>
                <a:lnTo>
                  <a:pt x="2925994" y="95355"/>
                </a:lnTo>
                <a:lnTo>
                  <a:pt x="2921070" y="69389"/>
                </a:lnTo>
                <a:lnTo>
                  <a:pt x="2885704" y="69389"/>
                </a:lnTo>
                <a:lnTo>
                  <a:pt x="2885704" y="27756"/>
                </a:lnTo>
                <a:lnTo>
                  <a:pt x="2994041" y="27756"/>
                </a:lnTo>
                <a:close/>
                <a:moveTo>
                  <a:pt x="1481233" y="4477"/>
                </a:moveTo>
                <a:lnTo>
                  <a:pt x="1556442" y="4477"/>
                </a:lnTo>
                <a:lnTo>
                  <a:pt x="1556442" y="28203"/>
                </a:lnTo>
                <a:lnTo>
                  <a:pt x="1674629" y="28203"/>
                </a:lnTo>
                <a:lnTo>
                  <a:pt x="1674629" y="86401"/>
                </a:lnTo>
                <a:lnTo>
                  <a:pt x="1631652" y="86401"/>
                </a:lnTo>
                <a:lnTo>
                  <a:pt x="1631652" y="105651"/>
                </a:lnTo>
                <a:lnTo>
                  <a:pt x="1669256" y="105651"/>
                </a:lnTo>
                <a:lnTo>
                  <a:pt x="1669256" y="151314"/>
                </a:lnTo>
                <a:lnTo>
                  <a:pt x="1631652" y="151314"/>
                </a:lnTo>
                <a:lnTo>
                  <a:pt x="1631652" y="213541"/>
                </a:lnTo>
                <a:lnTo>
                  <a:pt x="1447657" y="213541"/>
                </a:lnTo>
                <a:lnTo>
                  <a:pt x="1447657" y="151314"/>
                </a:lnTo>
                <a:lnTo>
                  <a:pt x="1417663" y="151314"/>
                </a:lnTo>
                <a:lnTo>
                  <a:pt x="1405576" y="402012"/>
                </a:lnTo>
                <a:lnTo>
                  <a:pt x="1342901" y="402012"/>
                </a:lnTo>
                <a:lnTo>
                  <a:pt x="1355436" y="28203"/>
                </a:lnTo>
                <a:lnTo>
                  <a:pt x="1481233" y="28203"/>
                </a:lnTo>
                <a:close/>
                <a:moveTo>
                  <a:pt x="1016965" y="4477"/>
                </a:moveTo>
                <a:lnTo>
                  <a:pt x="1088146" y="4477"/>
                </a:lnTo>
                <a:lnTo>
                  <a:pt x="1072925" y="51035"/>
                </a:lnTo>
                <a:lnTo>
                  <a:pt x="1282884" y="51035"/>
                </a:lnTo>
                <a:lnTo>
                  <a:pt x="1282884" y="110128"/>
                </a:lnTo>
                <a:lnTo>
                  <a:pt x="1194245" y="110128"/>
                </a:lnTo>
                <a:lnTo>
                  <a:pt x="1194245" y="154000"/>
                </a:lnTo>
                <a:lnTo>
                  <a:pt x="1276169" y="154000"/>
                </a:lnTo>
                <a:lnTo>
                  <a:pt x="1276169" y="217570"/>
                </a:lnTo>
                <a:lnTo>
                  <a:pt x="1194245" y="217570"/>
                </a:lnTo>
                <a:lnTo>
                  <a:pt x="1194245" y="259651"/>
                </a:lnTo>
                <a:lnTo>
                  <a:pt x="1294972" y="259651"/>
                </a:lnTo>
                <a:lnTo>
                  <a:pt x="1294972" y="323669"/>
                </a:lnTo>
                <a:lnTo>
                  <a:pt x="1194245" y="323669"/>
                </a:lnTo>
                <a:lnTo>
                  <a:pt x="1194245" y="402907"/>
                </a:lnTo>
                <a:lnTo>
                  <a:pt x="1115902" y="402907"/>
                </a:lnTo>
                <a:lnTo>
                  <a:pt x="1115902" y="323669"/>
                </a:lnTo>
                <a:lnTo>
                  <a:pt x="963692" y="323669"/>
                </a:lnTo>
                <a:lnTo>
                  <a:pt x="963692" y="259651"/>
                </a:lnTo>
                <a:lnTo>
                  <a:pt x="1009355" y="259651"/>
                </a:lnTo>
                <a:lnTo>
                  <a:pt x="1009355" y="154000"/>
                </a:lnTo>
                <a:lnTo>
                  <a:pt x="1115902" y="154000"/>
                </a:lnTo>
                <a:lnTo>
                  <a:pt x="1115902" y="110128"/>
                </a:lnTo>
                <a:lnTo>
                  <a:pt x="1054122" y="110128"/>
                </a:lnTo>
                <a:lnTo>
                  <a:pt x="1043378" y="143256"/>
                </a:lnTo>
                <a:lnTo>
                  <a:pt x="973093" y="143256"/>
                </a:lnTo>
                <a:close/>
                <a:moveTo>
                  <a:pt x="4558332" y="1343"/>
                </a:moveTo>
                <a:lnTo>
                  <a:pt x="4742774" y="134750"/>
                </a:lnTo>
                <a:lnTo>
                  <a:pt x="4707408" y="188023"/>
                </a:lnTo>
                <a:lnTo>
                  <a:pt x="4557884" y="80134"/>
                </a:lnTo>
                <a:lnTo>
                  <a:pt x="4413285" y="188023"/>
                </a:lnTo>
                <a:lnTo>
                  <a:pt x="4376128" y="134750"/>
                </a:lnTo>
                <a:close/>
                <a:moveTo>
                  <a:pt x="1803588" y="895"/>
                </a:moveTo>
                <a:lnTo>
                  <a:pt x="1858652" y="19250"/>
                </a:lnTo>
                <a:lnTo>
                  <a:pt x="1826867" y="83267"/>
                </a:lnTo>
                <a:lnTo>
                  <a:pt x="1826867" y="402012"/>
                </a:lnTo>
                <a:lnTo>
                  <a:pt x="1761058" y="402012"/>
                </a:lnTo>
                <a:lnTo>
                  <a:pt x="1761058" y="214884"/>
                </a:lnTo>
                <a:lnTo>
                  <a:pt x="1744942" y="247116"/>
                </a:lnTo>
                <a:lnTo>
                  <a:pt x="1705099" y="194291"/>
                </a:lnTo>
                <a:close/>
                <a:moveTo>
                  <a:pt x="3415332" y="0"/>
                </a:moveTo>
                <a:lnTo>
                  <a:pt x="3595745" y="85953"/>
                </a:lnTo>
                <a:lnTo>
                  <a:pt x="3568884" y="137436"/>
                </a:lnTo>
                <a:lnTo>
                  <a:pt x="3496808" y="104308"/>
                </a:lnTo>
                <a:lnTo>
                  <a:pt x="3496808" y="119529"/>
                </a:lnTo>
                <a:lnTo>
                  <a:pt x="3331169" y="119529"/>
                </a:lnTo>
                <a:lnTo>
                  <a:pt x="3331169" y="106546"/>
                </a:lnTo>
                <a:lnTo>
                  <a:pt x="3264018" y="138331"/>
                </a:lnTo>
                <a:lnTo>
                  <a:pt x="3235814" y="85506"/>
                </a:lnTo>
                <a:close/>
              </a:path>
            </a:pathLst>
          </a:custGeom>
          <a:solidFill>
            <a:prstClr val="white"/>
          </a:solidFill>
          <a:ln>
            <a:noFill/>
          </a:ln>
          <a:effectLst>
            <a:outerShdw blurRad="38100" dist="38100" dir="2700000" algn="tl">
              <a:srgbClr val="0070C0">
                <a:alpha val="47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70C0">
                    <a:alpha val="47000"/>
                  </a:srgbClr>
                </a:outerShdw>
              </a:effectLst>
              <a:uLnTx/>
              <a:uFillTx/>
              <a:latin typeface="文悦新青年体 (非商业使用) W8" pitchFamily="50" charset="-122"/>
              <a:ea typeface="文悦新青年体 (非商业使用) W8" pitchFamily="50" charset="-122"/>
              <a:cs typeface="+mn-cs"/>
            </a:endParaRPr>
          </a:p>
        </p:txBody>
      </p:sp>
      <p:sp>
        <p:nvSpPr>
          <p:cNvPr id="65" name="任意多边形: 形状 64">
            <a:extLst>
              <a:ext uri="{FF2B5EF4-FFF2-40B4-BE49-F238E27FC236}">
                <a16:creationId xmlns:a16="http://schemas.microsoft.com/office/drawing/2014/main" id="{02E5D15B-0EE3-4FCE-BB84-60523A01D63A}"/>
              </a:ext>
            </a:extLst>
          </p:cNvPr>
          <p:cNvSpPr/>
          <p:nvPr/>
        </p:nvSpPr>
        <p:spPr>
          <a:xfrm>
            <a:off x="5295576" y="3585909"/>
            <a:ext cx="3415989" cy="412308"/>
          </a:xfrm>
          <a:custGeom>
            <a:avLst/>
            <a:gdLst/>
            <a:ahLst/>
            <a:cxnLst/>
            <a:rect l="l" t="t" r="r" b="b"/>
            <a:pathLst>
              <a:path w="3415989" h="412308">
                <a:moveTo>
                  <a:pt x="286960" y="328146"/>
                </a:moveTo>
                <a:lnTo>
                  <a:pt x="286960" y="350082"/>
                </a:lnTo>
                <a:lnTo>
                  <a:pt x="303524" y="350082"/>
                </a:lnTo>
                <a:lnTo>
                  <a:pt x="303524" y="328146"/>
                </a:lnTo>
                <a:close/>
                <a:moveTo>
                  <a:pt x="226523" y="328146"/>
                </a:moveTo>
                <a:lnTo>
                  <a:pt x="226523" y="350082"/>
                </a:lnTo>
                <a:lnTo>
                  <a:pt x="242640" y="350082"/>
                </a:lnTo>
                <a:lnTo>
                  <a:pt x="242640" y="328146"/>
                </a:lnTo>
                <a:close/>
                <a:moveTo>
                  <a:pt x="2830849" y="325460"/>
                </a:moveTo>
                <a:lnTo>
                  <a:pt x="2830849" y="341128"/>
                </a:lnTo>
                <a:lnTo>
                  <a:pt x="2864424" y="341128"/>
                </a:lnTo>
                <a:lnTo>
                  <a:pt x="2864424" y="325460"/>
                </a:lnTo>
                <a:close/>
                <a:moveTo>
                  <a:pt x="2379116" y="308000"/>
                </a:moveTo>
                <a:lnTo>
                  <a:pt x="2379116" y="323669"/>
                </a:lnTo>
                <a:lnTo>
                  <a:pt x="2402395" y="320983"/>
                </a:lnTo>
                <a:lnTo>
                  <a:pt x="2402395" y="308000"/>
                </a:lnTo>
                <a:close/>
                <a:moveTo>
                  <a:pt x="1702622" y="290988"/>
                </a:moveTo>
                <a:lnTo>
                  <a:pt x="1723663" y="332175"/>
                </a:lnTo>
                <a:lnTo>
                  <a:pt x="1608610" y="397983"/>
                </a:lnTo>
                <a:lnTo>
                  <a:pt x="1588913" y="360826"/>
                </a:lnTo>
                <a:lnTo>
                  <a:pt x="1589360" y="354558"/>
                </a:lnTo>
                <a:close/>
                <a:moveTo>
                  <a:pt x="2774442" y="285616"/>
                </a:moveTo>
                <a:lnTo>
                  <a:pt x="2920831" y="285616"/>
                </a:lnTo>
                <a:lnTo>
                  <a:pt x="2920831" y="380971"/>
                </a:lnTo>
                <a:lnTo>
                  <a:pt x="2774442" y="380971"/>
                </a:lnTo>
                <a:close/>
                <a:moveTo>
                  <a:pt x="2146744" y="261890"/>
                </a:moveTo>
                <a:lnTo>
                  <a:pt x="2146744" y="282483"/>
                </a:lnTo>
                <a:lnTo>
                  <a:pt x="2180320" y="282483"/>
                </a:lnTo>
                <a:lnTo>
                  <a:pt x="2180320" y="261890"/>
                </a:lnTo>
                <a:close/>
                <a:moveTo>
                  <a:pt x="286960" y="261442"/>
                </a:moveTo>
                <a:lnTo>
                  <a:pt x="286960" y="283378"/>
                </a:lnTo>
                <a:lnTo>
                  <a:pt x="303524" y="283378"/>
                </a:lnTo>
                <a:lnTo>
                  <a:pt x="303524" y="261442"/>
                </a:lnTo>
                <a:close/>
                <a:moveTo>
                  <a:pt x="226523" y="261442"/>
                </a:moveTo>
                <a:lnTo>
                  <a:pt x="226523" y="283378"/>
                </a:lnTo>
                <a:lnTo>
                  <a:pt x="242640" y="283378"/>
                </a:lnTo>
                <a:lnTo>
                  <a:pt x="242640" y="261442"/>
                </a:lnTo>
                <a:close/>
                <a:moveTo>
                  <a:pt x="2379116" y="258756"/>
                </a:moveTo>
                <a:lnTo>
                  <a:pt x="2379116" y="274425"/>
                </a:lnTo>
                <a:lnTo>
                  <a:pt x="2402395" y="274425"/>
                </a:lnTo>
                <a:lnTo>
                  <a:pt x="2402395" y="258756"/>
                </a:lnTo>
                <a:close/>
                <a:moveTo>
                  <a:pt x="2469547" y="220704"/>
                </a:moveTo>
                <a:lnTo>
                  <a:pt x="2624890" y="220704"/>
                </a:lnTo>
                <a:cubicBezTo>
                  <a:pt x="2624899" y="240411"/>
                  <a:pt x="2621971" y="260202"/>
                  <a:pt x="2616104" y="280076"/>
                </a:cubicBezTo>
                <a:cubicBezTo>
                  <a:pt x="2610238" y="299951"/>
                  <a:pt x="2601377" y="318511"/>
                  <a:pt x="2589523" y="335756"/>
                </a:cubicBezTo>
                <a:cubicBezTo>
                  <a:pt x="2595772" y="338862"/>
                  <a:pt x="2602525" y="341828"/>
                  <a:pt x="2609781" y="344654"/>
                </a:cubicBezTo>
                <a:cubicBezTo>
                  <a:pt x="2617037" y="347479"/>
                  <a:pt x="2624909" y="350333"/>
                  <a:pt x="2633396" y="353215"/>
                </a:cubicBezTo>
                <a:lnTo>
                  <a:pt x="2607878" y="405146"/>
                </a:lnTo>
                <a:cubicBezTo>
                  <a:pt x="2597311" y="402655"/>
                  <a:pt x="2586884" y="399130"/>
                  <a:pt x="2576597" y="394569"/>
                </a:cubicBezTo>
                <a:cubicBezTo>
                  <a:pt x="2566310" y="390009"/>
                  <a:pt x="2556442" y="384581"/>
                  <a:pt x="2546994" y="378285"/>
                </a:cubicBezTo>
                <a:cubicBezTo>
                  <a:pt x="2536921" y="385271"/>
                  <a:pt x="2525954" y="391109"/>
                  <a:pt x="2514090" y="395800"/>
                </a:cubicBezTo>
                <a:cubicBezTo>
                  <a:pt x="2502227" y="400492"/>
                  <a:pt x="2489468" y="403756"/>
                  <a:pt x="2475814" y="405593"/>
                </a:cubicBezTo>
                <a:lnTo>
                  <a:pt x="2465965" y="350082"/>
                </a:lnTo>
                <a:cubicBezTo>
                  <a:pt x="2472242" y="348319"/>
                  <a:pt x="2478267" y="346360"/>
                  <a:pt x="2484040" y="344206"/>
                </a:cubicBezTo>
                <a:cubicBezTo>
                  <a:pt x="2489813" y="342051"/>
                  <a:pt x="2495279" y="339533"/>
                  <a:pt x="2500436" y="336651"/>
                </a:cubicBezTo>
                <a:cubicBezTo>
                  <a:pt x="2494588" y="329675"/>
                  <a:pt x="2489384" y="322363"/>
                  <a:pt x="2484823" y="314715"/>
                </a:cubicBezTo>
                <a:cubicBezTo>
                  <a:pt x="2480263" y="307067"/>
                  <a:pt x="2476513" y="299308"/>
                  <a:pt x="2473575" y="291436"/>
                </a:cubicBezTo>
                <a:lnTo>
                  <a:pt x="2523267" y="270843"/>
                </a:lnTo>
                <a:cubicBezTo>
                  <a:pt x="2529535" y="282408"/>
                  <a:pt x="2536250" y="292406"/>
                  <a:pt x="2543413" y="300837"/>
                </a:cubicBezTo>
                <a:cubicBezTo>
                  <a:pt x="2546770" y="295932"/>
                  <a:pt x="2549568" y="290858"/>
                  <a:pt x="2551807" y="285616"/>
                </a:cubicBezTo>
                <a:cubicBezTo>
                  <a:pt x="2554045" y="280375"/>
                  <a:pt x="2555724" y="274854"/>
                  <a:pt x="2556843" y="269052"/>
                </a:cubicBezTo>
                <a:lnTo>
                  <a:pt x="2469547" y="269052"/>
                </a:lnTo>
                <a:close/>
                <a:moveTo>
                  <a:pt x="2691174" y="217570"/>
                </a:moveTo>
                <a:lnTo>
                  <a:pt x="3004547" y="217570"/>
                </a:lnTo>
                <a:lnTo>
                  <a:pt x="3004547" y="404698"/>
                </a:lnTo>
                <a:lnTo>
                  <a:pt x="2918145" y="404698"/>
                </a:lnTo>
                <a:lnTo>
                  <a:pt x="2933366" y="384553"/>
                </a:lnTo>
                <a:lnTo>
                  <a:pt x="2933366" y="271738"/>
                </a:lnTo>
                <a:lnTo>
                  <a:pt x="2761907" y="271738"/>
                </a:lnTo>
                <a:lnTo>
                  <a:pt x="2761907" y="404698"/>
                </a:lnTo>
                <a:lnTo>
                  <a:pt x="2691174" y="404698"/>
                </a:lnTo>
                <a:close/>
                <a:moveTo>
                  <a:pt x="3315262" y="213988"/>
                </a:moveTo>
                <a:lnTo>
                  <a:pt x="3378831" y="213988"/>
                </a:lnTo>
                <a:lnTo>
                  <a:pt x="3378831" y="252488"/>
                </a:lnTo>
                <a:lnTo>
                  <a:pt x="3315262" y="252488"/>
                </a:lnTo>
                <a:close/>
                <a:moveTo>
                  <a:pt x="178175" y="210855"/>
                </a:moveTo>
                <a:lnTo>
                  <a:pt x="351872" y="210855"/>
                </a:lnTo>
                <a:lnTo>
                  <a:pt x="351872" y="405146"/>
                </a:lnTo>
                <a:lnTo>
                  <a:pt x="178175" y="405146"/>
                </a:lnTo>
                <a:close/>
                <a:moveTo>
                  <a:pt x="2379116" y="209064"/>
                </a:moveTo>
                <a:lnTo>
                  <a:pt x="2379116" y="224733"/>
                </a:lnTo>
                <a:lnTo>
                  <a:pt x="2402395" y="224733"/>
                </a:lnTo>
                <a:lnTo>
                  <a:pt x="2402395" y="209064"/>
                </a:lnTo>
                <a:close/>
                <a:moveTo>
                  <a:pt x="2146744" y="204587"/>
                </a:moveTo>
                <a:lnTo>
                  <a:pt x="2146744" y="224733"/>
                </a:lnTo>
                <a:lnTo>
                  <a:pt x="2180320" y="224733"/>
                </a:lnTo>
                <a:lnTo>
                  <a:pt x="2180320" y="204587"/>
                </a:lnTo>
                <a:close/>
                <a:moveTo>
                  <a:pt x="127140" y="191605"/>
                </a:moveTo>
                <a:lnTo>
                  <a:pt x="169669" y="191605"/>
                </a:lnTo>
                <a:lnTo>
                  <a:pt x="169669" y="361273"/>
                </a:lnTo>
                <a:lnTo>
                  <a:pt x="127140" y="361273"/>
                </a:lnTo>
                <a:close/>
                <a:moveTo>
                  <a:pt x="8506" y="191605"/>
                </a:moveTo>
                <a:lnTo>
                  <a:pt x="52378" y="191605"/>
                </a:lnTo>
                <a:lnTo>
                  <a:pt x="52378" y="268157"/>
                </a:lnTo>
                <a:cubicBezTo>
                  <a:pt x="52322" y="278939"/>
                  <a:pt x="51874" y="290056"/>
                  <a:pt x="51035" y="301509"/>
                </a:cubicBezTo>
                <a:cubicBezTo>
                  <a:pt x="50195" y="312962"/>
                  <a:pt x="49300" y="323184"/>
                  <a:pt x="48349" y="332175"/>
                </a:cubicBezTo>
                <a:lnTo>
                  <a:pt x="45215" y="364855"/>
                </a:lnTo>
                <a:lnTo>
                  <a:pt x="0" y="359930"/>
                </a:lnTo>
                <a:lnTo>
                  <a:pt x="4029" y="326355"/>
                </a:lnTo>
                <a:cubicBezTo>
                  <a:pt x="4225" y="324893"/>
                  <a:pt x="4678" y="320355"/>
                  <a:pt x="5389" y="312742"/>
                </a:cubicBezTo>
                <a:cubicBezTo>
                  <a:pt x="6099" y="305129"/>
                  <a:pt x="6784" y="296944"/>
                  <a:pt x="7445" y="288186"/>
                </a:cubicBezTo>
                <a:cubicBezTo>
                  <a:pt x="8105" y="279429"/>
                  <a:pt x="8459" y="272603"/>
                  <a:pt x="8506" y="267709"/>
                </a:cubicBezTo>
                <a:close/>
                <a:moveTo>
                  <a:pt x="1596075" y="181308"/>
                </a:moveTo>
                <a:lnTo>
                  <a:pt x="1594285" y="222494"/>
                </a:lnTo>
                <a:lnTo>
                  <a:pt x="1670390" y="181308"/>
                </a:lnTo>
                <a:close/>
                <a:moveTo>
                  <a:pt x="1765297" y="169669"/>
                </a:moveTo>
                <a:lnTo>
                  <a:pt x="1765297" y="299494"/>
                </a:lnTo>
                <a:lnTo>
                  <a:pt x="1773355" y="288750"/>
                </a:lnTo>
                <a:lnTo>
                  <a:pt x="1773355" y="190709"/>
                </a:lnTo>
                <a:lnTo>
                  <a:pt x="1815884" y="190709"/>
                </a:lnTo>
                <a:lnTo>
                  <a:pt x="1815884" y="288750"/>
                </a:lnTo>
                <a:cubicBezTo>
                  <a:pt x="1817675" y="291511"/>
                  <a:pt x="1820361" y="294943"/>
                  <a:pt x="1823942" y="299047"/>
                </a:cubicBezTo>
                <a:lnTo>
                  <a:pt x="1823942" y="169669"/>
                </a:lnTo>
                <a:close/>
                <a:moveTo>
                  <a:pt x="2298087" y="163401"/>
                </a:moveTo>
                <a:lnTo>
                  <a:pt x="2634738" y="163401"/>
                </a:lnTo>
                <a:lnTo>
                  <a:pt x="2634738" y="209064"/>
                </a:lnTo>
                <a:lnTo>
                  <a:pt x="2461041" y="209064"/>
                </a:lnTo>
                <a:lnTo>
                  <a:pt x="2461041" y="405146"/>
                </a:lnTo>
                <a:lnTo>
                  <a:pt x="2402395" y="405146"/>
                </a:lnTo>
                <a:lnTo>
                  <a:pt x="2402395" y="374704"/>
                </a:lnTo>
                <a:lnTo>
                  <a:pt x="2301668" y="387686"/>
                </a:lnTo>
                <a:lnTo>
                  <a:pt x="2301668" y="333965"/>
                </a:lnTo>
                <a:lnTo>
                  <a:pt x="2323604" y="331279"/>
                </a:lnTo>
                <a:lnTo>
                  <a:pt x="2323604" y="209064"/>
                </a:lnTo>
                <a:lnTo>
                  <a:pt x="2298087" y="209064"/>
                </a:lnTo>
                <a:close/>
                <a:moveTo>
                  <a:pt x="931669" y="160715"/>
                </a:moveTo>
                <a:lnTo>
                  <a:pt x="1004192" y="160715"/>
                </a:lnTo>
                <a:lnTo>
                  <a:pt x="1004192" y="229657"/>
                </a:lnTo>
                <a:lnTo>
                  <a:pt x="1071791" y="229657"/>
                </a:lnTo>
                <a:lnTo>
                  <a:pt x="1071791" y="290988"/>
                </a:lnTo>
                <a:lnTo>
                  <a:pt x="1004192" y="290988"/>
                </a:lnTo>
                <a:lnTo>
                  <a:pt x="1004192" y="341128"/>
                </a:lnTo>
                <a:lnTo>
                  <a:pt x="1103576" y="341128"/>
                </a:lnTo>
                <a:lnTo>
                  <a:pt x="1103576" y="403355"/>
                </a:lnTo>
                <a:lnTo>
                  <a:pt x="783040" y="403355"/>
                </a:lnTo>
                <a:lnTo>
                  <a:pt x="783040" y="341128"/>
                </a:lnTo>
                <a:lnTo>
                  <a:pt x="829599" y="341128"/>
                </a:lnTo>
                <a:lnTo>
                  <a:pt x="829599" y="198320"/>
                </a:lnTo>
                <a:lnTo>
                  <a:pt x="898093" y="198320"/>
                </a:lnTo>
                <a:lnTo>
                  <a:pt x="898093" y="341128"/>
                </a:lnTo>
                <a:lnTo>
                  <a:pt x="931669" y="341128"/>
                </a:lnTo>
                <a:close/>
                <a:moveTo>
                  <a:pt x="2024977" y="149971"/>
                </a:moveTo>
                <a:lnTo>
                  <a:pt x="2077802" y="149971"/>
                </a:lnTo>
                <a:lnTo>
                  <a:pt x="2077802" y="344710"/>
                </a:lnTo>
                <a:lnTo>
                  <a:pt x="2259558" y="344710"/>
                </a:lnTo>
                <a:lnTo>
                  <a:pt x="2259558" y="404250"/>
                </a:lnTo>
                <a:lnTo>
                  <a:pt x="2024977" y="404250"/>
                </a:lnTo>
                <a:close/>
                <a:moveTo>
                  <a:pt x="2801750" y="145942"/>
                </a:moveTo>
                <a:lnTo>
                  <a:pt x="2801750" y="161163"/>
                </a:lnTo>
                <a:lnTo>
                  <a:pt x="2892180" y="161163"/>
                </a:lnTo>
                <a:lnTo>
                  <a:pt x="2892180" y="145942"/>
                </a:lnTo>
                <a:close/>
                <a:moveTo>
                  <a:pt x="2146744" y="145494"/>
                </a:moveTo>
                <a:lnTo>
                  <a:pt x="2146744" y="164744"/>
                </a:lnTo>
                <a:lnTo>
                  <a:pt x="2180320" y="164744"/>
                </a:lnTo>
                <a:lnTo>
                  <a:pt x="2180320" y="145494"/>
                </a:lnTo>
                <a:close/>
                <a:moveTo>
                  <a:pt x="637070" y="135198"/>
                </a:moveTo>
                <a:lnTo>
                  <a:pt x="637070" y="152209"/>
                </a:lnTo>
                <a:lnTo>
                  <a:pt x="659006" y="152209"/>
                </a:lnTo>
                <a:lnTo>
                  <a:pt x="659006" y="135198"/>
                </a:lnTo>
                <a:close/>
                <a:moveTo>
                  <a:pt x="239506" y="134750"/>
                </a:moveTo>
                <a:lnTo>
                  <a:pt x="239506" y="151314"/>
                </a:lnTo>
                <a:lnTo>
                  <a:pt x="287855" y="151314"/>
                </a:lnTo>
                <a:lnTo>
                  <a:pt x="287855" y="134750"/>
                </a:lnTo>
                <a:close/>
                <a:moveTo>
                  <a:pt x="2415825" y="115948"/>
                </a:moveTo>
                <a:lnTo>
                  <a:pt x="2521029" y="115948"/>
                </a:lnTo>
                <a:lnTo>
                  <a:pt x="2521029" y="149523"/>
                </a:lnTo>
                <a:lnTo>
                  <a:pt x="2415825" y="149523"/>
                </a:lnTo>
                <a:close/>
                <a:moveTo>
                  <a:pt x="2729227" y="104308"/>
                </a:moveTo>
                <a:lnTo>
                  <a:pt x="2965599" y="104308"/>
                </a:lnTo>
                <a:lnTo>
                  <a:pt x="2965599" y="202797"/>
                </a:lnTo>
                <a:lnTo>
                  <a:pt x="2729227" y="202797"/>
                </a:lnTo>
                <a:close/>
                <a:moveTo>
                  <a:pt x="12087" y="95355"/>
                </a:moveTo>
                <a:lnTo>
                  <a:pt x="163401" y="95355"/>
                </a:lnTo>
                <a:lnTo>
                  <a:pt x="163401" y="153552"/>
                </a:lnTo>
                <a:lnTo>
                  <a:pt x="119529" y="153552"/>
                </a:lnTo>
                <a:lnTo>
                  <a:pt x="119529" y="405146"/>
                </a:lnTo>
                <a:lnTo>
                  <a:pt x="59988" y="405146"/>
                </a:lnTo>
                <a:lnTo>
                  <a:pt x="59988" y="153552"/>
                </a:lnTo>
                <a:lnTo>
                  <a:pt x="12087" y="153552"/>
                </a:lnTo>
                <a:close/>
                <a:moveTo>
                  <a:pt x="182204" y="92221"/>
                </a:moveTo>
                <a:lnTo>
                  <a:pt x="345157" y="92221"/>
                </a:lnTo>
                <a:lnTo>
                  <a:pt x="345157" y="193843"/>
                </a:lnTo>
                <a:lnTo>
                  <a:pt x="182204" y="193843"/>
                </a:lnTo>
                <a:close/>
                <a:moveTo>
                  <a:pt x="3281239" y="89087"/>
                </a:moveTo>
                <a:lnTo>
                  <a:pt x="3320634" y="118186"/>
                </a:lnTo>
                <a:cubicBezTo>
                  <a:pt x="3328169" y="109335"/>
                  <a:pt x="3333579" y="102303"/>
                  <a:pt x="3336862" y="97089"/>
                </a:cubicBezTo>
                <a:cubicBezTo>
                  <a:pt x="3340145" y="91876"/>
                  <a:pt x="3341749" y="89208"/>
                  <a:pt x="3341675" y="89087"/>
                </a:cubicBezTo>
                <a:close/>
                <a:moveTo>
                  <a:pt x="637070" y="79238"/>
                </a:moveTo>
                <a:lnTo>
                  <a:pt x="637070" y="96250"/>
                </a:lnTo>
                <a:lnTo>
                  <a:pt x="659006" y="96250"/>
                </a:lnTo>
                <a:lnTo>
                  <a:pt x="659006" y="79238"/>
                </a:lnTo>
                <a:close/>
                <a:moveTo>
                  <a:pt x="1616221" y="77448"/>
                </a:moveTo>
                <a:lnTo>
                  <a:pt x="1616221" y="130721"/>
                </a:lnTo>
                <a:lnTo>
                  <a:pt x="1638157" y="130721"/>
                </a:lnTo>
                <a:lnTo>
                  <a:pt x="1638157" y="77448"/>
                </a:lnTo>
                <a:close/>
                <a:moveTo>
                  <a:pt x="2415825" y="70732"/>
                </a:moveTo>
                <a:lnTo>
                  <a:pt x="2521029" y="70732"/>
                </a:lnTo>
                <a:lnTo>
                  <a:pt x="2521029" y="104756"/>
                </a:lnTo>
                <a:lnTo>
                  <a:pt x="2415825" y="104756"/>
                </a:lnTo>
                <a:close/>
                <a:moveTo>
                  <a:pt x="1242831" y="20145"/>
                </a:moveTo>
                <a:lnTo>
                  <a:pt x="1311326" y="20145"/>
                </a:lnTo>
                <a:lnTo>
                  <a:pt x="1311326" y="342023"/>
                </a:lnTo>
                <a:lnTo>
                  <a:pt x="1335948" y="342023"/>
                </a:lnTo>
                <a:lnTo>
                  <a:pt x="1335948" y="20145"/>
                </a:lnTo>
                <a:lnTo>
                  <a:pt x="1403547" y="20145"/>
                </a:lnTo>
                <a:lnTo>
                  <a:pt x="1403547" y="218465"/>
                </a:lnTo>
                <a:lnTo>
                  <a:pt x="1446076" y="98041"/>
                </a:lnTo>
                <a:lnTo>
                  <a:pt x="1505616" y="118634"/>
                </a:lnTo>
                <a:lnTo>
                  <a:pt x="1449657" y="265023"/>
                </a:lnTo>
                <a:lnTo>
                  <a:pt x="1403547" y="244878"/>
                </a:lnTo>
                <a:lnTo>
                  <a:pt x="1403547" y="342023"/>
                </a:lnTo>
                <a:lnTo>
                  <a:pt x="1480994" y="342023"/>
                </a:lnTo>
                <a:lnTo>
                  <a:pt x="1480994" y="402907"/>
                </a:lnTo>
                <a:lnTo>
                  <a:pt x="1166279" y="402907"/>
                </a:lnTo>
                <a:lnTo>
                  <a:pt x="1166279" y="342023"/>
                </a:lnTo>
                <a:lnTo>
                  <a:pt x="1242831" y="342023"/>
                </a:lnTo>
                <a:lnTo>
                  <a:pt x="1242831" y="245326"/>
                </a:lnTo>
                <a:lnTo>
                  <a:pt x="1197616" y="265023"/>
                </a:lnTo>
                <a:lnTo>
                  <a:pt x="1143895" y="119081"/>
                </a:lnTo>
                <a:lnTo>
                  <a:pt x="1201198" y="98041"/>
                </a:lnTo>
                <a:lnTo>
                  <a:pt x="1242831" y="214884"/>
                </a:lnTo>
                <a:close/>
                <a:moveTo>
                  <a:pt x="1717843" y="19250"/>
                </a:moveTo>
                <a:lnTo>
                  <a:pt x="1875872" y="19250"/>
                </a:lnTo>
                <a:lnTo>
                  <a:pt x="1875872" y="80134"/>
                </a:lnTo>
                <a:lnTo>
                  <a:pt x="1817227" y="80134"/>
                </a:lnTo>
                <a:lnTo>
                  <a:pt x="1812750" y="110128"/>
                </a:lnTo>
                <a:lnTo>
                  <a:pt x="1877663" y="110128"/>
                </a:lnTo>
                <a:lnTo>
                  <a:pt x="1877663" y="305314"/>
                </a:lnTo>
                <a:lnTo>
                  <a:pt x="1829314" y="305314"/>
                </a:lnTo>
                <a:cubicBezTo>
                  <a:pt x="1838156" y="316012"/>
                  <a:pt x="1848228" y="327521"/>
                  <a:pt x="1859532" y="339841"/>
                </a:cubicBezTo>
                <a:cubicBezTo>
                  <a:pt x="1870836" y="352161"/>
                  <a:pt x="1881356" y="362887"/>
                  <a:pt x="1891093" y="372018"/>
                </a:cubicBezTo>
                <a:lnTo>
                  <a:pt x="1852593" y="410518"/>
                </a:lnTo>
                <a:cubicBezTo>
                  <a:pt x="1841439" y="399979"/>
                  <a:pt x="1830732" y="389160"/>
                  <a:pt x="1820473" y="378061"/>
                </a:cubicBezTo>
                <a:cubicBezTo>
                  <a:pt x="1810213" y="366963"/>
                  <a:pt x="1801521" y="357039"/>
                  <a:pt x="1794396" y="348291"/>
                </a:cubicBezTo>
                <a:cubicBezTo>
                  <a:pt x="1788455" y="357375"/>
                  <a:pt x="1781198" y="366963"/>
                  <a:pt x="1772627" y="377054"/>
                </a:cubicBezTo>
                <a:cubicBezTo>
                  <a:pt x="1764056" y="387145"/>
                  <a:pt x="1753555" y="398300"/>
                  <a:pt x="1741122" y="410518"/>
                </a:cubicBezTo>
                <a:lnTo>
                  <a:pt x="1701279" y="372018"/>
                </a:lnTo>
                <a:cubicBezTo>
                  <a:pt x="1711510" y="362160"/>
                  <a:pt x="1721826" y="351322"/>
                  <a:pt x="1732225" y="339505"/>
                </a:cubicBezTo>
                <a:cubicBezTo>
                  <a:pt x="1742624" y="327689"/>
                  <a:pt x="1752155" y="316291"/>
                  <a:pt x="1760820" y="305314"/>
                </a:cubicBezTo>
                <a:lnTo>
                  <a:pt x="1713366" y="305314"/>
                </a:lnTo>
                <a:lnTo>
                  <a:pt x="1713366" y="110128"/>
                </a:lnTo>
                <a:lnTo>
                  <a:pt x="1760820" y="110128"/>
                </a:lnTo>
                <a:lnTo>
                  <a:pt x="1765744" y="80134"/>
                </a:lnTo>
                <a:lnTo>
                  <a:pt x="1717843" y="80134"/>
                </a:lnTo>
                <a:close/>
                <a:moveTo>
                  <a:pt x="2341959" y="18802"/>
                </a:moveTo>
                <a:lnTo>
                  <a:pt x="2594895" y="18802"/>
                </a:lnTo>
                <a:lnTo>
                  <a:pt x="2594895" y="154448"/>
                </a:lnTo>
                <a:lnTo>
                  <a:pt x="2530430" y="154448"/>
                </a:lnTo>
                <a:lnTo>
                  <a:pt x="2530430" y="59541"/>
                </a:lnTo>
                <a:lnTo>
                  <a:pt x="2405977" y="59541"/>
                </a:lnTo>
                <a:lnTo>
                  <a:pt x="2405977" y="154448"/>
                </a:lnTo>
                <a:lnTo>
                  <a:pt x="2341959" y="154448"/>
                </a:lnTo>
                <a:close/>
                <a:moveTo>
                  <a:pt x="178175" y="16564"/>
                </a:moveTo>
                <a:lnTo>
                  <a:pt x="349634" y="16564"/>
                </a:lnTo>
                <a:lnTo>
                  <a:pt x="349634" y="75657"/>
                </a:lnTo>
                <a:lnTo>
                  <a:pt x="178175" y="75657"/>
                </a:lnTo>
                <a:close/>
                <a:moveTo>
                  <a:pt x="23727" y="16116"/>
                </a:moveTo>
                <a:lnTo>
                  <a:pt x="152209" y="16116"/>
                </a:lnTo>
                <a:lnTo>
                  <a:pt x="152209" y="75657"/>
                </a:lnTo>
                <a:lnTo>
                  <a:pt x="23727" y="75657"/>
                </a:lnTo>
                <a:close/>
                <a:moveTo>
                  <a:pt x="569471" y="12087"/>
                </a:moveTo>
                <a:lnTo>
                  <a:pt x="637518" y="12087"/>
                </a:lnTo>
                <a:lnTo>
                  <a:pt x="637518" y="41634"/>
                </a:lnTo>
                <a:lnTo>
                  <a:pt x="720337" y="41634"/>
                </a:lnTo>
                <a:lnTo>
                  <a:pt x="720337" y="96250"/>
                </a:lnTo>
                <a:lnTo>
                  <a:pt x="742274" y="96250"/>
                </a:lnTo>
                <a:lnTo>
                  <a:pt x="742274" y="135198"/>
                </a:lnTo>
                <a:lnTo>
                  <a:pt x="720337" y="135198"/>
                </a:lnTo>
                <a:lnTo>
                  <a:pt x="720337" y="189366"/>
                </a:lnTo>
                <a:lnTo>
                  <a:pt x="639308" y="189366"/>
                </a:lnTo>
                <a:lnTo>
                  <a:pt x="639308" y="206378"/>
                </a:lnTo>
                <a:lnTo>
                  <a:pt x="722576" y="206378"/>
                </a:lnTo>
                <a:lnTo>
                  <a:pt x="722576" y="252936"/>
                </a:lnTo>
                <a:lnTo>
                  <a:pt x="639308" y="252936"/>
                </a:lnTo>
                <a:lnTo>
                  <a:pt x="639308" y="269948"/>
                </a:lnTo>
                <a:lnTo>
                  <a:pt x="726605" y="269948"/>
                </a:lnTo>
                <a:lnTo>
                  <a:pt x="726605" y="316506"/>
                </a:lnTo>
                <a:lnTo>
                  <a:pt x="639308" y="316506"/>
                </a:lnTo>
                <a:lnTo>
                  <a:pt x="639308" y="342023"/>
                </a:lnTo>
                <a:lnTo>
                  <a:pt x="734215" y="342023"/>
                </a:lnTo>
                <a:lnTo>
                  <a:pt x="734215" y="405146"/>
                </a:lnTo>
                <a:lnTo>
                  <a:pt x="560518" y="405146"/>
                </a:lnTo>
                <a:cubicBezTo>
                  <a:pt x="545977" y="405099"/>
                  <a:pt x="532081" y="402954"/>
                  <a:pt x="518828" y="398710"/>
                </a:cubicBezTo>
                <a:cubicBezTo>
                  <a:pt x="505575" y="394467"/>
                  <a:pt x="492909" y="388404"/>
                  <a:pt x="480831" y="380524"/>
                </a:cubicBezTo>
                <a:lnTo>
                  <a:pt x="475012" y="411413"/>
                </a:lnTo>
                <a:lnTo>
                  <a:pt x="413232" y="399774"/>
                </a:lnTo>
                <a:lnTo>
                  <a:pt x="426215" y="330832"/>
                </a:lnTo>
                <a:cubicBezTo>
                  <a:pt x="418166" y="320964"/>
                  <a:pt x="410537" y="310481"/>
                  <a:pt x="403328" y="299382"/>
                </a:cubicBezTo>
                <a:cubicBezTo>
                  <a:pt x="396118" y="288284"/>
                  <a:pt x="389272" y="276682"/>
                  <a:pt x="382791" y="264576"/>
                </a:cubicBezTo>
                <a:lnTo>
                  <a:pt x="428006" y="228314"/>
                </a:lnTo>
                <a:cubicBezTo>
                  <a:pt x="429787" y="231690"/>
                  <a:pt x="431708" y="235346"/>
                  <a:pt x="433769" y="239282"/>
                </a:cubicBezTo>
                <a:cubicBezTo>
                  <a:pt x="435831" y="243218"/>
                  <a:pt x="438088" y="247322"/>
                  <a:pt x="440541" y="251593"/>
                </a:cubicBezTo>
                <a:lnTo>
                  <a:pt x="449942" y="202349"/>
                </a:lnTo>
                <a:lnTo>
                  <a:pt x="397116" y="202349"/>
                </a:lnTo>
                <a:lnTo>
                  <a:pt x="437855" y="79238"/>
                </a:lnTo>
                <a:lnTo>
                  <a:pt x="407413" y="79238"/>
                </a:lnTo>
                <a:lnTo>
                  <a:pt x="407413" y="20593"/>
                </a:lnTo>
                <a:lnTo>
                  <a:pt x="516645" y="20593"/>
                </a:lnTo>
                <a:lnTo>
                  <a:pt x="480384" y="147285"/>
                </a:lnTo>
                <a:lnTo>
                  <a:pt x="524256" y="147285"/>
                </a:lnTo>
                <a:lnTo>
                  <a:pt x="492919" y="315163"/>
                </a:lnTo>
                <a:cubicBezTo>
                  <a:pt x="502973" y="323137"/>
                  <a:pt x="514090" y="329572"/>
                  <a:pt x="526270" y="334469"/>
                </a:cubicBezTo>
                <a:cubicBezTo>
                  <a:pt x="538451" y="339365"/>
                  <a:pt x="551806" y="341884"/>
                  <a:pt x="566337" y="342023"/>
                </a:cubicBezTo>
                <a:lnTo>
                  <a:pt x="571262" y="342023"/>
                </a:lnTo>
                <a:lnTo>
                  <a:pt x="571262" y="316506"/>
                </a:lnTo>
                <a:lnTo>
                  <a:pt x="521570" y="316506"/>
                </a:lnTo>
                <a:lnTo>
                  <a:pt x="521570" y="269948"/>
                </a:lnTo>
                <a:lnTo>
                  <a:pt x="571262" y="269948"/>
                </a:lnTo>
                <a:lnTo>
                  <a:pt x="571262" y="252936"/>
                </a:lnTo>
                <a:lnTo>
                  <a:pt x="525599" y="252936"/>
                </a:lnTo>
                <a:lnTo>
                  <a:pt x="525599" y="206378"/>
                </a:lnTo>
                <a:lnTo>
                  <a:pt x="571262" y="206378"/>
                </a:lnTo>
                <a:lnTo>
                  <a:pt x="571262" y="189366"/>
                </a:lnTo>
                <a:lnTo>
                  <a:pt x="527390" y="189366"/>
                </a:lnTo>
                <a:lnTo>
                  <a:pt x="527390" y="152209"/>
                </a:lnTo>
                <a:lnTo>
                  <a:pt x="571262" y="152209"/>
                </a:lnTo>
                <a:lnTo>
                  <a:pt x="571262" y="135198"/>
                </a:lnTo>
                <a:lnTo>
                  <a:pt x="513064" y="135198"/>
                </a:lnTo>
                <a:lnTo>
                  <a:pt x="513064" y="96250"/>
                </a:lnTo>
                <a:lnTo>
                  <a:pt x="571262" y="96250"/>
                </a:lnTo>
                <a:lnTo>
                  <a:pt x="571262" y="79238"/>
                </a:lnTo>
                <a:lnTo>
                  <a:pt x="527390" y="79238"/>
                </a:lnTo>
                <a:lnTo>
                  <a:pt x="527390" y="41634"/>
                </a:lnTo>
                <a:lnTo>
                  <a:pt x="569471" y="41634"/>
                </a:lnTo>
                <a:close/>
                <a:moveTo>
                  <a:pt x="2808017" y="7163"/>
                </a:moveTo>
                <a:lnTo>
                  <a:pt x="2887704" y="7163"/>
                </a:lnTo>
                <a:lnTo>
                  <a:pt x="2887704" y="39395"/>
                </a:lnTo>
                <a:lnTo>
                  <a:pt x="3010814" y="39395"/>
                </a:lnTo>
                <a:lnTo>
                  <a:pt x="3010814" y="89982"/>
                </a:lnTo>
                <a:lnTo>
                  <a:pt x="2685354" y="89982"/>
                </a:lnTo>
                <a:lnTo>
                  <a:pt x="2685354" y="39395"/>
                </a:lnTo>
                <a:lnTo>
                  <a:pt x="2808017" y="39395"/>
                </a:lnTo>
                <a:close/>
                <a:moveTo>
                  <a:pt x="1596523" y="6267"/>
                </a:moveTo>
                <a:lnTo>
                  <a:pt x="1659198" y="6267"/>
                </a:lnTo>
                <a:lnTo>
                  <a:pt x="1659198" y="30889"/>
                </a:lnTo>
                <a:lnTo>
                  <a:pt x="1706651" y="30889"/>
                </a:lnTo>
                <a:lnTo>
                  <a:pt x="1706651" y="77448"/>
                </a:lnTo>
                <a:lnTo>
                  <a:pt x="1690087" y="77448"/>
                </a:lnTo>
                <a:lnTo>
                  <a:pt x="1690087" y="130721"/>
                </a:lnTo>
                <a:lnTo>
                  <a:pt x="1707547" y="130721"/>
                </a:lnTo>
                <a:lnTo>
                  <a:pt x="1707547" y="181308"/>
                </a:lnTo>
                <a:lnTo>
                  <a:pt x="1684267" y="181308"/>
                </a:lnTo>
                <a:lnTo>
                  <a:pt x="1702175" y="212198"/>
                </a:lnTo>
                <a:lnTo>
                  <a:pt x="1606820" y="264128"/>
                </a:lnTo>
                <a:lnTo>
                  <a:pt x="1593389" y="240849"/>
                </a:lnTo>
                <a:lnTo>
                  <a:pt x="1591599" y="286959"/>
                </a:lnTo>
                <a:lnTo>
                  <a:pt x="1690983" y="233686"/>
                </a:lnTo>
                <a:lnTo>
                  <a:pt x="1711576" y="273082"/>
                </a:lnTo>
                <a:lnTo>
                  <a:pt x="1608610" y="330832"/>
                </a:lnTo>
                <a:lnTo>
                  <a:pt x="1591151" y="299942"/>
                </a:lnTo>
                <a:lnTo>
                  <a:pt x="1589360" y="354558"/>
                </a:lnTo>
                <a:lnTo>
                  <a:pt x="1586674" y="355901"/>
                </a:lnTo>
                <a:lnTo>
                  <a:pt x="1588913" y="360826"/>
                </a:lnTo>
                <a:lnTo>
                  <a:pt x="1587570" y="404250"/>
                </a:lnTo>
                <a:lnTo>
                  <a:pt x="1526238" y="404250"/>
                </a:lnTo>
                <a:lnTo>
                  <a:pt x="1539221" y="130273"/>
                </a:lnTo>
                <a:lnTo>
                  <a:pt x="1563843" y="130273"/>
                </a:lnTo>
                <a:lnTo>
                  <a:pt x="1563843" y="77448"/>
                </a:lnTo>
                <a:lnTo>
                  <a:pt x="1541459" y="77448"/>
                </a:lnTo>
                <a:lnTo>
                  <a:pt x="1541459" y="30889"/>
                </a:lnTo>
                <a:lnTo>
                  <a:pt x="1596523" y="30889"/>
                </a:lnTo>
                <a:close/>
                <a:moveTo>
                  <a:pt x="943756" y="4029"/>
                </a:moveTo>
                <a:lnTo>
                  <a:pt x="1128198" y="137436"/>
                </a:lnTo>
                <a:lnTo>
                  <a:pt x="1092832" y="190709"/>
                </a:lnTo>
                <a:lnTo>
                  <a:pt x="943308" y="82820"/>
                </a:lnTo>
                <a:lnTo>
                  <a:pt x="798709" y="190709"/>
                </a:lnTo>
                <a:lnTo>
                  <a:pt x="761552" y="137436"/>
                </a:lnTo>
                <a:close/>
                <a:moveTo>
                  <a:pt x="1990953" y="2238"/>
                </a:moveTo>
                <a:lnTo>
                  <a:pt x="2050494" y="16116"/>
                </a:lnTo>
                <a:lnTo>
                  <a:pt x="2040645" y="35814"/>
                </a:lnTo>
                <a:lnTo>
                  <a:pt x="2130180" y="35814"/>
                </a:lnTo>
                <a:lnTo>
                  <a:pt x="2130180" y="6715"/>
                </a:lnTo>
                <a:lnTo>
                  <a:pt x="2195093" y="6715"/>
                </a:lnTo>
                <a:lnTo>
                  <a:pt x="2195093" y="35814"/>
                </a:lnTo>
                <a:lnTo>
                  <a:pt x="2251948" y="35814"/>
                </a:lnTo>
                <a:lnTo>
                  <a:pt x="2251948" y="88639"/>
                </a:lnTo>
                <a:lnTo>
                  <a:pt x="2195093" y="88639"/>
                </a:lnTo>
                <a:lnTo>
                  <a:pt x="2195093" y="99831"/>
                </a:lnTo>
                <a:lnTo>
                  <a:pt x="2238965" y="99831"/>
                </a:lnTo>
                <a:lnTo>
                  <a:pt x="2238965" y="331727"/>
                </a:lnTo>
                <a:lnTo>
                  <a:pt x="2088547" y="331727"/>
                </a:lnTo>
                <a:lnTo>
                  <a:pt x="2088547" y="99831"/>
                </a:lnTo>
                <a:lnTo>
                  <a:pt x="2130180" y="99831"/>
                </a:lnTo>
                <a:lnTo>
                  <a:pt x="2130180" y="88639"/>
                </a:lnTo>
                <a:lnTo>
                  <a:pt x="2029901" y="88639"/>
                </a:lnTo>
                <a:lnTo>
                  <a:pt x="2029901" y="57302"/>
                </a:lnTo>
                <a:lnTo>
                  <a:pt x="2012890" y="91325"/>
                </a:lnTo>
                <a:lnTo>
                  <a:pt x="2012890" y="404250"/>
                </a:lnTo>
                <a:lnTo>
                  <a:pt x="1951558" y="404250"/>
                </a:lnTo>
                <a:lnTo>
                  <a:pt x="1951558" y="213988"/>
                </a:lnTo>
                <a:lnTo>
                  <a:pt x="1934099" y="248907"/>
                </a:lnTo>
                <a:lnTo>
                  <a:pt x="1894256" y="194291"/>
                </a:lnTo>
                <a:close/>
                <a:moveTo>
                  <a:pt x="3274523" y="0"/>
                </a:moveTo>
                <a:lnTo>
                  <a:pt x="3321529" y="26413"/>
                </a:lnTo>
                <a:lnTo>
                  <a:pt x="3307651" y="38500"/>
                </a:lnTo>
                <a:lnTo>
                  <a:pt x="3415989" y="38500"/>
                </a:lnTo>
                <a:cubicBezTo>
                  <a:pt x="3408306" y="74774"/>
                  <a:pt x="3396839" y="105610"/>
                  <a:pt x="3381587" y="131008"/>
                </a:cubicBezTo>
                <a:cubicBezTo>
                  <a:pt x="3366336" y="156405"/>
                  <a:pt x="3350420" y="176958"/>
                  <a:pt x="3333840" y="192668"/>
                </a:cubicBezTo>
                <a:cubicBezTo>
                  <a:pt x="3317260" y="208377"/>
                  <a:pt x="3303135" y="219837"/>
                  <a:pt x="3291465" y="227048"/>
                </a:cubicBezTo>
                <a:cubicBezTo>
                  <a:pt x="3279795" y="234259"/>
                  <a:pt x="3273700" y="237814"/>
                  <a:pt x="3273180" y="237715"/>
                </a:cubicBezTo>
                <a:lnTo>
                  <a:pt x="3269151" y="234134"/>
                </a:lnTo>
                <a:lnTo>
                  <a:pt x="3269151" y="258308"/>
                </a:lnTo>
                <a:lnTo>
                  <a:pt x="3398977" y="258308"/>
                </a:lnTo>
                <a:lnTo>
                  <a:pt x="3398977" y="312029"/>
                </a:lnTo>
                <a:lnTo>
                  <a:pt x="3318843" y="312029"/>
                </a:lnTo>
                <a:cubicBezTo>
                  <a:pt x="3333047" y="322400"/>
                  <a:pt x="3348287" y="331988"/>
                  <a:pt x="3364562" y="340792"/>
                </a:cubicBezTo>
                <a:cubicBezTo>
                  <a:pt x="3380837" y="349597"/>
                  <a:pt x="3394845" y="355827"/>
                  <a:pt x="3406587" y="359483"/>
                </a:cubicBezTo>
                <a:lnTo>
                  <a:pt x="3370326" y="412308"/>
                </a:lnTo>
                <a:cubicBezTo>
                  <a:pt x="3353817" y="406118"/>
                  <a:pt x="3336695" y="398453"/>
                  <a:pt x="3318959" y="389311"/>
                </a:cubicBezTo>
                <a:cubicBezTo>
                  <a:pt x="3301223" y="380170"/>
                  <a:pt x="3284333" y="369984"/>
                  <a:pt x="3268289" y="358753"/>
                </a:cubicBezTo>
                <a:cubicBezTo>
                  <a:pt x="3252244" y="347523"/>
                  <a:pt x="3238505" y="335679"/>
                  <a:pt x="3227070" y="323221"/>
                </a:cubicBezTo>
                <a:cubicBezTo>
                  <a:pt x="3213817" y="336234"/>
                  <a:pt x="3198490" y="348808"/>
                  <a:pt x="3181092" y="360942"/>
                </a:cubicBezTo>
                <a:cubicBezTo>
                  <a:pt x="3163693" y="373076"/>
                  <a:pt x="3146742" y="383693"/>
                  <a:pt x="3130239" y="392793"/>
                </a:cubicBezTo>
                <a:cubicBezTo>
                  <a:pt x="3113736" y="401893"/>
                  <a:pt x="3100201" y="408398"/>
                  <a:pt x="3089634" y="412308"/>
                </a:cubicBezTo>
                <a:lnTo>
                  <a:pt x="3053372" y="359483"/>
                </a:lnTo>
                <a:cubicBezTo>
                  <a:pt x="3064526" y="355519"/>
                  <a:pt x="3078367" y="349009"/>
                  <a:pt x="3094894" y="339953"/>
                </a:cubicBezTo>
                <a:cubicBezTo>
                  <a:pt x="3111420" y="330897"/>
                  <a:pt x="3126827" y="321589"/>
                  <a:pt x="3141116" y="312029"/>
                </a:cubicBezTo>
                <a:lnTo>
                  <a:pt x="3060982" y="312029"/>
                </a:lnTo>
                <a:lnTo>
                  <a:pt x="3060982" y="258308"/>
                </a:lnTo>
                <a:lnTo>
                  <a:pt x="3189465" y="258308"/>
                </a:lnTo>
                <a:lnTo>
                  <a:pt x="3189465" y="222942"/>
                </a:lnTo>
                <a:lnTo>
                  <a:pt x="3256169" y="222942"/>
                </a:lnTo>
                <a:lnTo>
                  <a:pt x="3226622" y="196977"/>
                </a:lnTo>
                <a:lnTo>
                  <a:pt x="3244529" y="184890"/>
                </a:lnTo>
                <a:lnTo>
                  <a:pt x="3205133" y="153552"/>
                </a:lnTo>
                <a:lnTo>
                  <a:pt x="3237814" y="124901"/>
                </a:lnTo>
                <a:lnTo>
                  <a:pt x="3280343" y="157581"/>
                </a:lnTo>
                <a:lnTo>
                  <a:pt x="3287953" y="150866"/>
                </a:lnTo>
                <a:lnTo>
                  <a:pt x="3244977" y="117738"/>
                </a:lnTo>
                <a:lnTo>
                  <a:pt x="3274523" y="89087"/>
                </a:lnTo>
                <a:lnTo>
                  <a:pt x="3250349" y="89087"/>
                </a:lnTo>
                <a:lnTo>
                  <a:pt x="3211401" y="123558"/>
                </a:lnTo>
                <a:lnTo>
                  <a:pt x="3188122" y="96250"/>
                </a:lnTo>
                <a:lnTo>
                  <a:pt x="3188122" y="226076"/>
                </a:lnTo>
                <a:lnTo>
                  <a:pt x="3127238" y="226076"/>
                </a:lnTo>
                <a:lnTo>
                  <a:pt x="3127238" y="153552"/>
                </a:lnTo>
                <a:lnTo>
                  <a:pt x="3119628" y="153552"/>
                </a:lnTo>
                <a:lnTo>
                  <a:pt x="3115599" y="227419"/>
                </a:lnTo>
                <a:lnTo>
                  <a:pt x="3058744" y="224285"/>
                </a:lnTo>
                <a:lnTo>
                  <a:pt x="3062773" y="153552"/>
                </a:lnTo>
                <a:lnTo>
                  <a:pt x="3051133" y="153552"/>
                </a:lnTo>
                <a:lnTo>
                  <a:pt x="3051133" y="108785"/>
                </a:lnTo>
                <a:lnTo>
                  <a:pt x="3127238" y="108785"/>
                </a:lnTo>
                <a:lnTo>
                  <a:pt x="3127238" y="90878"/>
                </a:lnTo>
                <a:lnTo>
                  <a:pt x="3056505" y="90878"/>
                </a:lnTo>
                <a:lnTo>
                  <a:pt x="3056505" y="13430"/>
                </a:lnTo>
                <a:lnTo>
                  <a:pt x="3114255" y="13430"/>
                </a:lnTo>
                <a:lnTo>
                  <a:pt x="3114255" y="47453"/>
                </a:lnTo>
                <a:lnTo>
                  <a:pt x="3127238" y="47453"/>
                </a:lnTo>
                <a:lnTo>
                  <a:pt x="3127238" y="8506"/>
                </a:lnTo>
                <a:lnTo>
                  <a:pt x="3188122" y="8506"/>
                </a:lnTo>
                <a:lnTo>
                  <a:pt x="3188122" y="74314"/>
                </a:lnTo>
                <a:close/>
              </a:path>
            </a:pathLst>
          </a:custGeom>
          <a:solidFill>
            <a:prstClr val="white"/>
          </a:solidFill>
          <a:ln>
            <a:noFill/>
          </a:ln>
          <a:effectLst>
            <a:outerShdw blurRad="38100" dist="38100" dir="2700000" algn="tl">
              <a:srgbClr val="0070C0">
                <a:alpha val="47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70C0">
                    <a:alpha val="47000"/>
                  </a:srgbClr>
                </a:outerShdw>
              </a:effectLst>
              <a:uLnTx/>
              <a:uFillTx/>
              <a:latin typeface="文悦新青年体 (非商业使用) W8" pitchFamily="50" charset="-122"/>
              <a:ea typeface="文悦新青年体 (非商业使用) W8" pitchFamily="50" charset="-122"/>
              <a:cs typeface="+mn-cs"/>
            </a:endParaRPr>
          </a:p>
        </p:txBody>
      </p: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CE00801B-37D8-4354-8788-09ABB1A23EAC}"/>
              </a:ext>
            </a:extLst>
          </p:cNvPr>
          <p:cNvSpPr/>
          <p:nvPr/>
        </p:nvSpPr>
        <p:spPr>
          <a:xfrm>
            <a:off x="5295575" y="4260235"/>
            <a:ext cx="3410616" cy="408727"/>
          </a:xfrm>
          <a:custGeom>
            <a:avLst/>
            <a:gdLst/>
            <a:ahLst/>
            <a:cxnLst/>
            <a:rect l="l" t="t" r="r" b="b"/>
            <a:pathLst>
              <a:path w="3410616" h="408727">
                <a:moveTo>
                  <a:pt x="286960" y="324117"/>
                </a:moveTo>
                <a:lnTo>
                  <a:pt x="286960" y="346053"/>
                </a:lnTo>
                <a:lnTo>
                  <a:pt x="303523" y="346053"/>
                </a:lnTo>
                <a:lnTo>
                  <a:pt x="303523" y="324117"/>
                </a:lnTo>
                <a:close/>
                <a:moveTo>
                  <a:pt x="226523" y="324117"/>
                </a:moveTo>
                <a:lnTo>
                  <a:pt x="226523" y="346053"/>
                </a:lnTo>
                <a:lnTo>
                  <a:pt x="242640" y="346053"/>
                </a:lnTo>
                <a:lnTo>
                  <a:pt x="242640" y="324117"/>
                </a:lnTo>
                <a:close/>
                <a:moveTo>
                  <a:pt x="1306849" y="321431"/>
                </a:moveTo>
                <a:lnTo>
                  <a:pt x="1306849" y="337099"/>
                </a:lnTo>
                <a:lnTo>
                  <a:pt x="1340424" y="337099"/>
                </a:lnTo>
                <a:lnTo>
                  <a:pt x="1340424" y="321431"/>
                </a:lnTo>
                <a:close/>
                <a:moveTo>
                  <a:pt x="1250442" y="281588"/>
                </a:moveTo>
                <a:lnTo>
                  <a:pt x="1396832" y="281588"/>
                </a:lnTo>
                <a:lnTo>
                  <a:pt x="1396832" y="376942"/>
                </a:lnTo>
                <a:lnTo>
                  <a:pt x="1250442" y="376942"/>
                </a:lnTo>
                <a:close/>
                <a:moveTo>
                  <a:pt x="286960" y="257413"/>
                </a:moveTo>
                <a:lnTo>
                  <a:pt x="286960" y="279349"/>
                </a:lnTo>
                <a:lnTo>
                  <a:pt x="303523" y="279349"/>
                </a:lnTo>
                <a:lnTo>
                  <a:pt x="303523" y="257413"/>
                </a:lnTo>
                <a:close/>
                <a:moveTo>
                  <a:pt x="226523" y="257413"/>
                </a:moveTo>
                <a:lnTo>
                  <a:pt x="226523" y="279349"/>
                </a:lnTo>
                <a:lnTo>
                  <a:pt x="242640" y="279349"/>
                </a:lnTo>
                <a:lnTo>
                  <a:pt x="242640" y="257413"/>
                </a:lnTo>
                <a:close/>
                <a:moveTo>
                  <a:pt x="2428808" y="244878"/>
                </a:moveTo>
                <a:lnTo>
                  <a:pt x="2504913" y="244878"/>
                </a:lnTo>
                <a:lnTo>
                  <a:pt x="2504913" y="274425"/>
                </a:lnTo>
                <a:lnTo>
                  <a:pt x="2604296" y="274425"/>
                </a:lnTo>
                <a:lnTo>
                  <a:pt x="2604296" y="325907"/>
                </a:lnTo>
                <a:lnTo>
                  <a:pt x="2504913" y="325907"/>
                </a:lnTo>
                <a:lnTo>
                  <a:pt x="2504913" y="344710"/>
                </a:lnTo>
                <a:lnTo>
                  <a:pt x="2636081" y="344710"/>
                </a:lnTo>
                <a:lnTo>
                  <a:pt x="2636081" y="401117"/>
                </a:lnTo>
                <a:lnTo>
                  <a:pt x="2297639" y="401117"/>
                </a:lnTo>
                <a:lnTo>
                  <a:pt x="2297639" y="344710"/>
                </a:lnTo>
                <a:lnTo>
                  <a:pt x="2428808" y="344710"/>
                </a:lnTo>
                <a:lnTo>
                  <a:pt x="2428808" y="325907"/>
                </a:lnTo>
                <a:lnTo>
                  <a:pt x="2329872" y="325907"/>
                </a:lnTo>
                <a:lnTo>
                  <a:pt x="2329872" y="274425"/>
                </a:lnTo>
                <a:lnTo>
                  <a:pt x="2428808" y="274425"/>
                </a:lnTo>
                <a:close/>
                <a:moveTo>
                  <a:pt x="1167174" y="213541"/>
                </a:moveTo>
                <a:lnTo>
                  <a:pt x="1480547" y="213541"/>
                </a:lnTo>
                <a:lnTo>
                  <a:pt x="1480547" y="400669"/>
                </a:lnTo>
                <a:lnTo>
                  <a:pt x="1394145" y="400669"/>
                </a:lnTo>
                <a:lnTo>
                  <a:pt x="1409366" y="380524"/>
                </a:lnTo>
                <a:lnTo>
                  <a:pt x="1409366" y="267710"/>
                </a:lnTo>
                <a:lnTo>
                  <a:pt x="1237907" y="267710"/>
                </a:lnTo>
                <a:lnTo>
                  <a:pt x="1237907" y="400669"/>
                </a:lnTo>
                <a:lnTo>
                  <a:pt x="1167174" y="400669"/>
                </a:lnTo>
                <a:close/>
                <a:moveTo>
                  <a:pt x="178174" y="206826"/>
                </a:moveTo>
                <a:lnTo>
                  <a:pt x="351872" y="206826"/>
                </a:lnTo>
                <a:lnTo>
                  <a:pt x="351872" y="401117"/>
                </a:lnTo>
                <a:lnTo>
                  <a:pt x="178174" y="401117"/>
                </a:lnTo>
                <a:close/>
                <a:moveTo>
                  <a:pt x="2154803" y="199215"/>
                </a:moveTo>
                <a:lnTo>
                  <a:pt x="2154803" y="231896"/>
                </a:lnTo>
                <a:lnTo>
                  <a:pt x="2174052" y="231896"/>
                </a:lnTo>
                <a:lnTo>
                  <a:pt x="2174052" y="199215"/>
                </a:lnTo>
                <a:close/>
                <a:moveTo>
                  <a:pt x="2076012" y="199215"/>
                </a:moveTo>
                <a:lnTo>
                  <a:pt x="2076012" y="231896"/>
                </a:lnTo>
                <a:lnTo>
                  <a:pt x="2095709" y="231896"/>
                </a:lnTo>
                <a:lnTo>
                  <a:pt x="2095709" y="199215"/>
                </a:lnTo>
                <a:close/>
                <a:moveTo>
                  <a:pt x="1997668" y="199215"/>
                </a:moveTo>
                <a:lnTo>
                  <a:pt x="1997668" y="231896"/>
                </a:lnTo>
                <a:lnTo>
                  <a:pt x="2016919" y="231896"/>
                </a:lnTo>
                <a:lnTo>
                  <a:pt x="2016919" y="199215"/>
                </a:lnTo>
                <a:close/>
                <a:moveTo>
                  <a:pt x="127140" y="187576"/>
                </a:moveTo>
                <a:lnTo>
                  <a:pt x="169669" y="187576"/>
                </a:lnTo>
                <a:lnTo>
                  <a:pt x="169669" y="357245"/>
                </a:lnTo>
                <a:lnTo>
                  <a:pt x="127140" y="357245"/>
                </a:lnTo>
                <a:close/>
                <a:moveTo>
                  <a:pt x="8506" y="187576"/>
                </a:moveTo>
                <a:lnTo>
                  <a:pt x="52378" y="187576"/>
                </a:lnTo>
                <a:lnTo>
                  <a:pt x="52378" y="264128"/>
                </a:lnTo>
                <a:cubicBezTo>
                  <a:pt x="52322" y="274910"/>
                  <a:pt x="51874" y="286027"/>
                  <a:pt x="51035" y="297480"/>
                </a:cubicBezTo>
                <a:cubicBezTo>
                  <a:pt x="50195" y="308933"/>
                  <a:pt x="49300" y="319155"/>
                  <a:pt x="48349" y="328146"/>
                </a:cubicBezTo>
                <a:lnTo>
                  <a:pt x="45215" y="360826"/>
                </a:lnTo>
                <a:lnTo>
                  <a:pt x="0" y="355902"/>
                </a:lnTo>
                <a:lnTo>
                  <a:pt x="4029" y="322326"/>
                </a:lnTo>
                <a:cubicBezTo>
                  <a:pt x="4225" y="320864"/>
                  <a:pt x="4678" y="316327"/>
                  <a:pt x="5389" y="308713"/>
                </a:cubicBezTo>
                <a:cubicBezTo>
                  <a:pt x="6099" y="301100"/>
                  <a:pt x="6784" y="292915"/>
                  <a:pt x="7445" y="284157"/>
                </a:cubicBezTo>
                <a:cubicBezTo>
                  <a:pt x="8105" y="275400"/>
                  <a:pt x="8459" y="268575"/>
                  <a:pt x="8506" y="263680"/>
                </a:cubicBezTo>
                <a:close/>
                <a:moveTo>
                  <a:pt x="2836669" y="156686"/>
                </a:moveTo>
                <a:lnTo>
                  <a:pt x="2909192" y="156686"/>
                </a:lnTo>
                <a:lnTo>
                  <a:pt x="2909192" y="225628"/>
                </a:lnTo>
                <a:lnTo>
                  <a:pt x="2976791" y="225628"/>
                </a:lnTo>
                <a:lnTo>
                  <a:pt x="2976791" y="286960"/>
                </a:lnTo>
                <a:lnTo>
                  <a:pt x="2909192" y="286960"/>
                </a:lnTo>
                <a:lnTo>
                  <a:pt x="2909192" y="337099"/>
                </a:lnTo>
                <a:lnTo>
                  <a:pt x="3008576" y="337099"/>
                </a:lnTo>
                <a:lnTo>
                  <a:pt x="3008576" y="399326"/>
                </a:lnTo>
                <a:lnTo>
                  <a:pt x="2688040" y="399326"/>
                </a:lnTo>
                <a:lnTo>
                  <a:pt x="2688040" y="337099"/>
                </a:lnTo>
                <a:lnTo>
                  <a:pt x="2734599" y="337099"/>
                </a:lnTo>
                <a:lnTo>
                  <a:pt x="2734599" y="194291"/>
                </a:lnTo>
                <a:lnTo>
                  <a:pt x="2803093" y="194291"/>
                </a:lnTo>
                <a:lnTo>
                  <a:pt x="2803093" y="337099"/>
                </a:lnTo>
                <a:lnTo>
                  <a:pt x="2836669" y="337099"/>
                </a:lnTo>
                <a:close/>
                <a:moveTo>
                  <a:pt x="1277750" y="141913"/>
                </a:moveTo>
                <a:lnTo>
                  <a:pt x="1277750" y="157134"/>
                </a:lnTo>
                <a:lnTo>
                  <a:pt x="1368180" y="157134"/>
                </a:lnTo>
                <a:lnTo>
                  <a:pt x="1368180" y="141913"/>
                </a:lnTo>
                <a:close/>
                <a:moveTo>
                  <a:pt x="637070" y="131169"/>
                </a:moveTo>
                <a:lnTo>
                  <a:pt x="637070" y="148180"/>
                </a:lnTo>
                <a:lnTo>
                  <a:pt x="659006" y="148180"/>
                </a:lnTo>
                <a:lnTo>
                  <a:pt x="659006" y="131169"/>
                </a:lnTo>
                <a:close/>
                <a:moveTo>
                  <a:pt x="239506" y="130721"/>
                </a:moveTo>
                <a:lnTo>
                  <a:pt x="239506" y="147285"/>
                </a:lnTo>
                <a:lnTo>
                  <a:pt x="287855" y="147285"/>
                </a:lnTo>
                <a:lnTo>
                  <a:pt x="287855" y="130721"/>
                </a:lnTo>
                <a:close/>
                <a:moveTo>
                  <a:pt x="2154803" y="115500"/>
                </a:moveTo>
                <a:lnTo>
                  <a:pt x="2154803" y="149523"/>
                </a:lnTo>
                <a:lnTo>
                  <a:pt x="2174052" y="149523"/>
                </a:lnTo>
                <a:lnTo>
                  <a:pt x="2174052" y="115500"/>
                </a:lnTo>
                <a:close/>
                <a:moveTo>
                  <a:pt x="2076012" y="115500"/>
                </a:moveTo>
                <a:lnTo>
                  <a:pt x="2076012" y="149523"/>
                </a:lnTo>
                <a:lnTo>
                  <a:pt x="2095709" y="149523"/>
                </a:lnTo>
                <a:lnTo>
                  <a:pt x="2095709" y="115500"/>
                </a:lnTo>
                <a:close/>
                <a:moveTo>
                  <a:pt x="1997668" y="115500"/>
                </a:moveTo>
                <a:lnTo>
                  <a:pt x="1997668" y="149523"/>
                </a:lnTo>
                <a:lnTo>
                  <a:pt x="2016919" y="149523"/>
                </a:lnTo>
                <a:lnTo>
                  <a:pt x="2016919" y="115500"/>
                </a:lnTo>
                <a:close/>
                <a:moveTo>
                  <a:pt x="1205227" y="100279"/>
                </a:moveTo>
                <a:lnTo>
                  <a:pt x="1441599" y="100279"/>
                </a:lnTo>
                <a:lnTo>
                  <a:pt x="1441599" y="198768"/>
                </a:lnTo>
                <a:lnTo>
                  <a:pt x="1205227" y="198768"/>
                </a:lnTo>
                <a:close/>
                <a:moveTo>
                  <a:pt x="1611297" y="94907"/>
                </a:moveTo>
                <a:lnTo>
                  <a:pt x="1611297" y="136988"/>
                </a:lnTo>
                <a:lnTo>
                  <a:pt x="1632337" y="136988"/>
                </a:lnTo>
                <a:lnTo>
                  <a:pt x="1632337" y="94907"/>
                </a:lnTo>
                <a:close/>
                <a:moveTo>
                  <a:pt x="12087" y="91326"/>
                </a:moveTo>
                <a:lnTo>
                  <a:pt x="163401" y="91326"/>
                </a:lnTo>
                <a:lnTo>
                  <a:pt x="163401" y="149523"/>
                </a:lnTo>
                <a:lnTo>
                  <a:pt x="119529" y="149523"/>
                </a:lnTo>
                <a:lnTo>
                  <a:pt x="119529" y="401117"/>
                </a:lnTo>
                <a:lnTo>
                  <a:pt x="59988" y="401117"/>
                </a:lnTo>
                <a:lnTo>
                  <a:pt x="59988" y="149523"/>
                </a:lnTo>
                <a:lnTo>
                  <a:pt x="12087" y="149523"/>
                </a:lnTo>
                <a:close/>
                <a:moveTo>
                  <a:pt x="182204" y="88192"/>
                </a:moveTo>
                <a:lnTo>
                  <a:pt x="345157" y="88192"/>
                </a:lnTo>
                <a:lnTo>
                  <a:pt x="345157" y="189814"/>
                </a:lnTo>
                <a:lnTo>
                  <a:pt x="182204" y="189814"/>
                </a:lnTo>
                <a:close/>
                <a:moveTo>
                  <a:pt x="637070" y="75209"/>
                </a:moveTo>
                <a:lnTo>
                  <a:pt x="637070" y="92221"/>
                </a:lnTo>
                <a:lnTo>
                  <a:pt x="659006" y="92221"/>
                </a:lnTo>
                <a:lnTo>
                  <a:pt x="659006" y="75209"/>
                </a:lnTo>
                <a:close/>
                <a:moveTo>
                  <a:pt x="2389860" y="63122"/>
                </a:moveTo>
                <a:lnTo>
                  <a:pt x="2389860" y="106099"/>
                </a:lnTo>
                <a:lnTo>
                  <a:pt x="2409558" y="106099"/>
                </a:lnTo>
                <a:lnTo>
                  <a:pt x="2409558" y="63122"/>
                </a:lnTo>
                <a:close/>
                <a:moveTo>
                  <a:pt x="791099" y="21041"/>
                </a:moveTo>
                <a:lnTo>
                  <a:pt x="1093279" y="21041"/>
                </a:lnTo>
                <a:lnTo>
                  <a:pt x="1093279" y="83267"/>
                </a:lnTo>
                <a:lnTo>
                  <a:pt x="981808" y="83267"/>
                </a:lnTo>
                <a:lnTo>
                  <a:pt x="981808" y="124006"/>
                </a:lnTo>
                <a:lnTo>
                  <a:pt x="999268" y="105204"/>
                </a:lnTo>
                <a:lnTo>
                  <a:pt x="1126855" y="256518"/>
                </a:lnTo>
                <a:lnTo>
                  <a:pt x="1073582" y="306657"/>
                </a:lnTo>
                <a:lnTo>
                  <a:pt x="981808" y="188919"/>
                </a:lnTo>
                <a:lnTo>
                  <a:pt x="981808" y="401564"/>
                </a:lnTo>
                <a:lnTo>
                  <a:pt x="903913" y="401564"/>
                </a:lnTo>
                <a:lnTo>
                  <a:pt x="903913" y="190262"/>
                </a:lnTo>
                <a:lnTo>
                  <a:pt x="813482" y="306657"/>
                </a:lnTo>
                <a:lnTo>
                  <a:pt x="757523" y="255622"/>
                </a:lnTo>
                <a:lnTo>
                  <a:pt x="906599" y="83267"/>
                </a:lnTo>
                <a:lnTo>
                  <a:pt x="791099" y="83267"/>
                </a:lnTo>
                <a:close/>
                <a:moveTo>
                  <a:pt x="3147831" y="16116"/>
                </a:moveTo>
                <a:lnTo>
                  <a:pt x="3216325" y="16116"/>
                </a:lnTo>
                <a:lnTo>
                  <a:pt x="3216325" y="337995"/>
                </a:lnTo>
                <a:lnTo>
                  <a:pt x="3240947" y="337995"/>
                </a:lnTo>
                <a:lnTo>
                  <a:pt x="3240947" y="16116"/>
                </a:lnTo>
                <a:lnTo>
                  <a:pt x="3308547" y="16116"/>
                </a:lnTo>
                <a:lnTo>
                  <a:pt x="3308547" y="214436"/>
                </a:lnTo>
                <a:lnTo>
                  <a:pt x="3351076" y="94012"/>
                </a:lnTo>
                <a:lnTo>
                  <a:pt x="3410616" y="114605"/>
                </a:lnTo>
                <a:lnTo>
                  <a:pt x="3354657" y="260994"/>
                </a:lnTo>
                <a:lnTo>
                  <a:pt x="3308547" y="240849"/>
                </a:lnTo>
                <a:lnTo>
                  <a:pt x="3308547" y="337995"/>
                </a:lnTo>
                <a:lnTo>
                  <a:pt x="3385994" y="337995"/>
                </a:lnTo>
                <a:lnTo>
                  <a:pt x="3385994" y="398878"/>
                </a:lnTo>
                <a:lnTo>
                  <a:pt x="3071279" y="398878"/>
                </a:lnTo>
                <a:lnTo>
                  <a:pt x="3071279" y="337995"/>
                </a:lnTo>
                <a:lnTo>
                  <a:pt x="3147831" y="337995"/>
                </a:lnTo>
                <a:lnTo>
                  <a:pt x="3147831" y="241297"/>
                </a:lnTo>
                <a:lnTo>
                  <a:pt x="3102616" y="260994"/>
                </a:lnTo>
                <a:lnTo>
                  <a:pt x="3048895" y="115052"/>
                </a:lnTo>
                <a:lnTo>
                  <a:pt x="3106197" y="94012"/>
                </a:lnTo>
                <a:lnTo>
                  <a:pt x="3147831" y="210855"/>
                </a:lnTo>
                <a:close/>
                <a:moveTo>
                  <a:pt x="2310622" y="14326"/>
                </a:moveTo>
                <a:lnTo>
                  <a:pt x="2485663" y="14326"/>
                </a:lnTo>
                <a:lnTo>
                  <a:pt x="2485663" y="63122"/>
                </a:lnTo>
                <a:lnTo>
                  <a:pt x="2467756" y="63122"/>
                </a:lnTo>
                <a:lnTo>
                  <a:pt x="2467756" y="106099"/>
                </a:lnTo>
                <a:lnTo>
                  <a:pt x="2490587" y="106099"/>
                </a:lnTo>
                <a:lnTo>
                  <a:pt x="2490587" y="160715"/>
                </a:lnTo>
                <a:lnTo>
                  <a:pt x="2467756" y="160715"/>
                </a:lnTo>
                <a:lnTo>
                  <a:pt x="2467756" y="236820"/>
                </a:lnTo>
                <a:lnTo>
                  <a:pt x="2409558" y="236820"/>
                </a:lnTo>
                <a:lnTo>
                  <a:pt x="2409558" y="160715"/>
                </a:lnTo>
                <a:lnTo>
                  <a:pt x="2388517" y="160715"/>
                </a:lnTo>
                <a:cubicBezTo>
                  <a:pt x="2387305" y="176020"/>
                  <a:pt x="2385253" y="190066"/>
                  <a:pt x="2382362" y="202853"/>
                </a:cubicBezTo>
                <a:cubicBezTo>
                  <a:pt x="2379471" y="215639"/>
                  <a:pt x="2376299" y="228006"/>
                  <a:pt x="2372849" y="239954"/>
                </a:cubicBezTo>
                <a:lnTo>
                  <a:pt x="2312860" y="232343"/>
                </a:lnTo>
                <a:cubicBezTo>
                  <a:pt x="2320918" y="209139"/>
                  <a:pt x="2326290" y="185263"/>
                  <a:pt x="2328976" y="160715"/>
                </a:cubicBezTo>
                <a:lnTo>
                  <a:pt x="2304354" y="160715"/>
                </a:lnTo>
                <a:lnTo>
                  <a:pt x="2304354" y="106099"/>
                </a:lnTo>
                <a:lnTo>
                  <a:pt x="2331215" y="106099"/>
                </a:lnTo>
                <a:lnTo>
                  <a:pt x="2331215" y="63122"/>
                </a:lnTo>
                <a:lnTo>
                  <a:pt x="2310622" y="63122"/>
                </a:lnTo>
                <a:close/>
                <a:moveTo>
                  <a:pt x="178174" y="12535"/>
                </a:moveTo>
                <a:lnTo>
                  <a:pt x="349634" y="12535"/>
                </a:lnTo>
                <a:lnTo>
                  <a:pt x="349634" y="71628"/>
                </a:lnTo>
                <a:lnTo>
                  <a:pt x="178174" y="71628"/>
                </a:lnTo>
                <a:close/>
                <a:moveTo>
                  <a:pt x="2563558" y="12087"/>
                </a:moveTo>
                <a:lnTo>
                  <a:pt x="2620861" y="12087"/>
                </a:lnTo>
                <a:lnTo>
                  <a:pt x="2620861" y="236820"/>
                </a:lnTo>
                <a:lnTo>
                  <a:pt x="2553262" y="236820"/>
                </a:lnTo>
                <a:lnTo>
                  <a:pt x="2563558" y="218913"/>
                </a:lnTo>
                <a:close/>
                <a:moveTo>
                  <a:pt x="2499988" y="12087"/>
                </a:moveTo>
                <a:lnTo>
                  <a:pt x="2552814" y="12087"/>
                </a:lnTo>
                <a:lnTo>
                  <a:pt x="2552814" y="214884"/>
                </a:lnTo>
                <a:lnTo>
                  <a:pt x="2499988" y="214884"/>
                </a:lnTo>
                <a:close/>
                <a:moveTo>
                  <a:pt x="23727" y="12087"/>
                </a:moveTo>
                <a:lnTo>
                  <a:pt x="152209" y="12087"/>
                </a:lnTo>
                <a:lnTo>
                  <a:pt x="152209" y="71628"/>
                </a:lnTo>
                <a:lnTo>
                  <a:pt x="23727" y="71628"/>
                </a:lnTo>
                <a:close/>
                <a:moveTo>
                  <a:pt x="569471" y="8058"/>
                </a:moveTo>
                <a:lnTo>
                  <a:pt x="637518" y="8058"/>
                </a:lnTo>
                <a:lnTo>
                  <a:pt x="637518" y="37605"/>
                </a:lnTo>
                <a:lnTo>
                  <a:pt x="720337" y="37605"/>
                </a:lnTo>
                <a:lnTo>
                  <a:pt x="720337" y="92221"/>
                </a:lnTo>
                <a:lnTo>
                  <a:pt x="742274" y="92221"/>
                </a:lnTo>
                <a:lnTo>
                  <a:pt x="742274" y="131169"/>
                </a:lnTo>
                <a:lnTo>
                  <a:pt x="720337" y="131169"/>
                </a:lnTo>
                <a:lnTo>
                  <a:pt x="720337" y="185337"/>
                </a:lnTo>
                <a:lnTo>
                  <a:pt x="639308" y="185337"/>
                </a:lnTo>
                <a:lnTo>
                  <a:pt x="639308" y="202349"/>
                </a:lnTo>
                <a:lnTo>
                  <a:pt x="722576" y="202349"/>
                </a:lnTo>
                <a:lnTo>
                  <a:pt x="722576" y="248907"/>
                </a:lnTo>
                <a:lnTo>
                  <a:pt x="639308" y="248907"/>
                </a:lnTo>
                <a:lnTo>
                  <a:pt x="639308" y="265919"/>
                </a:lnTo>
                <a:lnTo>
                  <a:pt x="726605" y="265919"/>
                </a:lnTo>
                <a:lnTo>
                  <a:pt x="726605" y="312477"/>
                </a:lnTo>
                <a:lnTo>
                  <a:pt x="639308" y="312477"/>
                </a:lnTo>
                <a:lnTo>
                  <a:pt x="639308" y="337995"/>
                </a:lnTo>
                <a:lnTo>
                  <a:pt x="734215" y="337995"/>
                </a:lnTo>
                <a:lnTo>
                  <a:pt x="734215" y="401117"/>
                </a:lnTo>
                <a:lnTo>
                  <a:pt x="560518" y="401117"/>
                </a:lnTo>
                <a:cubicBezTo>
                  <a:pt x="545977" y="401070"/>
                  <a:pt x="532081" y="398925"/>
                  <a:pt x="518828" y="394681"/>
                </a:cubicBezTo>
                <a:cubicBezTo>
                  <a:pt x="505575" y="390438"/>
                  <a:pt x="492909" y="384376"/>
                  <a:pt x="480831" y="376495"/>
                </a:cubicBezTo>
                <a:lnTo>
                  <a:pt x="475012" y="407384"/>
                </a:lnTo>
                <a:lnTo>
                  <a:pt x="413232" y="395745"/>
                </a:lnTo>
                <a:lnTo>
                  <a:pt x="426215" y="326803"/>
                </a:lnTo>
                <a:cubicBezTo>
                  <a:pt x="418166" y="316935"/>
                  <a:pt x="410537" y="306452"/>
                  <a:pt x="403328" y="295354"/>
                </a:cubicBezTo>
                <a:cubicBezTo>
                  <a:pt x="396118" y="284255"/>
                  <a:pt x="389272" y="272653"/>
                  <a:pt x="382791" y="260547"/>
                </a:cubicBezTo>
                <a:lnTo>
                  <a:pt x="428006" y="224285"/>
                </a:lnTo>
                <a:cubicBezTo>
                  <a:pt x="429787" y="227661"/>
                  <a:pt x="431708" y="231317"/>
                  <a:pt x="433770" y="235253"/>
                </a:cubicBezTo>
                <a:cubicBezTo>
                  <a:pt x="435831" y="239189"/>
                  <a:pt x="438088" y="243293"/>
                  <a:pt x="440541" y="247564"/>
                </a:cubicBezTo>
                <a:lnTo>
                  <a:pt x="449942" y="198320"/>
                </a:lnTo>
                <a:lnTo>
                  <a:pt x="397116" y="198320"/>
                </a:lnTo>
                <a:lnTo>
                  <a:pt x="437855" y="75209"/>
                </a:lnTo>
                <a:lnTo>
                  <a:pt x="407413" y="75209"/>
                </a:lnTo>
                <a:lnTo>
                  <a:pt x="407413" y="16564"/>
                </a:lnTo>
                <a:lnTo>
                  <a:pt x="516645" y="16564"/>
                </a:lnTo>
                <a:lnTo>
                  <a:pt x="480384" y="143256"/>
                </a:lnTo>
                <a:lnTo>
                  <a:pt x="524256" y="143256"/>
                </a:lnTo>
                <a:lnTo>
                  <a:pt x="492919" y="311134"/>
                </a:lnTo>
                <a:cubicBezTo>
                  <a:pt x="502973" y="319108"/>
                  <a:pt x="514090" y="325544"/>
                  <a:pt x="526270" y="330440"/>
                </a:cubicBezTo>
                <a:cubicBezTo>
                  <a:pt x="538451" y="335336"/>
                  <a:pt x="551806" y="337855"/>
                  <a:pt x="566337" y="337995"/>
                </a:cubicBezTo>
                <a:lnTo>
                  <a:pt x="571262" y="337995"/>
                </a:lnTo>
                <a:lnTo>
                  <a:pt x="571262" y="312477"/>
                </a:lnTo>
                <a:lnTo>
                  <a:pt x="521570" y="312477"/>
                </a:lnTo>
                <a:lnTo>
                  <a:pt x="521570" y="265919"/>
                </a:lnTo>
                <a:lnTo>
                  <a:pt x="571262" y="265919"/>
                </a:lnTo>
                <a:lnTo>
                  <a:pt x="571262" y="248907"/>
                </a:lnTo>
                <a:lnTo>
                  <a:pt x="525599" y="248907"/>
                </a:lnTo>
                <a:lnTo>
                  <a:pt x="525599" y="202349"/>
                </a:lnTo>
                <a:lnTo>
                  <a:pt x="571262" y="202349"/>
                </a:lnTo>
                <a:lnTo>
                  <a:pt x="571262" y="185337"/>
                </a:lnTo>
                <a:lnTo>
                  <a:pt x="527390" y="185337"/>
                </a:lnTo>
                <a:lnTo>
                  <a:pt x="527390" y="148180"/>
                </a:lnTo>
                <a:lnTo>
                  <a:pt x="571262" y="148180"/>
                </a:lnTo>
                <a:lnTo>
                  <a:pt x="571262" y="131169"/>
                </a:lnTo>
                <a:lnTo>
                  <a:pt x="513064" y="131169"/>
                </a:lnTo>
                <a:lnTo>
                  <a:pt x="513064" y="92221"/>
                </a:lnTo>
                <a:lnTo>
                  <a:pt x="571262" y="92221"/>
                </a:lnTo>
                <a:lnTo>
                  <a:pt x="571262" y="75209"/>
                </a:lnTo>
                <a:lnTo>
                  <a:pt x="527390" y="75209"/>
                </a:lnTo>
                <a:lnTo>
                  <a:pt x="527390" y="37605"/>
                </a:lnTo>
                <a:lnTo>
                  <a:pt x="569471" y="37605"/>
                </a:lnTo>
                <a:close/>
                <a:moveTo>
                  <a:pt x="2014232" y="4029"/>
                </a:moveTo>
                <a:lnTo>
                  <a:pt x="2075116" y="4029"/>
                </a:lnTo>
                <a:lnTo>
                  <a:pt x="2075116" y="56407"/>
                </a:lnTo>
                <a:lnTo>
                  <a:pt x="2096157" y="56407"/>
                </a:lnTo>
                <a:lnTo>
                  <a:pt x="2096157" y="4029"/>
                </a:lnTo>
                <a:lnTo>
                  <a:pt x="2157489" y="4029"/>
                </a:lnTo>
                <a:lnTo>
                  <a:pt x="2157489" y="56407"/>
                </a:lnTo>
                <a:lnTo>
                  <a:pt x="2233593" y="56407"/>
                </a:lnTo>
                <a:lnTo>
                  <a:pt x="2233593" y="231896"/>
                </a:lnTo>
                <a:lnTo>
                  <a:pt x="2262692" y="231896"/>
                </a:lnTo>
                <a:lnTo>
                  <a:pt x="2262692" y="295465"/>
                </a:lnTo>
                <a:lnTo>
                  <a:pt x="2178977" y="295465"/>
                </a:lnTo>
                <a:lnTo>
                  <a:pt x="2255529" y="355006"/>
                </a:lnTo>
                <a:lnTo>
                  <a:pt x="2207628" y="408727"/>
                </a:lnTo>
                <a:lnTo>
                  <a:pt x="2118988" y="335308"/>
                </a:lnTo>
                <a:lnTo>
                  <a:pt x="2154355" y="295465"/>
                </a:lnTo>
                <a:lnTo>
                  <a:pt x="2016471" y="295465"/>
                </a:lnTo>
                <a:lnTo>
                  <a:pt x="2052733" y="335308"/>
                </a:lnTo>
                <a:lnTo>
                  <a:pt x="1964093" y="408727"/>
                </a:lnTo>
                <a:lnTo>
                  <a:pt x="1916192" y="354559"/>
                </a:lnTo>
                <a:lnTo>
                  <a:pt x="1993192" y="295465"/>
                </a:lnTo>
                <a:lnTo>
                  <a:pt x="1908134" y="295465"/>
                </a:lnTo>
                <a:lnTo>
                  <a:pt x="1908134" y="231896"/>
                </a:lnTo>
                <a:lnTo>
                  <a:pt x="1938128" y="231896"/>
                </a:lnTo>
                <a:lnTo>
                  <a:pt x="1938128" y="56407"/>
                </a:lnTo>
                <a:lnTo>
                  <a:pt x="2014232" y="56407"/>
                </a:lnTo>
                <a:close/>
                <a:moveTo>
                  <a:pt x="1588913" y="3134"/>
                </a:moveTo>
                <a:lnTo>
                  <a:pt x="1654273" y="3134"/>
                </a:lnTo>
                <a:lnTo>
                  <a:pt x="1654273" y="40291"/>
                </a:lnTo>
                <a:lnTo>
                  <a:pt x="1702175" y="40291"/>
                </a:lnTo>
                <a:lnTo>
                  <a:pt x="1702175" y="94907"/>
                </a:lnTo>
                <a:lnTo>
                  <a:pt x="1684715" y="94907"/>
                </a:lnTo>
                <a:lnTo>
                  <a:pt x="1684715" y="136988"/>
                </a:lnTo>
                <a:lnTo>
                  <a:pt x="1703070" y="136988"/>
                </a:lnTo>
                <a:lnTo>
                  <a:pt x="1703070" y="192053"/>
                </a:lnTo>
                <a:lnTo>
                  <a:pt x="1654273" y="192053"/>
                </a:lnTo>
                <a:lnTo>
                  <a:pt x="1654273" y="213989"/>
                </a:lnTo>
                <a:lnTo>
                  <a:pt x="1705308" y="213989"/>
                </a:lnTo>
                <a:lnTo>
                  <a:pt x="1705308" y="269053"/>
                </a:lnTo>
                <a:lnTo>
                  <a:pt x="1665017" y="269053"/>
                </a:lnTo>
                <a:lnTo>
                  <a:pt x="1714262" y="326355"/>
                </a:lnTo>
                <a:lnTo>
                  <a:pt x="1714262" y="20593"/>
                </a:lnTo>
                <a:lnTo>
                  <a:pt x="1874082" y="8953"/>
                </a:lnTo>
                <a:lnTo>
                  <a:pt x="1879901" y="71628"/>
                </a:lnTo>
                <a:lnTo>
                  <a:pt x="1777384" y="80134"/>
                </a:lnTo>
                <a:lnTo>
                  <a:pt x="1777384" y="154448"/>
                </a:lnTo>
                <a:lnTo>
                  <a:pt x="1878558" y="154448"/>
                </a:lnTo>
                <a:lnTo>
                  <a:pt x="1878558" y="216227"/>
                </a:lnTo>
                <a:lnTo>
                  <a:pt x="1858413" y="216227"/>
                </a:lnTo>
                <a:lnTo>
                  <a:pt x="1858413" y="401117"/>
                </a:lnTo>
                <a:lnTo>
                  <a:pt x="1794396" y="401117"/>
                </a:lnTo>
                <a:lnTo>
                  <a:pt x="1794396" y="216227"/>
                </a:lnTo>
                <a:lnTo>
                  <a:pt x="1777384" y="216227"/>
                </a:lnTo>
                <a:lnTo>
                  <a:pt x="1777384" y="401117"/>
                </a:lnTo>
                <a:lnTo>
                  <a:pt x="1714262" y="401117"/>
                </a:lnTo>
                <a:lnTo>
                  <a:pt x="1714262" y="334413"/>
                </a:lnTo>
                <a:lnTo>
                  <a:pt x="1678895" y="373361"/>
                </a:lnTo>
                <a:lnTo>
                  <a:pt x="1654273" y="331727"/>
                </a:lnTo>
                <a:lnTo>
                  <a:pt x="1654273" y="401564"/>
                </a:lnTo>
                <a:lnTo>
                  <a:pt x="1588913" y="401564"/>
                </a:lnTo>
                <a:lnTo>
                  <a:pt x="1588913" y="340233"/>
                </a:lnTo>
                <a:lnTo>
                  <a:pt x="1562052" y="385000"/>
                </a:lnTo>
                <a:lnTo>
                  <a:pt x="1518180" y="342919"/>
                </a:lnTo>
                <a:lnTo>
                  <a:pt x="1579512" y="269053"/>
                </a:lnTo>
                <a:lnTo>
                  <a:pt x="1535192" y="269053"/>
                </a:lnTo>
                <a:lnTo>
                  <a:pt x="1535192" y="213989"/>
                </a:lnTo>
                <a:lnTo>
                  <a:pt x="1588913" y="213989"/>
                </a:lnTo>
                <a:lnTo>
                  <a:pt x="1588913" y="192053"/>
                </a:lnTo>
                <a:lnTo>
                  <a:pt x="1540116" y="192053"/>
                </a:lnTo>
                <a:lnTo>
                  <a:pt x="1540116" y="136988"/>
                </a:lnTo>
                <a:lnTo>
                  <a:pt x="1557576" y="136988"/>
                </a:lnTo>
                <a:lnTo>
                  <a:pt x="1557576" y="94907"/>
                </a:lnTo>
                <a:lnTo>
                  <a:pt x="1541459" y="94907"/>
                </a:lnTo>
                <a:lnTo>
                  <a:pt x="1541459" y="40291"/>
                </a:lnTo>
                <a:lnTo>
                  <a:pt x="1588913" y="40291"/>
                </a:lnTo>
                <a:close/>
                <a:moveTo>
                  <a:pt x="1284017" y="3134"/>
                </a:moveTo>
                <a:lnTo>
                  <a:pt x="1363703" y="3134"/>
                </a:lnTo>
                <a:lnTo>
                  <a:pt x="1363703" y="35366"/>
                </a:lnTo>
                <a:lnTo>
                  <a:pt x="1486814" y="35366"/>
                </a:lnTo>
                <a:lnTo>
                  <a:pt x="1486814" y="85954"/>
                </a:lnTo>
                <a:lnTo>
                  <a:pt x="1161354" y="85954"/>
                </a:lnTo>
                <a:lnTo>
                  <a:pt x="1161354" y="35366"/>
                </a:lnTo>
                <a:lnTo>
                  <a:pt x="1284017" y="35366"/>
                </a:lnTo>
                <a:close/>
                <a:moveTo>
                  <a:pt x="2848756" y="0"/>
                </a:moveTo>
                <a:lnTo>
                  <a:pt x="3033198" y="133407"/>
                </a:lnTo>
                <a:lnTo>
                  <a:pt x="2997831" y="186680"/>
                </a:lnTo>
                <a:lnTo>
                  <a:pt x="2848308" y="78791"/>
                </a:lnTo>
                <a:lnTo>
                  <a:pt x="2703709" y="186680"/>
                </a:lnTo>
                <a:lnTo>
                  <a:pt x="2666552" y="133407"/>
                </a:lnTo>
                <a:close/>
              </a:path>
            </a:pathLst>
          </a:custGeom>
          <a:solidFill>
            <a:prstClr val="white"/>
          </a:solidFill>
          <a:ln>
            <a:noFill/>
          </a:ln>
          <a:effectLst>
            <a:outerShdw blurRad="38100" dist="38100" dir="2700000" algn="tl">
              <a:srgbClr val="0070C0">
                <a:alpha val="47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70C0">
                    <a:alpha val="47000"/>
                  </a:srgbClr>
                </a:outerShdw>
              </a:effectLst>
              <a:uLnTx/>
              <a:uFillTx/>
              <a:latin typeface="文悦新青年体 (非商业使用) W8" pitchFamily="50" charset="-122"/>
              <a:ea typeface="文悦新青年体 (非商业使用) W8" pitchFamily="50" charset="-122"/>
              <a:cs typeface="+mn-cs"/>
            </a:endParaRPr>
          </a:p>
        </p:txBody>
      </p: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D2289AF2-63D9-4E96-9423-0918F2079935}"/>
              </a:ext>
            </a:extLst>
          </p:cNvPr>
          <p:cNvSpPr/>
          <p:nvPr/>
        </p:nvSpPr>
        <p:spPr>
          <a:xfrm>
            <a:off x="5296674" y="5018235"/>
            <a:ext cx="3154547" cy="415890"/>
          </a:xfrm>
          <a:custGeom>
            <a:avLst/>
            <a:gdLst/>
            <a:ahLst/>
            <a:cxnLst/>
            <a:rect l="l" t="t" r="r" b="b"/>
            <a:pathLst>
              <a:path w="3154547" h="415890">
                <a:moveTo>
                  <a:pt x="1542803" y="238611"/>
                </a:moveTo>
                <a:lnTo>
                  <a:pt x="1621146" y="238611"/>
                </a:lnTo>
                <a:lnTo>
                  <a:pt x="1621146" y="280693"/>
                </a:lnTo>
                <a:lnTo>
                  <a:pt x="1750524" y="280693"/>
                </a:lnTo>
                <a:lnTo>
                  <a:pt x="1750524" y="341576"/>
                </a:lnTo>
                <a:lnTo>
                  <a:pt x="1621146" y="341576"/>
                </a:lnTo>
                <a:lnTo>
                  <a:pt x="1621146" y="415443"/>
                </a:lnTo>
                <a:lnTo>
                  <a:pt x="1542803" y="415443"/>
                </a:lnTo>
                <a:lnTo>
                  <a:pt x="1542803" y="341576"/>
                </a:lnTo>
                <a:lnTo>
                  <a:pt x="1408500" y="341576"/>
                </a:lnTo>
                <a:lnTo>
                  <a:pt x="1408500" y="280693"/>
                </a:lnTo>
                <a:lnTo>
                  <a:pt x="1542803" y="280693"/>
                </a:lnTo>
                <a:close/>
                <a:moveTo>
                  <a:pt x="2550605" y="184442"/>
                </a:moveTo>
                <a:lnTo>
                  <a:pt x="2885913" y="184442"/>
                </a:lnTo>
                <a:lnTo>
                  <a:pt x="2885913" y="239954"/>
                </a:lnTo>
                <a:lnTo>
                  <a:pt x="2693413" y="239954"/>
                </a:lnTo>
                <a:lnTo>
                  <a:pt x="2691622" y="263681"/>
                </a:lnTo>
                <a:lnTo>
                  <a:pt x="2852785" y="263681"/>
                </a:lnTo>
                <a:lnTo>
                  <a:pt x="2846965" y="414995"/>
                </a:lnTo>
                <a:lnTo>
                  <a:pt x="2755192" y="414995"/>
                </a:lnTo>
                <a:lnTo>
                  <a:pt x="2769518" y="396640"/>
                </a:lnTo>
                <a:lnTo>
                  <a:pt x="2773994" y="319640"/>
                </a:lnTo>
                <a:lnTo>
                  <a:pt x="2608802" y="319640"/>
                </a:lnTo>
                <a:lnTo>
                  <a:pt x="2615518" y="239954"/>
                </a:lnTo>
                <a:lnTo>
                  <a:pt x="2550605" y="239954"/>
                </a:lnTo>
                <a:close/>
                <a:moveTo>
                  <a:pt x="1234326" y="162506"/>
                </a:moveTo>
                <a:lnTo>
                  <a:pt x="1234326" y="230105"/>
                </a:lnTo>
                <a:lnTo>
                  <a:pt x="1288047" y="230105"/>
                </a:lnTo>
                <a:lnTo>
                  <a:pt x="1288047" y="162506"/>
                </a:lnTo>
                <a:close/>
                <a:moveTo>
                  <a:pt x="1104500" y="162506"/>
                </a:moveTo>
                <a:lnTo>
                  <a:pt x="1104500" y="230105"/>
                </a:lnTo>
                <a:lnTo>
                  <a:pt x="1158669" y="230105"/>
                </a:lnTo>
                <a:lnTo>
                  <a:pt x="1158669" y="162506"/>
                </a:lnTo>
                <a:close/>
                <a:moveTo>
                  <a:pt x="2241233" y="130721"/>
                </a:moveTo>
                <a:lnTo>
                  <a:pt x="2441791" y="130721"/>
                </a:lnTo>
                <a:lnTo>
                  <a:pt x="2380460" y="240849"/>
                </a:lnTo>
                <a:lnTo>
                  <a:pt x="2504018" y="240849"/>
                </a:lnTo>
                <a:lnTo>
                  <a:pt x="2504018" y="301286"/>
                </a:lnTo>
                <a:lnTo>
                  <a:pt x="2377326" y="301286"/>
                </a:lnTo>
                <a:lnTo>
                  <a:pt x="2377326" y="414995"/>
                </a:lnTo>
                <a:lnTo>
                  <a:pt x="2280628" y="414995"/>
                </a:lnTo>
                <a:lnTo>
                  <a:pt x="2299878" y="394850"/>
                </a:lnTo>
                <a:lnTo>
                  <a:pt x="2299878" y="301286"/>
                </a:lnTo>
                <a:lnTo>
                  <a:pt x="2174529" y="301286"/>
                </a:lnTo>
                <a:lnTo>
                  <a:pt x="2174529" y="240849"/>
                </a:lnTo>
                <a:lnTo>
                  <a:pt x="2303907" y="240849"/>
                </a:lnTo>
                <a:lnTo>
                  <a:pt x="2336140" y="185785"/>
                </a:lnTo>
                <a:lnTo>
                  <a:pt x="2241233" y="185785"/>
                </a:lnTo>
                <a:close/>
                <a:moveTo>
                  <a:pt x="886902" y="130274"/>
                </a:moveTo>
                <a:lnTo>
                  <a:pt x="952262" y="130274"/>
                </a:lnTo>
                <a:lnTo>
                  <a:pt x="940623" y="195634"/>
                </a:lnTo>
                <a:lnTo>
                  <a:pt x="875710" y="195634"/>
                </a:lnTo>
                <a:close/>
                <a:moveTo>
                  <a:pt x="678285" y="130274"/>
                </a:moveTo>
                <a:lnTo>
                  <a:pt x="743646" y="130274"/>
                </a:lnTo>
                <a:lnTo>
                  <a:pt x="754837" y="195634"/>
                </a:lnTo>
                <a:lnTo>
                  <a:pt x="689477" y="195634"/>
                </a:lnTo>
                <a:close/>
                <a:moveTo>
                  <a:pt x="1969018" y="118634"/>
                </a:moveTo>
                <a:lnTo>
                  <a:pt x="1969018" y="145942"/>
                </a:lnTo>
                <a:lnTo>
                  <a:pt x="1993192" y="118634"/>
                </a:lnTo>
                <a:close/>
                <a:moveTo>
                  <a:pt x="2658494" y="81029"/>
                </a:moveTo>
                <a:lnTo>
                  <a:pt x="2658494" y="109233"/>
                </a:lnTo>
                <a:lnTo>
                  <a:pt x="2782500" y="109233"/>
                </a:lnTo>
                <a:lnTo>
                  <a:pt x="2782500" y="81029"/>
                </a:lnTo>
                <a:close/>
                <a:moveTo>
                  <a:pt x="1571901" y="25518"/>
                </a:moveTo>
                <a:lnTo>
                  <a:pt x="1639500" y="25518"/>
                </a:lnTo>
                <a:lnTo>
                  <a:pt x="1639500" y="72524"/>
                </a:lnTo>
                <a:lnTo>
                  <a:pt x="1739332" y="72524"/>
                </a:lnTo>
                <a:lnTo>
                  <a:pt x="1739332" y="135646"/>
                </a:lnTo>
                <a:lnTo>
                  <a:pt x="1639500" y="135646"/>
                </a:lnTo>
                <a:lnTo>
                  <a:pt x="1639500" y="166983"/>
                </a:lnTo>
                <a:lnTo>
                  <a:pt x="1720529" y="166983"/>
                </a:lnTo>
                <a:lnTo>
                  <a:pt x="1740227" y="149076"/>
                </a:lnTo>
                <a:lnTo>
                  <a:pt x="1740227" y="226972"/>
                </a:lnTo>
                <a:lnTo>
                  <a:pt x="1571901" y="226972"/>
                </a:lnTo>
                <a:close/>
                <a:moveTo>
                  <a:pt x="2584628" y="24175"/>
                </a:moveTo>
                <a:lnTo>
                  <a:pt x="2855024" y="24175"/>
                </a:lnTo>
                <a:lnTo>
                  <a:pt x="2855024" y="167878"/>
                </a:lnTo>
                <a:lnTo>
                  <a:pt x="2584628" y="167878"/>
                </a:lnTo>
                <a:close/>
                <a:moveTo>
                  <a:pt x="2300773" y="17460"/>
                </a:moveTo>
                <a:lnTo>
                  <a:pt x="2377773" y="17460"/>
                </a:lnTo>
                <a:lnTo>
                  <a:pt x="2377773" y="51035"/>
                </a:lnTo>
                <a:lnTo>
                  <a:pt x="2508494" y="51035"/>
                </a:lnTo>
                <a:lnTo>
                  <a:pt x="2508494" y="160716"/>
                </a:lnTo>
                <a:lnTo>
                  <a:pt x="2444925" y="160716"/>
                </a:lnTo>
                <a:lnTo>
                  <a:pt x="2444925" y="107890"/>
                </a:lnTo>
                <a:lnTo>
                  <a:pt x="2233174" y="107890"/>
                </a:lnTo>
                <a:lnTo>
                  <a:pt x="2233174" y="160268"/>
                </a:lnTo>
                <a:lnTo>
                  <a:pt x="2170052" y="160268"/>
                </a:lnTo>
                <a:lnTo>
                  <a:pt x="2170052" y="51035"/>
                </a:lnTo>
                <a:lnTo>
                  <a:pt x="2300773" y="51035"/>
                </a:lnTo>
                <a:close/>
                <a:moveTo>
                  <a:pt x="1894704" y="17460"/>
                </a:moveTo>
                <a:lnTo>
                  <a:pt x="1969018" y="17460"/>
                </a:lnTo>
                <a:lnTo>
                  <a:pt x="1969018" y="62227"/>
                </a:lnTo>
                <a:lnTo>
                  <a:pt x="2020500" y="62227"/>
                </a:lnTo>
                <a:lnTo>
                  <a:pt x="2020500" y="85506"/>
                </a:lnTo>
                <a:cubicBezTo>
                  <a:pt x="2028521" y="75462"/>
                  <a:pt x="2036542" y="65109"/>
                  <a:pt x="2044563" y="54449"/>
                </a:cubicBezTo>
                <a:cubicBezTo>
                  <a:pt x="2052584" y="43789"/>
                  <a:pt x="2060828" y="32653"/>
                  <a:pt x="2069297" y="21041"/>
                </a:cubicBezTo>
                <a:lnTo>
                  <a:pt x="2125256" y="59989"/>
                </a:lnTo>
                <a:cubicBezTo>
                  <a:pt x="2118410" y="71554"/>
                  <a:pt x="2108599" y="85469"/>
                  <a:pt x="2095822" y="101734"/>
                </a:cubicBezTo>
                <a:cubicBezTo>
                  <a:pt x="2083044" y="118000"/>
                  <a:pt x="2068084" y="135720"/>
                  <a:pt x="2050942" y="154896"/>
                </a:cubicBezTo>
                <a:lnTo>
                  <a:pt x="2122123" y="154896"/>
                </a:lnTo>
                <a:lnTo>
                  <a:pt x="2122123" y="214437"/>
                </a:lnTo>
                <a:lnTo>
                  <a:pt x="1995431" y="214437"/>
                </a:lnTo>
                <a:cubicBezTo>
                  <a:pt x="1985209" y="225106"/>
                  <a:pt x="1974763" y="235552"/>
                  <a:pt x="1964093" y="245774"/>
                </a:cubicBezTo>
                <a:lnTo>
                  <a:pt x="1964093" y="253832"/>
                </a:lnTo>
                <a:lnTo>
                  <a:pt x="2101082" y="253832"/>
                </a:lnTo>
                <a:lnTo>
                  <a:pt x="2101082" y="315611"/>
                </a:lnTo>
                <a:lnTo>
                  <a:pt x="1964093" y="315611"/>
                </a:lnTo>
                <a:lnTo>
                  <a:pt x="1964093" y="349187"/>
                </a:lnTo>
                <a:lnTo>
                  <a:pt x="2084070" y="349187"/>
                </a:lnTo>
                <a:lnTo>
                  <a:pt x="2104663" y="328594"/>
                </a:lnTo>
                <a:lnTo>
                  <a:pt x="2104663" y="415890"/>
                </a:lnTo>
                <a:lnTo>
                  <a:pt x="1885303" y="415890"/>
                </a:lnTo>
                <a:lnTo>
                  <a:pt x="1885303" y="317850"/>
                </a:lnTo>
                <a:cubicBezTo>
                  <a:pt x="1874101" y="327279"/>
                  <a:pt x="1863040" y="336288"/>
                  <a:pt x="1852119" y="344878"/>
                </a:cubicBezTo>
                <a:cubicBezTo>
                  <a:pt x="1841197" y="353468"/>
                  <a:pt x="1830471" y="361470"/>
                  <a:pt x="1819942" y="368885"/>
                </a:cubicBezTo>
                <a:lnTo>
                  <a:pt x="1776518" y="315164"/>
                </a:lnTo>
                <a:cubicBezTo>
                  <a:pt x="1801074" y="296417"/>
                  <a:pt x="1823477" y="278734"/>
                  <a:pt x="1843725" y="262114"/>
                </a:cubicBezTo>
                <a:cubicBezTo>
                  <a:pt x="1863973" y="245494"/>
                  <a:pt x="1882458" y="229602"/>
                  <a:pt x="1899180" y="214437"/>
                </a:cubicBezTo>
                <a:lnTo>
                  <a:pt x="1788157" y="214437"/>
                </a:lnTo>
                <a:lnTo>
                  <a:pt x="1788157" y="154896"/>
                </a:lnTo>
                <a:lnTo>
                  <a:pt x="1894704" y="154896"/>
                </a:lnTo>
                <a:lnTo>
                  <a:pt x="1894704" y="118634"/>
                </a:lnTo>
                <a:lnTo>
                  <a:pt x="1836506" y="118634"/>
                </a:lnTo>
                <a:lnTo>
                  <a:pt x="1836506" y="62227"/>
                </a:lnTo>
                <a:lnTo>
                  <a:pt x="1894704" y="62227"/>
                </a:lnTo>
                <a:close/>
                <a:moveTo>
                  <a:pt x="1158669" y="17460"/>
                </a:moveTo>
                <a:lnTo>
                  <a:pt x="1234326" y="17460"/>
                </a:lnTo>
                <a:lnTo>
                  <a:pt x="1234326" y="98937"/>
                </a:lnTo>
                <a:lnTo>
                  <a:pt x="1359675" y="98937"/>
                </a:lnTo>
                <a:lnTo>
                  <a:pt x="1359675" y="293227"/>
                </a:lnTo>
                <a:lnTo>
                  <a:pt x="1234326" y="293227"/>
                </a:lnTo>
                <a:lnTo>
                  <a:pt x="1234326" y="414995"/>
                </a:lnTo>
                <a:lnTo>
                  <a:pt x="1158669" y="414995"/>
                </a:lnTo>
                <a:lnTo>
                  <a:pt x="1158669" y="293227"/>
                </a:lnTo>
                <a:lnTo>
                  <a:pt x="1032872" y="293227"/>
                </a:lnTo>
                <a:lnTo>
                  <a:pt x="1032872" y="98937"/>
                </a:lnTo>
                <a:lnTo>
                  <a:pt x="1158669" y="98937"/>
                </a:lnTo>
                <a:close/>
                <a:moveTo>
                  <a:pt x="778116" y="17460"/>
                </a:moveTo>
                <a:lnTo>
                  <a:pt x="852431" y="17460"/>
                </a:lnTo>
                <a:lnTo>
                  <a:pt x="852431" y="59989"/>
                </a:lnTo>
                <a:lnTo>
                  <a:pt x="975989" y="59989"/>
                </a:lnTo>
                <a:lnTo>
                  <a:pt x="975989" y="120873"/>
                </a:lnTo>
                <a:lnTo>
                  <a:pt x="852431" y="120873"/>
                </a:lnTo>
                <a:lnTo>
                  <a:pt x="852431" y="205035"/>
                </a:lnTo>
                <a:lnTo>
                  <a:pt x="996582" y="205035"/>
                </a:lnTo>
                <a:lnTo>
                  <a:pt x="996582" y="266367"/>
                </a:lnTo>
                <a:lnTo>
                  <a:pt x="900332" y="266367"/>
                </a:lnTo>
                <a:lnTo>
                  <a:pt x="988971" y="357245"/>
                </a:lnTo>
                <a:lnTo>
                  <a:pt x="941966" y="408728"/>
                </a:lnTo>
                <a:lnTo>
                  <a:pt x="852431" y="309344"/>
                </a:lnTo>
                <a:lnTo>
                  <a:pt x="852431" y="415443"/>
                </a:lnTo>
                <a:lnTo>
                  <a:pt x="778116" y="415443"/>
                </a:lnTo>
                <a:lnTo>
                  <a:pt x="778116" y="308896"/>
                </a:lnTo>
                <a:lnTo>
                  <a:pt x="688134" y="408728"/>
                </a:lnTo>
                <a:lnTo>
                  <a:pt x="641128" y="357245"/>
                </a:lnTo>
                <a:lnTo>
                  <a:pt x="729320" y="266367"/>
                </a:lnTo>
                <a:lnTo>
                  <a:pt x="634861" y="266367"/>
                </a:lnTo>
                <a:lnTo>
                  <a:pt x="634861" y="205035"/>
                </a:lnTo>
                <a:lnTo>
                  <a:pt x="778116" y="205035"/>
                </a:lnTo>
                <a:lnTo>
                  <a:pt x="778116" y="120873"/>
                </a:lnTo>
                <a:lnTo>
                  <a:pt x="654558" y="120873"/>
                </a:lnTo>
                <a:lnTo>
                  <a:pt x="654558" y="59989"/>
                </a:lnTo>
                <a:lnTo>
                  <a:pt x="778116" y="59989"/>
                </a:lnTo>
                <a:close/>
                <a:moveTo>
                  <a:pt x="395326" y="17460"/>
                </a:moveTo>
                <a:lnTo>
                  <a:pt x="473221" y="17460"/>
                </a:lnTo>
                <a:lnTo>
                  <a:pt x="473221" y="70285"/>
                </a:lnTo>
                <a:lnTo>
                  <a:pt x="563204" y="70285"/>
                </a:lnTo>
                <a:lnTo>
                  <a:pt x="563204" y="128035"/>
                </a:lnTo>
                <a:lnTo>
                  <a:pt x="473221" y="128035"/>
                </a:lnTo>
                <a:lnTo>
                  <a:pt x="473221" y="166983"/>
                </a:lnTo>
                <a:lnTo>
                  <a:pt x="590960" y="166983"/>
                </a:lnTo>
                <a:lnTo>
                  <a:pt x="590960" y="226972"/>
                </a:lnTo>
                <a:lnTo>
                  <a:pt x="480384" y="226972"/>
                </a:lnTo>
                <a:lnTo>
                  <a:pt x="607524" y="351873"/>
                </a:lnTo>
                <a:lnTo>
                  <a:pt x="559623" y="401565"/>
                </a:lnTo>
                <a:lnTo>
                  <a:pt x="473221" y="309344"/>
                </a:lnTo>
                <a:lnTo>
                  <a:pt x="473221" y="414995"/>
                </a:lnTo>
                <a:lnTo>
                  <a:pt x="395326" y="414995"/>
                </a:lnTo>
                <a:lnTo>
                  <a:pt x="395326" y="308896"/>
                </a:lnTo>
                <a:lnTo>
                  <a:pt x="309372" y="404699"/>
                </a:lnTo>
                <a:lnTo>
                  <a:pt x="260576" y="355454"/>
                </a:lnTo>
                <a:lnTo>
                  <a:pt x="387268" y="226972"/>
                </a:lnTo>
                <a:lnTo>
                  <a:pt x="277587" y="226972"/>
                </a:lnTo>
                <a:lnTo>
                  <a:pt x="277587" y="166983"/>
                </a:lnTo>
                <a:lnTo>
                  <a:pt x="395326" y="166983"/>
                </a:lnTo>
                <a:lnTo>
                  <a:pt x="395326" y="128035"/>
                </a:lnTo>
                <a:lnTo>
                  <a:pt x="304895" y="128035"/>
                </a:lnTo>
                <a:lnTo>
                  <a:pt x="304895" y="70285"/>
                </a:lnTo>
                <a:lnTo>
                  <a:pt x="395326" y="70285"/>
                </a:lnTo>
                <a:close/>
                <a:moveTo>
                  <a:pt x="1509227" y="10745"/>
                </a:moveTo>
                <a:lnTo>
                  <a:pt x="1571006" y="31785"/>
                </a:lnTo>
                <a:lnTo>
                  <a:pt x="1528477" y="80582"/>
                </a:lnTo>
                <a:lnTo>
                  <a:pt x="1528477" y="231448"/>
                </a:lnTo>
                <a:lnTo>
                  <a:pt x="1462221" y="231448"/>
                </a:lnTo>
                <a:lnTo>
                  <a:pt x="1462221" y="155791"/>
                </a:lnTo>
                <a:lnTo>
                  <a:pt x="1442523" y="178175"/>
                </a:lnTo>
                <a:lnTo>
                  <a:pt x="1405366" y="124902"/>
                </a:lnTo>
                <a:close/>
                <a:moveTo>
                  <a:pt x="3081576" y="896"/>
                </a:moveTo>
                <a:lnTo>
                  <a:pt x="3154547" y="896"/>
                </a:lnTo>
                <a:lnTo>
                  <a:pt x="3154547" y="79686"/>
                </a:lnTo>
                <a:cubicBezTo>
                  <a:pt x="3154171" y="97911"/>
                  <a:pt x="3149949" y="113541"/>
                  <a:pt x="3141879" y="126576"/>
                </a:cubicBezTo>
                <a:cubicBezTo>
                  <a:pt x="3133810" y="139611"/>
                  <a:pt x="3124149" y="149936"/>
                  <a:pt x="3112896" y="157549"/>
                </a:cubicBezTo>
                <a:cubicBezTo>
                  <a:pt x="3101643" y="165162"/>
                  <a:pt x="3091054" y="169948"/>
                  <a:pt x="3081128" y="171908"/>
                </a:cubicBezTo>
                <a:lnTo>
                  <a:pt x="3081128" y="139227"/>
                </a:lnTo>
                <a:cubicBezTo>
                  <a:pt x="3089820" y="136569"/>
                  <a:pt x="3097729" y="129910"/>
                  <a:pt x="3104855" y="119250"/>
                </a:cubicBezTo>
                <a:cubicBezTo>
                  <a:pt x="3111980" y="108589"/>
                  <a:pt x="3115860" y="96446"/>
                  <a:pt x="3116495" y="82820"/>
                </a:cubicBezTo>
                <a:lnTo>
                  <a:pt x="3081576" y="82820"/>
                </a:lnTo>
                <a:close/>
                <a:moveTo>
                  <a:pt x="2979506" y="896"/>
                </a:moveTo>
                <a:lnTo>
                  <a:pt x="3052029" y="896"/>
                </a:lnTo>
                <a:lnTo>
                  <a:pt x="3052029" y="79686"/>
                </a:lnTo>
                <a:cubicBezTo>
                  <a:pt x="3051653" y="97911"/>
                  <a:pt x="3047431" y="113541"/>
                  <a:pt x="3039362" y="126576"/>
                </a:cubicBezTo>
                <a:cubicBezTo>
                  <a:pt x="3031292" y="139611"/>
                  <a:pt x="3021631" y="149936"/>
                  <a:pt x="3010379" y="157549"/>
                </a:cubicBezTo>
                <a:cubicBezTo>
                  <a:pt x="2999126" y="165162"/>
                  <a:pt x="2988537" y="169948"/>
                  <a:pt x="2978610" y="171908"/>
                </a:cubicBezTo>
                <a:lnTo>
                  <a:pt x="2978610" y="139227"/>
                </a:lnTo>
                <a:cubicBezTo>
                  <a:pt x="2987489" y="136569"/>
                  <a:pt x="2995473" y="129910"/>
                  <a:pt x="3002561" y="119250"/>
                </a:cubicBezTo>
                <a:cubicBezTo>
                  <a:pt x="3009649" y="108589"/>
                  <a:pt x="3013604" y="96446"/>
                  <a:pt x="3014425" y="82820"/>
                </a:cubicBezTo>
                <a:lnTo>
                  <a:pt x="2979506" y="82820"/>
                </a:lnTo>
                <a:close/>
                <a:moveTo>
                  <a:pt x="175489" y="0"/>
                </a:moveTo>
                <a:lnTo>
                  <a:pt x="175489" y="32233"/>
                </a:lnTo>
                <a:cubicBezTo>
                  <a:pt x="167216" y="35068"/>
                  <a:pt x="159475" y="41821"/>
                  <a:pt x="152266" y="52490"/>
                </a:cubicBezTo>
                <a:cubicBezTo>
                  <a:pt x="145056" y="63160"/>
                  <a:pt x="141009" y="75508"/>
                  <a:pt x="140122" y="89535"/>
                </a:cubicBezTo>
                <a:lnTo>
                  <a:pt x="175489" y="89535"/>
                </a:lnTo>
                <a:lnTo>
                  <a:pt x="175489" y="171012"/>
                </a:lnTo>
                <a:lnTo>
                  <a:pt x="102070" y="171012"/>
                </a:lnTo>
                <a:lnTo>
                  <a:pt x="102070" y="92669"/>
                </a:lnTo>
                <a:cubicBezTo>
                  <a:pt x="102446" y="74439"/>
                  <a:pt x="106668" y="58770"/>
                  <a:pt x="114738" y="45663"/>
                </a:cubicBezTo>
                <a:cubicBezTo>
                  <a:pt x="122807" y="32556"/>
                  <a:pt x="132468" y="22160"/>
                  <a:pt x="143720" y="14475"/>
                </a:cubicBezTo>
                <a:cubicBezTo>
                  <a:pt x="154973" y="6790"/>
                  <a:pt x="165563" y="1965"/>
                  <a:pt x="175489" y="0"/>
                </a:cubicBezTo>
                <a:close/>
                <a:moveTo>
                  <a:pt x="73419" y="0"/>
                </a:moveTo>
                <a:lnTo>
                  <a:pt x="73419" y="32233"/>
                </a:lnTo>
                <a:cubicBezTo>
                  <a:pt x="65146" y="35068"/>
                  <a:pt x="57405" y="41821"/>
                  <a:pt x="50196" y="52490"/>
                </a:cubicBezTo>
                <a:cubicBezTo>
                  <a:pt x="42986" y="63160"/>
                  <a:pt x="38939" y="75508"/>
                  <a:pt x="38053" y="89535"/>
                </a:cubicBezTo>
                <a:lnTo>
                  <a:pt x="72971" y="89535"/>
                </a:lnTo>
                <a:lnTo>
                  <a:pt x="72971" y="171012"/>
                </a:lnTo>
                <a:lnTo>
                  <a:pt x="0" y="171012"/>
                </a:lnTo>
                <a:lnTo>
                  <a:pt x="0" y="92669"/>
                </a:lnTo>
                <a:cubicBezTo>
                  <a:pt x="376" y="74439"/>
                  <a:pt x="4599" y="58770"/>
                  <a:pt x="12668" y="45663"/>
                </a:cubicBezTo>
                <a:cubicBezTo>
                  <a:pt x="20737" y="32556"/>
                  <a:pt x="30398" y="22160"/>
                  <a:pt x="41651" y="14475"/>
                </a:cubicBezTo>
                <a:cubicBezTo>
                  <a:pt x="52903" y="6790"/>
                  <a:pt x="63493" y="1965"/>
                  <a:pt x="73419" y="0"/>
                </a:cubicBezTo>
                <a:close/>
              </a:path>
            </a:pathLst>
          </a:custGeom>
          <a:solidFill>
            <a:prstClr val="white"/>
          </a:solidFill>
          <a:ln>
            <a:noFill/>
          </a:ln>
          <a:effectLst>
            <a:outerShdw blurRad="38100" dist="38100" dir="2700000" algn="tl">
              <a:srgbClr val="0070C0">
                <a:alpha val="47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70C0">
                    <a:alpha val="47000"/>
                  </a:srgbClr>
                </a:outerShdw>
              </a:effectLst>
              <a:uLnTx/>
              <a:uFillTx/>
              <a:latin typeface="文悦新青年体 (非商业使用) W8" pitchFamily="50" charset="-122"/>
              <a:ea typeface="文悦新青年体 (非商业使用) W8" pitchFamily="50" charset="-122"/>
              <a:cs typeface="+mn-cs"/>
            </a:endParaRPr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4E0F0865-79F6-486C-A403-71AA3218272B}"/>
              </a:ext>
            </a:extLst>
          </p:cNvPr>
          <p:cNvSpPr/>
          <p:nvPr/>
        </p:nvSpPr>
        <p:spPr>
          <a:xfrm>
            <a:off x="2107477" y="3298474"/>
            <a:ext cx="1735979" cy="457876"/>
          </a:xfrm>
          <a:custGeom>
            <a:avLst/>
            <a:gdLst/>
            <a:ahLst/>
            <a:cxnLst/>
            <a:rect l="l" t="t" r="r" b="b"/>
            <a:pathLst>
              <a:path w="1735979" h="457876">
                <a:moveTo>
                  <a:pt x="1468422" y="386191"/>
                </a:moveTo>
                <a:lnTo>
                  <a:pt x="1468422" y="402345"/>
                </a:lnTo>
                <a:lnTo>
                  <a:pt x="1568882" y="402345"/>
                </a:lnTo>
                <a:lnTo>
                  <a:pt x="1568882" y="386191"/>
                </a:lnTo>
                <a:close/>
                <a:moveTo>
                  <a:pt x="1372000" y="347319"/>
                </a:moveTo>
                <a:lnTo>
                  <a:pt x="1664799" y="347319"/>
                </a:lnTo>
                <a:lnTo>
                  <a:pt x="1664799" y="453837"/>
                </a:lnTo>
                <a:lnTo>
                  <a:pt x="1372000" y="453837"/>
                </a:lnTo>
                <a:close/>
                <a:moveTo>
                  <a:pt x="1378563" y="303904"/>
                </a:moveTo>
                <a:lnTo>
                  <a:pt x="1657731" y="303904"/>
                </a:lnTo>
                <a:lnTo>
                  <a:pt x="1657731" y="337728"/>
                </a:lnTo>
                <a:lnTo>
                  <a:pt x="1378563" y="337728"/>
                </a:lnTo>
                <a:close/>
                <a:moveTo>
                  <a:pt x="1378563" y="260994"/>
                </a:moveTo>
                <a:lnTo>
                  <a:pt x="1657731" y="260994"/>
                </a:lnTo>
                <a:lnTo>
                  <a:pt x="1657731" y="294817"/>
                </a:lnTo>
                <a:lnTo>
                  <a:pt x="1378563" y="294817"/>
                </a:lnTo>
                <a:close/>
                <a:moveTo>
                  <a:pt x="1035825" y="218589"/>
                </a:moveTo>
                <a:lnTo>
                  <a:pt x="1124674" y="218589"/>
                </a:lnTo>
                <a:lnTo>
                  <a:pt x="1124674" y="258975"/>
                </a:lnTo>
                <a:lnTo>
                  <a:pt x="1255928" y="258975"/>
                </a:lnTo>
                <a:lnTo>
                  <a:pt x="1255928" y="327631"/>
                </a:lnTo>
                <a:lnTo>
                  <a:pt x="1177176" y="327631"/>
                </a:lnTo>
                <a:lnTo>
                  <a:pt x="1270063" y="399821"/>
                </a:lnTo>
                <a:lnTo>
                  <a:pt x="1218571" y="457876"/>
                </a:lnTo>
                <a:lnTo>
                  <a:pt x="1124674" y="378114"/>
                </a:lnTo>
                <a:lnTo>
                  <a:pt x="1124674" y="454847"/>
                </a:lnTo>
                <a:lnTo>
                  <a:pt x="1035825" y="454847"/>
                </a:lnTo>
                <a:lnTo>
                  <a:pt x="1035825" y="382657"/>
                </a:lnTo>
                <a:lnTo>
                  <a:pt x="941927" y="457371"/>
                </a:lnTo>
                <a:lnTo>
                  <a:pt x="893464" y="396287"/>
                </a:lnTo>
                <a:lnTo>
                  <a:pt x="989885" y="327631"/>
                </a:lnTo>
                <a:lnTo>
                  <a:pt x="905580" y="327631"/>
                </a:lnTo>
                <a:lnTo>
                  <a:pt x="905580" y="258975"/>
                </a:lnTo>
                <a:lnTo>
                  <a:pt x="1035825" y="258975"/>
                </a:lnTo>
                <a:close/>
                <a:moveTo>
                  <a:pt x="1404309" y="202434"/>
                </a:moveTo>
                <a:lnTo>
                  <a:pt x="1395222" y="210007"/>
                </a:lnTo>
                <a:lnTo>
                  <a:pt x="1649654" y="210007"/>
                </a:lnTo>
                <a:lnTo>
                  <a:pt x="1640062" y="202434"/>
                </a:lnTo>
                <a:close/>
                <a:moveTo>
                  <a:pt x="191833" y="180222"/>
                </a:moveTo>
                <a:lnTo>
                  <a:pt x="273615" y="180222"/>
                </a:lnTo>
                <a:lnTo>
                  <a:pt x="273615" y="257965"/>
                </a:lnTo>
                <a:lnTo>
                  <a:pt x="349844" y="257965"/>
                </a:lnTo>
                <a:lnTo>
                  <a:pt x="349844" y="327126"/>
                </a:lnTo>
                <a:lnTo>
                  <a:pt x="273615" y="327126"/>
                </a:lnTo>
                <a:lnTo>
                  <a:pt x="273615" y="383667"/>
                </a:lnTo>
                <a:lnTo>
                  <a:pt x="385686" y="383667"/>
                </a:lnTo>
                <a:lnTo>
                  <a:pt x="385686" y="453837"/>
                </a:lnTo>
                <a:lnTo>
                  <a:pt x="24231" y="453837"/>
                </a:lnTo>
                <a:lnTo>
                  <a:pt x="24231" y="383667"/>
                </a:lnTo>
                <a:lnTo>
                  <a:pt x="76733" y="383667"/>
                </a:lnTo>
                <a:lnTo>
                  <a:pt x="76733" y="222627"/>
                </a:lnTo>
                <a:lnTo>
                  <a:pt x="153971" y="222627"/>
                </a:lnTo>
                <a:lnTo>
                  <a:pt x="153971" y="383667"/>
                </a:lnTo>
                <a:lnTo>
                  <a:pt x="191833" y="383667"/>
                </a:lnTo>
                <a:close/>
                <a:moveTo>
                  <a:pt x="1464888" y="151447"/>
                </a:moveTo>
                <a:lnTo>
                  <a:pt x="1442171" y="170631"/>
                </a:lnTo>
                <a:lnTo>
                  <a:pt x="1600686" y="170631"/>
                </a:lnTo>
                <a:lnTo>
                  <a:pt x="1576959" y="151447"/>
                </a:lnTo>
                <a:close/>
                <a:moveTo>
                  <a:pt x="899522" y="139836"/>
                </a:moveTo>
                <a:lnTo>
                  <a:pt x="1261986" y="139836"/>
                </a:lnTo>
                <a:lnTo>
                  <a:pt x="1261986" y="237772"/>
                </a:lnTo>
                <a:lnTo>
                  <a:pt x="1195349" y="237772"/>
                </a:lnTo>
                <a:lnTo>
                  <a:pt x="1195349" y="205463"/>
                </a:lnTo>
                <a:lnTo>
                  <a:pt x="962625" y="205463"/>
                </a:lnTo>
                <a:lnTo>
                  <a:pt x="962625" y="237772"/>
                </a:lnTo>
                <a:lnTo>
                  <a:pt x="899522" y="237772"/>
                </a:lnTo>
                <a:close/>
                <a:moveTo>
                  <a:pt x="551231" y="21707"/>
                </a:moveTo>
                <a:lnTo>
                  <a:pt x="628469" y="21707"/>
                </a:lnTo>
                <a:lnTo>
                  <a:pt x="628469" y="384676"/>
                </a:lnTo>
                <a:lnTo>
                  <a:pt x="656234" y="384676"/>
                </a:lnTo>
                <a:lnTo>
                  <a:pt x="656234" y="21707"/>
                </a:lnTo>
                <a:lnTo>
                  <a:pt x="732463" y="21707"/>
                </a:lnTo>
                <a:lnTo>
                  <a:pt x="732463" y="245345"/>
                </a:lnTo>
                <a:lnTo>
                  <a:pt x="780421" y="109547"/>
                </a:lnTo>
                <a:lnTo>
                  <a:pt x="847563" y="132769"/>
                </a:lnTo>
                <a:lnTo>
                  <a:pt x="784460" y="297846"/>
                </a:lnTo>
                <a:lnTo>
                  <a:pt x="732463" y="275129"/>
                </a:lnTo>
                <a:lnTo>
                  <a:pt x="732463" y="384676"/>
                </a:lnTo>
                <a:lnTo>
                  <a:pt x="819798" y="384676"/>
                </a:lnTo>
                <a:lnTo>
                  <a:pt x="819798" y="453333"/>
                </a:lnTo>
                <a:lnTo>
                  <a:pt x="464906" y="453333"/>
                </a:lnTo>
                <a:lnTo>
                  <a:pt x="464906" y="384676"/>
                </a:lnTo>
                <a:lnTo>
                  <a:pt x="551231" y="384676"/>
                </a:lnTo>
                <a:lnTo>
                  <a:pt x="551231" y="275634"/>
                </a:lnTo>
                <a:lnTo>
                  <a:pt x="500243" y="297846"/>
                </a:lnTo>
                <a:lnTo>
                  <a:pt x="439664" y="133273"/>
                </a:lnTo>
                <a:lnTo>
                  <a:pt x="504282" y="109547"/>
                </a:lnTo>
                <a:lnTo>
                  <a:pt x="551231" y="241306"/>
                </a:lnTo>
                <a:close/>
                <a:moveTo>
                  <a:pt x="965149" y="7067"/>
                </a:moveTo>
                <a:lnTo>
                  <a:pt x="1042387" y="7067"/>
                </a:lnTo>
                <a:lnTo>
                  <a:pt x="1042387" y="33318"/>
                </a:lnTo>
                <a:lnTo>
                  <a:pt x="1119121" y="33318"/>
                </a:lnTo>
                <a:lnTo>
                  <a:pt x="1119121" y="7067"/>
                </a:lnTo>
                <a:lnTo>
                  <a:pt x="1197369" y="7067"/>
                </a:lnTo>
                <a:lnTo>
                  <a:pt x="1197369" y="33318"/>
                </a:lnTo>
                <a:lnTo>
                  <a:pt x="1271073" y="33318"/>
                </a:lnTo>
                <a:lnTo>
                  <a:pt x="1271073" y="98441"/>
                </a:lnTo>
                <a:lnTo>
                  <a:pt x="1197369" y="98441"/>
                </a:lnTo>
                <a:lnTo>
                  <a:pt x="1197369" y="128730"/>
                </a:lnTo>
                <a:lnTo>
                  <a:pt x="1119121" y="128730"/>
                </a:lnTo>
                <a:lnTo>
                  <a:pt x="1119121" y="98441"/>
                </a:lnTo>
                <a:lnTo>
                  <a:pt x="1042387" y="98441"/>
                </a:lnTo>
                <a:lnTo>
                  <a:pt x="1042387" y="128730"/>
                </a:lnTo>
                <a:lnTo>
                  <a:pt x="965149" y="128730"/>
                </a:lnTo>
                <a:lnTo>
                  <a:pt x="965149" y="98441"/>
                </a:lnTo>
                <a:lnTo>
                  <a:pt x="889425" y="98441"/>
                </a:lnTo>
                <a:lnTo>
                  <a:pt x="889425" y="33318"/>
                </a:lnTo>
                <a:lnTo>
                  <a:pt x="965149" y="33318"/>
                </a:lnTo>
                <a:close/>
                <a:moveTo>
                  <a:pt x="205464" y="3533"/>
                </a:moveTo>
                <a:lnTo>
                  <a:pt x="413451" y="153971"/>
                </a:lnTo>
                <a:lnTo>
                  <a:pt x="373570" y="214045"/>
                </a:lnTo>
                <a:lnTo>
                  <a:pt x="204959" y="92383"/>
                </a:lnTo>
                <a:lnTo>
                  <a:pt x="41900" y="214045"/>
                </a:lnTo>
                <a:lnTo>
                  <a:pt x="0" y="153971"/>
                </a:lnTo>
                <a:close/>
                <a:moveTo>
                  <a:pt x="1525972" y="0"/>
                </a:moveTo>
                <a:lnTo>
                  <a:pt x="1564843" y="71685"/>
                </a:lnTo>
                <a:lnTo>
                  <a:pt x="1521428" y="92887"/>
                </a:lnTo>
                <a:lnTo>
                  <a:pt x="1566862" y="92887"/>
                </a:lnTo>
                <a:lnTo>
                  <a:pt x="1620879" y="1514"/>
                </a:lnTo>
                <a:lnTo>
                  <a:pt x="1683982" y="31299"/>
                </a:lnTo>
                <a:lnTo>
                  <a:pt x="1644101" y="92887"/>
                </a:lnTo>
                <a:lnTo>
                  <a:pt x="1722853" y="92887"/>
                </a:lnTo>
                <a:lnTo>
                  <a:pt x="1722853" y="151447"/>
                </a:lnTo>
                <a:lnTo>
                  <a:pt x="1663284" y="151447"/>
                </a:lnTo>
                <a:lnTo>
                  <a:pt x="1735979" y="199910"/>
                </a:lnTo>
                <a:lnTo>
                  <a:pt x="1698622" y="249383"/>
                </a:lnTo>
                <a:lnTo>
                  <a:pt x="1672876" y="228685"/>
                </a:lnTo>
                <a:lnTo>
                  <a:pt x="1672876" y="252412"/>
                </a:lnTo>
                <a:lnTo>
                  <a:pt x="1363923" y="252412"/>
                </a:lnTo>
                <a:lnTo>
                  <a:pt x="1363923" y="236258"/>
                </a:lnTo>
                <a:lnTo>
                  <a:pt x="1342215" y="254431"/>
                </a:lnTo>
                <a:lnTo>
                  <a:pt x="1304353" y="205463"/>
                </a:lnTo>
                <a:lnTo>
                  <a:pt x="1381087" y="151447"/>
                </a:lnTo>
                <a:lnTo>
                  <a:pt x="1317479" y="151447"/>
                </a:lnTo>
                <a:lnTo>
                  <a:pt x="1317479" y="92887"/>
                </a:lnTo>
                <a:lnTo>
                  <a:pt x="1387650" y="92887"/>
                </a:lnTo>
                <a:lnTo>
                  <a:pt x="1355341" y="41900"/>
                </a:lnTo>
                <a:lnTo>
                  <a:pt x="1420463" y="5048"/>
                </a:lnTo>
                <a:lnTo>
                  <a:pt x="1462868" y="70675"/>
                </a:lnTo>
                <a:lnTo>
                  <a:pt x="1425007" y="92887"/>
                </a:lnTo>
                <a:lnTo>
                  <a:pt x="1499216" y="92887"/>
                </a:lnTo>
                <a:lnTo>
                  <a:pt x="1464383" y="27260"/>
                </a:lnTo>
                <a:close/>
              </a:path>
            </a:pathLst>
          </a:custGeom>
          <a:solidFill>
            <a:prstClr val="white"/>
          </a:solidFill>
          <a:ln>
            <a:noFill/>
          </a:ln>
          <a:effectLst>
            <a:outerShdw blurRad="38100" dist="38100" dir="2700000" algn="tl">
              <a:srgbClr val="B06900">
                <a:alpha val="54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B06900">
                    <a:alpha val="54000"/>
                  </a:srgbClr>
                </a:outerShdw>
              </a:effectLst>
              <a:uLnTx/>
              <a:uFillTx/>
              <a:latin typeface="文悦新青年体 (非商业使用) W8" pitchFamily="50" charset="-122"/>
              <a:ea typeface="文悦新青年体 (非商业使用) W8" pitchFamily="50" charset="-122"/>
              <a:cs typeface="+mn-cs"/>
            </a:endParaRPr>
          </a:p>
        </p:txBody>
      </p:sp>
      <p:sp>
        <p:nvSpPr>
          <p:cNvPr id="130" name="矩形 129">
            <a:extLst>
              <a:ext uri="{FF2B5EF4-FFF2-40B4-BE49-F238E27FC236}">
                <a16:creationId xmlns:a16="http://schemas.microsoft.com/office/drawing/2014/main" id="{1C9F31F5-2AB6-4608-AE61-87B34B8A72BF}"/>
              </a:ext>
            </a:extLst>
          </p:cNvPr>
          <p:cNvSpPr/>
          <p:nvPr/>
        </p:nvSpPr>
        <p:spPr>
          <a:xfrm>
            <a:off x="10175947" y="1143609"/>
            <a:ext cx="17755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3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不高新典型企业</a:t>
            </a:r>
          </a:p>
        </p:txBody>
      </p:sp>
    </p:spTree>
    <p:extLst>
      <p:ext uri="{BB962C8B-B14F-4D97-AF65-F5344CB8AC3E}">
        <p14:creationId xmlns:p14="http://schemas.microsoft.com/office/powerpoint/2010/main" val="2430189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4E34E4F8-9D88-4D00-A572-8CF2E3F01D55}"/>
              </a:ext>
            </a:extLst>
          </p:cNvPr>
          <p:cNvSpPr/>
          <p:nvPr/>
        </p:nvSpPr>
        <p:spPr>
          <a:xfrm>
            <a:off x="8497650" y="4187126"/>
            <a:ext cx="1250284" cy="1260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80CBD267-D558-4C5E-9237-9D48B6E497F6}"/>
              </a:ext>
            </a:extLst>
          </p:cNvPr>
          <p:cNvGrpSpPr/>
          <p:nvPr/>
        </p:nvGrpSpPr>
        <p:grpSpPr>
          <a:xfrm>
            <a:off x="734060" y="127000"/>
            <a:ext cx="11457940" cy="6980602"/>
            <a:chOff x="304800" y="241300"/>
            <a:chExt cx="11762659" cy="6980602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E8A01EB-25A4-43D8-91B8-CCF06799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920" y="241300"/>
              <a:ext cx="10932158" cy="6616702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6DB3F8F-C72F-475A-9D64-2443E9071F89}"/>
                </a:ext>
              </a:extLst>
            </p:cNvPr>
            <p:cNvSpPr/>
            <p:nvPr/>
          </p:nvSpPr>
          <p:spPr>
            <a:xfrm>
              <a:off x="304800" y="6286502"/>
              <a:ext cx="4242911" cy="780119"/>
            </a:xfrm>
            <a:custGeom>
              <a:avLst/>
              <a:gdLst>
                <a:gd name="connsiteX0" fmla="*/ 0 w 1930400"/>
                <a:gd name="connsiteY0" fmla="*/ 0 h 571500"/>
                <a:gd name="connsiteX1" fmla="*/ 1930400 w 1930400"/>
                <a:gd name="connsiteY1" fmla="*/ 0 h 571500"/>
                <a:gd name="connsiteX2" fmla="*/ 1930400 w 1930400"/>
                <a:gd name="connsiteY2" fmla="*/ 571500 h 571500"/>
                <a:gd name="connsiteX3" fmla="*/ 0 w 1930400"/>
                <a:gd name="connsiteY3" fmla="*/ 571500 h 571500"/>
                <a:gd name="connsiteX4" fmla="*/ 0 w 1930400"/>
                <a:gd name="connsiteY4" fmla="*/ 0 h 571500"/>
                <a:gd name="connsiteX0" fmla="*/ 0 w 1930400"/>
                <a:gd name="connsiteY0" fmla="*/ 0 h 571500"/>
                <a:gd name="connsiteX1" fmla="*/ 1930400 w 1930400"/>
                <a:gd name="connsiteY1" fmla="*/ 0 h 571500"/>
                <a:gd name="connsiteX2" fmla="*/ 1044575 w 1930400"/>
                <a:gd name="connsiteY2" fmla="*/ 423863 h 571500"/>
                <a:gd name="connsiteX3" fmla="*/ 0 w 1930400"/>
                <a:gd name="connsiteY3" fmla="*/ 571500 h 571500"/>
                <a:gd name="connsiteX4" fmla="*/ 0 w 1930400"/>
                <a:gd name="connsiteY4" fmla="*/ 0 h 571500"/>
                <a:gd name="connsiteX0" fmla="*/ 0 w 2501900"/>
                <a:gd name="connsiteY0" fmla="*/ 0 h 571500"/>
                <a:gd name="connsiteX1" fmla="*/ 2501900 w 2501900"/>
                <a:gd name="connsiteY1" fmla="*/ 85725 h 571500"/>
                <a:gd name="connsiteX2" fmla="*/ 1044575 w 2501900"/>
                <a:gd name="connsiteY2" fmla="*/ 423863 h 571500"/>
                <a:gd name="connsiteX3" fmla="*/ 0 w 2501900"/>
                <a:gd name="connsiteY3" fmla="*/ 571500 h 571500"/>
                <a:gd name="connsiteX4" fmla="*/ 0 w 2501900"/>
                <a:gd name="connsiteY4" fmla="*/ 0 h 571500"/>
                <a:gd name="connsiteX0" fmla="*/ 0 w 2501900"/>
                <a:gd name="connsiteY0" fmla="*/ 0 h 571500"/>
                <a:gd name="connsiteX1" fmla="*/ 2501900 w 2501900"/>
                <a:gd name="connsiteY1" fmla="*/ 85725 h 571500"/>
                <a:gd name="connsiteX2" fmla="*/ 1920875 w 2501900"/>
                <a:gd name="connsiteY2" fmla="*/ 428625 h 571500"/>
                <a:gd name="connsiteX3" fmla="*/ 0 w 2501900"/>
                <a:gd name="connsiteY3" fmla="*/ 571500 h 571500"/>
                <a:gd name="connsiteX4" fmla="*/ 0 w 2501900"/>
                <a:gd name="connsiteY4" fmla="*/ 0 h 571500"/>
                <a:gd name="connsiteX0" fmla="*/ 0 w 2501900"/>
                <a:gd name="connsiteY0" fmla="*/ 0 h 571500"/>
                <a:gd name="connsiteX1" fmla="*/ 2501900 w 2501900"/>
                <a:gd name="connsiteY1" fmla="*/ 85725 h 571500"/>
                <a:gd name="connsiteX2" fmla="*/ 1920875 w 2501900"/>
                <a:gd name="connsiteY2" fmla="*/ 428625 h 571500"/>
                <a:gd name="connsiteX3" fmla="*/ 1492250 w 2501900"/>
                <a:gd name="connsiteY3" fmla="*/ 463550 h 571500"/>
                <a:gd name="connsiteX4" fmla="*/ 0 w 2501900"/>
                <a:gd name="connsiteY4" fmla="*/ 571500 h 571500"/>
                <a:gd name="connsiteX5" fmla="*/ 0 w 2501900"/>
                <a:gd name="connsiteY5" fmla="*/ 0 h 571500"/>
                <a:gd name="connsiteX0" fmla="*/ 0 w 2501900"/>
                <a:gd name="connsiteY0" fmla="*/ 0 h 679450"/>
                <a:gd name="connsiteX1" fmla="*/ 2501900 w 2501900"/>
                <a:gd name="connsiteY1" fmla="*/ 85725 h 679450"/>
                <a:gd name="connsiteX2" fmla="*/ 1920875 w 2501900"/>
                <a:gd name="connsiteY2" fmla="*/ 428625 h 679450"/>
                <a:gd name="connsiteX3" fmla="*/ 1917700 w 2501900"/>
                <a:gd name="connsiteY3" fmla="*/ 679450 h 679450"/>
                <a:gd name="connsiteX4" fmla="*/ 0 w 2501900"/>
                <a:gd name="connsiteY4" fmla="*/ 571500 h 679450"/>
                <a:gd name="connsiteX5" fmla="*/ 0 w 2501900"/>
                <a:gd name="connsiteY5" fmla="*/ 0 h 679450"/>
                <a:gd name="connsiteX0" fmla="*/ 0 w 2501900"/>
                <a:gd name="connsiteY0" fmla="*/ 0 h 679450"/>
                <a:gd name="connsiteX1" fmla="*/ 2501900 w 2501900"/>
                <a:gd name="connsiteY1" fmla="*/ 85725 h 679450"/>
                <a:gd name="connsiteX2" fmla="*/ 2325740 w 2501900"/>
                <a:gd name="connsiteY2" fmla="*/ 420236 h 679450"/>
                <a:gd name="connsiteX3" fmla="*/ 1917700 w 2501900"/>
                <a:gd name="connsiteY3" fmla="*/ 679450 h 679450"/>
                <a:gd name="connsiteX4" fmla="*/ 0 w 2501900"/>
                <a:gd name="connsiteY4" fmla="*/ 571500 h 679450"/>
                <a:gd name="connsiteX5" fmla="*/ 0 w 2501900"/>
                <a:gd name="connsiteY5" fmla="*/ 0 h 679450"/>
                <a:gd name="connsiteX0" fmla="*/ 0 w 2953999"/>
                <a:gd name="connsiteY0" fmla="*/ 0 h 679450"/>
                <a:gd name="connsiteX1" fmla="*/ 2953999 w 2953999"/>
                <a:gd name="connsiteY1" fmla="*/ 85725 h 679450"/>
                <a:gd name="connsiteX2" fmla="*/ 2325740 w 2953999"/>
                <a:gd name="connsiteY2" fmla="*/ 420236 h 679450"/>
                <a:gd name="connsiteX3" fmla="*/ 1917700 w 2953999"/>
                <a:gd name="connsiteY3" fmla="*/ 679450 h 679450"/>
                <a:gd name="connsiteX4" fmla="*/ 0 w 2953999"/>
                <a:gd name="connsiteY4" fmla="*/ 571500 h 679450"/>
                <a:gd name="connsiteX5" fmla="*/ 0 w 2953999"/>
                <a:gd name="connsiteY5" fmla="*/ 0 h 679450"/>
                <a:gd name="connsiteX0" fmla="*/ 0 w 2953999"/>
                <a:gd name="connsiteY0" fmla="*/ 0 h 780118"/>
                <a:gd name="connsiteX1" fmla="*/ 2953999 w 2953999"/>
                <a:gd name="connsiteY1" fmla="*/ 85725 h 780118"/>
                <a:gd name="connsiteX2" fmla="*/ 2325740 w 2953999"/>
                <a:gd name="connsiteY2" fmla="*/ 420236 h 780118"/>
                <a:gd name="connsiteX3" fmla="*/ 2450772 w 2953999"/>
                <a:gd name="connsiteY3" fmla="*/ 780118 h 780118"/>
                <a:gd name="connsiteX4" fmla="*/ 0 w 2953999"/>
                <a:gd name="connsiteY4" fmla="*/ 571500 h 780118"/>
                <a:gd name="connsiteX5" fmla="*/ 0 w 2953999"/>
                <a:gd name="connsiteY5" fmla="*/ 0 h 780118"/>
                <a:gd name="connsiteX0" fmla="*/ 0 w 3324407"/>
                <a:gd name="connsiteY0" fmla="*/ 0 h 780118"/>
                <a:gd name="connsiteX1" fmla="*/ 2953999 w 3324407"/>
                <a:gd name="connsiteY1" fmla="*/ 85725 h 780118"/>
                <a:gd name="connsiteX2" fmla="*/ 3324407 w 3324407"/>
                <a:gd name="connsiteY2" fmla="*/ 59510 h 780118"/>
                <a:gd name="connsiteX3" fmla="*/ 2450772 w 3324407"/>
                <a:gd name="connsiteY3" fmla="*/ 780118 h 780118"/>
                <a:gd name="connsiteX4" fmla="*/ 0 w 3324407"/>
                <a:gd name="connsiteY4" fmla="*/ 571500 h 780118"/>
                <a:gd name="connsiteX5" fmla="*/ 0 w 3324407"/>
                <a:gd name="connsiteY5" fmla="*/ 0 h 780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24407" h="780118">
                  <a:moveTo>
                    <a:pt x="0" y="0"/>
                  </a:moveTo>
                  <a:lnTo>
                    <a:pt x="2953999" y="85725"/>
                  </a:lnTo>
                  <a:lnTo>
                    <a:pt x="3324407" y="59510"/>
                  </a:lnTo>
                  <a:cubicBezTo>
                    <a:pt x="3323349" y="143118"/>
                    <a:pt x="2451830" y="696510"/>
                    <a:pt x="2450772" y="780118"/>
                  </a:cubicBezTo>
                  <a:lnTo>
                    <a:pt x="0" y="571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19">
              <a:extLst>
                <a:ext uri="{FF2B5EF4-FFF2-40B4-BE49-F238E27FC236}">
                  <a16:creationId xmlns:a16="http://schemas.microsoft.com/office/drawing/2014/main" id="{BA65A9F4-57D7-4539-B7D8-CDECBBD86729}"/>
                </a:ext>
              </a:extLst>
            </p:cNvPr>
            <p:cNvSpPr/>
            <p:nvPr/>
          </p:nvSpPr>
          <p:spPr>
            <a:xfrm>
              <a:off x="6212628" y="6345006"/>
              <a:ext cx="5854831" cy="876896"/>
            </a:xfrm>
            <a:custGeom>
              <a:avLst/>
              <a:gdLst>
                <a:gd name="connsiteX0" fmla="*/ 0 w 1930400"/>
                <a:gd name="connsiteY0" fmla="*/ 0 h 571500"/>
                <a:gd name="connsiteX1" fmla="*/ 1930400 w 1930400"/>
                <a:gd name="connsiteY1" fmla="*/ 0 h 571500"/>
                <a:gd name="connsiteX2" fmla="*/ 1930400 w 1930400"/>
                <a:gd name="connsiteY2" fmla="*/ 571500 h 571500"/>
                <a:gd name="connsiteX3" fmla="*/ 0 w 1930400"/>
                <a:gd name="connsiteY3" fmla="*/ 571500 h 571500"/>
                <a:gd name="connsiteX4" fmla="*/ 0 w 1930400"/>
                <a:gd name="connsiteY4" fmla="*/ 0 h 571500"/>
                <a:gd name="connsiteX0" fmla="*/ 0 w 1930400"/>
                <a:gd name="connsiteY0" fmla="*/ 0 h 571500"/>
                <a:gd name="connsiteX1" fmla="*/ 1930400 w 1930400"/>
                <a:gd name="connsiteY1" fmla="*/ 0 h 571500"/>
                <a:gd name="connsiteX2" fmla="*/ 1044575 w 1930400"/>
                <a:gd name="connsiteY2" fmla="*/ 423863 h 571500"/>
                <a:gd name="connsiteX3" fmla="*/ 0 w 1930400"/>
                <a:gd name="connsiteY3" fmla="*/ 571500 h 571500"/>
                <a:gd name="connsiteX4" fmla="*/ 0 w 1930400"/>
                <a:gd name="connsiteY4" fmla="*/ 0 h 571500"/>
                <a:gd name="connsiteX0" fmla="*/ 0 w 2501900"/>
                <a:gd name="connsiteY0" fmla="*/ 0 h 571500"/>
                <a:gd name="connsiteX1" fmla="*/ 2501900 w 2501900"/>
                <a:gd name="connsiteY1" fmla="*/ 85725 h 571500"/>
                <a:gd name="connsiteX2" fmla="*/ 1044575 w 2501900"/>
                <a:gd name="connsiteY2" fmla="*/ 423863 h 571500"/>
                <a:gd name="connsiteX3" fmla="*/ 0 w 2501900"/>
                <a:gd name="connsiteY3" fmla="*/ 571500 h 571500"/>
                <a:gd name="connsiteX4" fmla="*/ 0 w 2501900"/>
                <a:gd name="connsiteY4" fmla="*/ 0 h 571500"/>
                <a:gd name="connsiteX0" fmla="*/ 0 w 2501900"/>
                <a:gd name="connsiteY0" fmla="*/ 0 h 571500"/>
                <a:gd name="connsiteX1" fmla="*/ 2501900 w 2501900"/>
                <a:gd name="connsiteY1" fmla="*/ 85725 h 571500"/>
                <a:gd name="connsiteX2" fmla="*/ 1920875 w 2501900"/>
                <a:gd name="connsiteY2" fmla="*/ 428625 h 571500"/>
                <a:gd name="connsiteX3" fmla="*/ 0 w 2501900"/>
                <a:gd name="connsiteY3" fmla="*/ 571500 h 571500"/>
                <a:gd name="connsiteX4" fmla="*/ 0 w 2501900"/>
                <a:gd name="connsiteY4" fmla="*/ 0 h 571500"/>
                <a:gd name="connsiteX0" fmla="*/ 0 w 2501900"/>
                <a:gd name="connsiteY0" fmla="*/ 0 h 571500"/>
                <a:gd name="connsiteX1" fmla="*/ 2501900 w 2501900"/>
                <a:gd name="connsiteY1" fmla="*/ 85725 h 571500"/>
                <a:gd name="connsiteX2" fmla="*/ 1920875 w 2501900"/>
                <a:gd name="connsiteY2" fmla="*/ 428625 h 571500"/>
                <a:gd name="connsiteX3" fmla="*/ 1492250 w 2501900"/>
                <a:gd name="connsiteY3" fmla="*/ 463550 h 571500"/>
                <a:gd name="connsiteX4" fmla="*/ 0 w 2501900"/>
                <a:gd name="connsiteY4" fmla="*/ 571500 h 571500"/>
                <a:gd name="connsiteX5" fmla="*/ 0 w 2501900"/>
                <a:gd name="connsiteY5" fmla="*/ 0 h 571500"/>
                <a:gd name="connsiteX0" fmla="*/ 0 w 2501900"/>
                <a:gd name="connsiteY0" fmla="*/ 0 h 679450"/>
                <a:gd name="connsiteX1" fmla="*/ 2501900 w 2501900"/>
                <a:gd name="connsiteY1" fmla="*/ 85725 h 679450"/>
                <a:gd name="connsiteX2" fmla="*/ 1920875 w 2501900"/>
                <a:gd name="connsiteY2" fmla="*/ 428625 h 679450"/>
                <a:gd name="connsiteX3" fmla="*/ 1917700 w 2501900"/>
                <a:gd name="connsiteY3" fmla="*/ 679450 h 679450"/>
                <a:gd name="connsiteX4" fmla="*/ 0 w 2501900"/>
                <a:gd name="connsiteY4" fmla="*/ 571500 h 679450"/>
                <a:gd name="connsiteX5" fmla="*/ 0 w 2501900"/>
                <a:gd name="connsiteY5" fmla="*/ 0 h 679450"/>
                <a:gd name="connsiteX0" fmla="*/ 889000 w 2501900"/>
                <a:gd name="connsiteY0" fmla="*/ 0 h 679450"/>
                <a:gd name="connsiteX1" fmla="*/ 2501900 w 2501900"/>
                <a:gd name="connsiteY1" fmla="*/ 85725 h 679450"/>
                <a:gd name="connsiteX2" fmla="*/ 1920875 w 2501900"/>
                <a:gd name="connsiteY2" fmla="*/ 428625 h 679450"/>
                <a:gd name="connsiteX3" fmla="*/ 1917700 w 2501900"/>
                <a:gd name="connsiteY3" fmla="*/ 679450 h 679450"/>
                <a:gd name="connsiteX4" fmla="*/ 0 w 2501900"/>
                <a:gd name="connsiteY4" fmla="*/ 571500 h 679450"/>
                <a:gd name="connsiteX5" fmla="*/ 889000 w 2501900"/>
                <a:gd name="connsiteY5" fmla="*/ 0 h 679450"/>
                <a:gd name="connsiteX0" fmla="*/ 889000 w 2501900"/>
                <a:gd name="connsiteY0" fmla="*/ 0 h 679450"/>
                <a:gd name="connsiteX1" fmla="*/ 2501900 w 2501900"/>
                <a:gd name="connsiteY1" fmla="*/ 85725 h 679450"/>
                <a:gd name="connsiteX2" fmla="*/ 1920875 w 2501900"/>
                <a:gd name="connsiteY2" fmla="*/ 428625 h 679450"/>
                <a:gd name="connsiteX3" fmla="*/ 1917700 w 2501900"/>
                <a:gd name="connsiteY3" fmla="*/ 679450 h 679450"/>
                <a:gd name="connsiteX4" fmla="*/ 0 w 2501900"/>
                <a:gd name="connsiteY4" fmla="*/ 571500 h 679450"/>
                <a:gd name="connsiteX5" fmla="*/ 889000 w 2501900"/>
                <a:gd name="connsiteY5" fmla="*/ 0 h 679450"/>
                <a:gd name="connsiteX0" fmla="*/ 1066800 w 2501900"/>
                <a:gd name="connsiteY0" fmla="*/ 0 h 679450"/>
                <a:gd name="connsiteX1" fmla="*/ 2501900 w 2501900"/>
                <a:gd name="connsiteY1" fmla="*/ 85725 h 679450"/>
                <a:gd name="connsiteX2" fmla="*/ 1920875 w 2501900"/>
                <a:gd name="connsiteY2" fmla="*/ 428625 h 679450"/>
                <a:gd name="connsiteX3" fmla="*/ 1917700 w 2501900"/>
                <a:gd name="connsiteY3" fmla="*/ 679450 h 679450"/>
                <a:gd name="connsiteX4" fmla="*/ 0 w 2501900"/>
                <a:gd name="connsiteY4" fmla="*/ 571500 h 679450"/>
                <a:gd name="connsiteX5" fmla="*/ 1066800 w 2501900"/>
                <a:gd name="connsiteY5" fmla="*/ 0 h 679450"/>
                <a:gd name="connsiteX0" fmla="*/ 1066800 w 3340100"/>
                <a:gd name="connsiteY0" fmla="*/ 0 h 679450"/>
                <a:gd name="connsiteX1" fmla="*/ 3340100 w 3340100"/>
                <a:gd name="connsiteY1" fmla="*/ 200025 h 679450"/>
                <a:gd name="connsiteX2" fmla="*/ 1920875 w 3340100"/>
                <a:gd name="connsiteY2" fmla="*/ 428625 h 679450"/>
                <a:gd name="connsiteX3" fmla="*/ 1917700 w 3340100"/>
                <a:gd name="connsiteY3" fmla="*/ 679450 h 679450"/>
                <a:gd name="connsiteX4" fmla="*/ 0 w 3340100"/>
                <a:gd name="connsiteY4" fmla="*/ 571500 h 679450"/>
                <a:gd name="connsiteX5" fmla="*/ 1066800 w 3340100"/>
                <a:gd name="connsiteY5" fmla="*/ 0 h 679450"/>
                <a:gd name="connsiteX0" fmla="*/ 1066800 w 3340100"/>
                <a:gd name="connsiteY0" fmla="*/ 0 h 910452"/>
                <a:gd name="connsiteX1" fmla="*/ 3340100 w 3340100"/>
                <a:gd name="connsiteY1" fmla="*/ 200025 h 910452"/>
                <a:gd name="connsiteX2" fmla="*/ 3114675 w 3340100"/>
                <a:gd name="connsiteY2" fmla="*/ 898525 h 910452"/>
                <a:gd name="connsiteX3" fmla="*/ 1917700 w 3340100"/>
                <a:gd name="connsiteY3" fmla="*/ 679450 h 910452"/>
                <a:gd name="connsiteX4" fmla="*/ 0 w 3340100"/>
                <a:gd name="connsiteY4" fmla="*/ 571500 h 910452"/>
                <a:gd name="connsiteX5" fmla="*/ 1066800 w 3340100"/>
                <a:gd name="connsiteY5" fmla="*/ 0 h 910452"/>
                <a:gd name="connsiteX0" fmla="*/ 1936621 w 4209921"/>
                <a:gd name="connsiteY0" fmla="*/ 0 h 910452"/>
                <a:gd name="connsiteX1" fmla="*/ 4209921 w 4209921"/>
                <a:gd name="connsiteY1" fmla="*/ 200025 h 910452"/>
                <a:gd name="connsiteX2" fmla="*/ 3984496 w 4209921"/>
                <a:gd name="connsiteY2" fmla="*/ 898525 h 910452"/>
                <a:gd name="connsiteX3" fmla="*/ 2787521 w 4209921"/>
                <a:gd name="connsiteY3" fmla="*/ 679450 h 910452"/>
                <a:gd name="connsiteX4" fmla="*/ 0 w 4209921"/>
                <a:gd name="connsiteY4" fmla="*/ 487610 h 910452"/>
                <a:gd name="connsiteX5" fmla="*/ 1936621 w 4209921"/>
                <a:gd name="connsiteY5" fmla="*/ 0 h 910452"/>
                <a:gd name="connsiteX0" fmla="*/ 748153 w 4209921"/>
                <a:gd name="connsiteY0" fmla="*/ 0 h 885285"/>
                <a:gd name="connsiteX1" fmla="*/ 4209921 w 4209921"/>
                <a:gd name="connsiteY1" fmla="*/ 174858 h 885285"/>
                <a:gd name="connsiteX2" fmla="*/ 3984496 w 4209921"/>
                <a:gd name="connsiteY2" fmla="*/ 873358 h 885285"/>
                <a:gd name="connsiteX3" fmla="*/ 2787521 w 4209921"/>
                <a:gd name="connsiteY3" fmla="*/ 654283 h 885285"/>
                <a:gd name="connsiteX4" fmla="*/ 0 w 4209921"/>
                <a:gd name="connsiteY4" fmla="*/ 462443 h 885285"/>
                <a:gd name="connsiteX5" fmla="*/ 748153 w 4209921"/>
                <a:gd name="connsiteY5" fmla="*/ 0 h 885285"/>
                <a:gd name="connsiteX0" fmla="*/ 1023739 w 4485507"/>
                <a:gd name="connsiteY0" fmla="*/ 0 h 885285"/>
                <a:gd name="connsiteX1" fmla="*/ 4485507 w 4485507"/>
                <a:gd name="connsiteY1" fmla="*/ 174858 h 885285"/>
                <a:gd name="connsiteX2" fmla="*/ 4260082 w 4485507"/>
                <a:gd name="connsiteY2" fmla="*/ 873358 h 885285"/>
                <a:gd name="connsiteX3" fmla="*/ 3063107 w 4485507"/>
                <a:gd name="connsiteY3" fmla="*/ 654283 h 885285"/>
                <a:gd name="connsiteX4" fmla="*/ 0 w 4485507"/>
                <a:gd name="connsiteY4" fmla="*/ 621833 h 885285"/>
                <a:gd name="connsiteX5" fmla="*/ 1023739 w 4485507"/>
                <a:gd name="connsiteY5" fmla="*/ 0 h 885285"/>
                <a:gd name="connsiteX0" fmla="*/ 377832 w 4485507"/>
                <a:gd name="connsiteY0" fmla="*/ 0 h 885285"/>
                <a:gd name="connsiteX1" fmla="*/ 4485507 w 4485507"/>
                <a:gd name="connsiteY1" fmla="*/ 174858 h 885285"/>
                <a:gd name="connsiteX2" fmla="*/ 4260082 w 4485507"/>
                <a:gd name="connsiteY2" fmla="*/ 873358 h 885285"/>
                <a:gd name="connsiteX3" fmla="*/ 3063107 w 4485507"/>
                <a:gd name="connsiteY3" fmla="*/ 654283 h 885285"/>
                <a:gd name="connsiteX4" fmla="*/ 0 w 4485507"/>
                <a:gd name="connsiteY4" fmla="*/ 621833 h 885285"/>
                <a:gd name="connsiteX5" fmla="*/ 377832 w 4485507"/>
                <a:gd name="connsiteY5" fmla="*/ 0 h 885285"/>
                <a:gd name="connsiteX0" fmla="*/ 1747155 w 5854830"/>
                <a:gd name="connsiteY0" fmla="*/ 0 h 885285"/>
                <a:gd name="connsiteX1" fmla="*/ 5854830 w 5854830"/>
                <a:gd name="connsiteY1" fmla="*/ 174858 h 885285"/>
                <a:gd name="connsiteX2" fmla="*/ 5629405 w 5854830"/>
                <a:gd name="connsiteY2" fmla="*/ 873358 h 885285"/>
                <a:gd name="connsiteX3" fmla="*/ 4432430 w 5854830"/>
                <a:gd name="connsiteY3" fmla="*/ 654283 h 885285"/>
                <a:gd name="connsiteX4" fmla="*/ 0 w 5854830"/>
                <a:gd name="connsiteY4" fmla="*/ 823169 h 885285"/>
                <a:gd name="connsiteX5" fmla="*/ 1747155 w 5854830"/>
                <a:gd name="connsiteY5" fmla="*/ 0 h 885285"/>
                <a:gd name="connsiteX0" fmla="*/ 1540465 w 5854830"/>
                <a:gd name="connsiteY0" fmla="*/ 0 h 876896"/>
                <a:gd name="connsiteX1" fmla="*/ 5854830 w 5854830"/>
                <a:gd name="connsiteY1" fmla="*/ 166469 h 876896"/>
                <a:gd name="connsiteX2" fmla="*/ 5629405 w 5854830"/>
                <a:gd name="connsiteY2" fmla="*/ 864969 h 876896"/>
                <a:gd name="connsiteX3" fmla="*/ 4432430 w 5854830"/>
                <a:gd name="connsiteY3" fmla="*/ 645894 h 876896"/>
                <a:gd name="connsiteX4" fmla="*/ 0 w 5854830"/>
                <a:gd name="connsiteY4" fmla="*/ 814780 h 876896"/>
                <a:gd name="connsiteX5" fmla="*/ 1540465 w 5854830"/>
                <a:gd name="connsiteY5" fmla="*/ 0 h 876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54830" h="876896">
                  <a:moveTo>
                    <a:pt x="1540465" y="0"/>
                  </a:moveTo>
                  <a:lnTo>
                    <a:pt x="5854830" y="166469"/>
                  </a:lnTo>
                  <a:lnTo>
                    <a:pt x="5629405" y="864969"/>
                  </a:lnTo>
                  <a:cubicBezTo>
                    <a:pt x="5628347" y="948577"/>
                    <a:pt x="4433488" y="562286"/>
                    <a:pt x="4432430" y="645894"/>
                  </a:cubicBezTo>
                  <a:lnTo>
                    <a:pt x="0" y="814780"/>
                  </a:lnTo>
                  <a:lnTo>
                    <a:pt x="154046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1" name="矩形 60">
            <a:extLst>
              <a:ext uri="{FF2B5EF4-FFF2-40B4-BE49-F238E27FC236}">
                <a16:creationId xmlns:a16="http://schemas.microsoft.com/office/drawing/2014/main" id="{A012F3DE-B53D-48AC-A2B3-54F7BA953671}"/>
              </a:ext>
            </a:extLst>
          </p:cNvPr>
          <p:cNvSpPr/>
          <p:nvPr/>
        </p:nvSpPr>
        <p:spPr>
          <a:xfrm>
            <a:off x="8509000" y="2456490"/>
            <a:ext cx="1250284" cy="1260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F801CE0F-56CA-4168-BDEA-8948C5E49BB8}"/>
              </a:ext>
            </a:extLst>
          </p:cNvPr>
          <p:cNvSpPr/>
          <p:nvPr/>
        </p:nvSpPr>
        <p:spPr>
          <a:xfrm>
            <a:off x="2513013" y="2571306"/>
            <a:ext cx="1272936" cy="1260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36B1C0E6-AE16-4C71-B70D-558F31CA8B73}"/>
              </a:ext>
            </a:extLst>
          </p:cNvPr>
          <p:cNvSpPr/>
          <p:nvPr/>
        </p:nvSpPr>
        <p:spPr>
          <a:xfrm>
            <a:off x="5887919" y="1810901"/>
            <a:ext cx="433348" cy="1516678"/>
          </a:xfrm>
          <a:custGeom>
            <a:avLst/>
            <a:gdLst/>
            <a:ahLst/>
            <a:cxnLst/>
            <a:rect l="l" t="t" r="r" b="b"/>
            <a:pathLst>
              <a:path w="433348" h="1516678">
                <a:moveTo>
                  <a:pt x="81595" y="1385129"/>
                </a:moveTo>
                <a:cubicBezTo>
                  <a:pt x="77984" y="1395052"/>
                  <a:pt x="75725" y="1400013"/>
                  <a:pt x="74818" y="1400013"/>
                </a:cubicBezTo>
                <a:lnTo>
                  <a:pt x="77650" y="1410589"/>
                </a:lnTo>
                <a:cubicBezTo>
                  <a:pt x="75762" y="1428014"/>
                  <a:pt x="74818" y="1436469"/>
                  <a:pt x="74818" y="1435955"/>
                </a:cubicBezTo>
                <a:lnTo>
                  <a:pt x="79105" y="1435955"/>
                </a:lnTo>
                <a:cubicBezTo>
                  <a:pt x="92525" y="1435955"/>
                  <a:pt x="100959" y="1426552"/>
                  <a:pt x="104408" y="1407746"/>
                </a:cubicBezTo>
                <a:lnTo>
                  <a:pt x="101562" y="1388977"/>
                </a:lnTo>
                <a:lnTo>
                  <a:pt x="103510" y="1385294"/>
                </a:lnTo>
                <a:lnTo>
                  <a:pt x="88882" y="1387975"/>
                </a:lnTo>
                <a:lnTo>
                  <a:pt x="83929" y="1387975"/>
                </a:lnTo>
                <a:close/>
                <a:moveTo>
                  <a:pt x="107474" y="1198050"/>
                </a:moveTo>
                <a:lnTo>
                  <a:pt x="80947" y="1210156"/>
                </a:lnTo>
                <a:cubicBezTo>
                  <a:pt x="80947" y="1216016"/>
                  <a:pt x="81793" y="1234446"/>
                  <a:pt x="83486" y="1265447"/>
                </a:cubicBezTo>
                <a:lnTo>
                  <a:pt x="97055" y="1265447"/>
                </a:lnTo>
                <a:cubicBezTo>
                  <a:pt x="102934" y="1265447"/>
                  <a:pt x="106407" y="1250047"/>
                  <a:pt x="107474" y="1219246"/>
                </a:cubicBezTo>
                <a:close/>
                <a:moveTo>
                  <a:pt x="56686" y="1158193"/>
                </a:moveTo>
                <a:lnTo>
                  <a:pt x="67067" y="1158193"/>
                </a:lnTo>
                <a:cubicBezTo>
                  <a:pt x="72948" y="1158193"/>
                  <a:pt x="77031" y="1163081"/>
                  <a:pt x="79314" y="1172857"/>
                </a:cubicBezTo>
                <a:cubicBezTo>
                  <a:pt x="84858" y="1169002"/>
                  <a:pt x="108239" y="1166011"/>
                  <a:pt x="149458" y="1163886"/>
                </a:cubicBezTo>
                <a:lnTo>
                  <a:pt x="149458" y="1177322"/>
                </a:lnTo>
                <a:cubicBezTo>
                  <a:pt x="149458" y="1187407"/>
                  <a:pt x="145518" y="1214337"/>
                  <a:pt x="137640" y="1258111"/>
                </a:cubicBezTo>
                <a:cubicBezTo>
                  <a:pt x="139681" y="1269052"/>
                  <a:pt x="140702" y="1277233"/>
                  <a:pt x="140702" y="1282654"/>
                </a:cubicBezTo>
                <a:cubicBezTo>
                  <a:pt x="136317" y="1295083"/>
                  <a:pt x="128772" y="1301298"/>
                  <a:pt x="118068" y="1301298"/>
                </a:cubicBezTo>
                <a:cubicBezTo>
                  <a:pt x="115154" y="1301298"/>
                  <a:pt x="112012" y="1300349"/>
                  <a:pt x="108643" y="1298452"/>
                </a:cubicBezTo>
                <a:cubicBezTo>
                  <a:pt x="92353" y="1304435"/>
                  <a:pt x="74228" y="1307427"/>
                  <a:pt x="54269" y="1307427"/>
                </a:cubicBezTo>
                <a:cubicBezTo>
                  <a:pt x="50081" y="1283747"/>
                  <a:pt x="45855" y="1237701"/>
                  <a:pt x="41590" y="1169289"/>
                </a:cubicBezTo>
                <a:close/>
                <a:moveTo>
                  <a:pt x="240495" y="1110259"/>
                </a:moveTo>
                <a:lnTo>
                  <a:pt x="245110" y="1119485"/>
                </a:lnTo>
                <a:lnTo>
                  <a:pt x="245110" y="1132653"/>
                </a:lnTo>
                <a:cubicBezTo>
                  <a:pt x="243815" y="1138896"/>
                  <a:pt x="237653" y="1144331"/>
                  <a:pt x="226626" y="1148956"/>
                </a:cubicBezTo>
                <a:lnTo>
                  <a:pt x="199345" y="1148956"/>
                </a:lnTo>
                <a:cubicBezTo>
                  <a:pt x="196362" y="1162874"/>
                  <a:pt x="193201" y="1199706"/>
                  <a:pt x="189862" y="1259451"/>
                </a:cubicBezTo>
                <a:lnTo>
                  <a:pt x="188449" y="1285915"/>
                </a:lnTo>
                <a:lnTo>
                  <a:pt x="205008" y="1281535"/>
                </a:lnTo>
                <a:cubicBezTo>
                  <a:pt x="246055" y="1270809"/>
                  <a:pt x="270337" y="1265447"/>
                  <a:pt x="277853" y="1265447"/>
                </a:cubicBezTo>
                <a:cubicBezTo>
                  <a:pt x="281209" y="1267635"/>
                  <a:pt x="283419" y="1268729"/>
                  <a:pt x="284484" y="1268729"/>
                </a:cubicBezTo>
                <a:cubicBezTo>
                  <a:pt x="290072" y="1232466"/>
                  <a:pt x="292866" y="1190105"/>
                  <a:pt x="292866" y="1141645"/>
                </a:cubicBezTo>
                <a:lnTo>
                  <a:pt x="292866" y="1122851"/>
                </a:lnTo>
                <a:cubicBezTo>
                  <a:pt x="293843" y="1116498"/>
                  <a:pt x="297301" y="1113321"/>
                  <a:pt x="303240" y="1113321"/>
                </a:cubicBezTo>
                <a:lnTo>
                  <a:pt x="325693" y="1113321"/>
                </a:lnTo>
                <a:lnTo>
                  <a:pt x="328941" y="1154035"/>
                </a:lnTo>
                <a:cubicBezTo>
                  <a:pt x="328941" y="1163432"/>
                  <a:pt x="327992" y="1189698"/>
                  <a:pt x="326094" y="1232833"/>
                </a:cubicBezTo>
                <a:cubicBezTo>
                  <a:pt x="381038" y="1208901"/>
                  <a:pt x="414611" y="1196936"/>
                  <a:pt x="426815" y="1196936"/>
                </a:cubicBezTo>
                <a:lnTo>
                  <a:pt x="430502" y="1216212"/>
                </a:lnTo>
                <a:cubicBezTo>
                  <a:pt x="430502" y="1250672"/>
                  <a:pt x="423190" y="1300047"/>
                  <a:pt x="408565" y="1364336"/>
                </a:cubicBezTo>
                <a:lnTo>
                  <a:pt x="387071" y="1364336"/>
                </a:lnTo>
                <a:cubicBezTo>
                  <a:pt x="380009" y="1364336"/>
                  <a:pt x="376477" y="1359630"/>
                  <a:pt x="376477" y="1350216"/>
                </a:cubicBezTo>
                <a:cubicBezTo>
                  <a:pt x="385452" y="1311911"/>
                  <a:pt x="391062" y="1281384"/>
                  <a:pt x="393306" y="1258636"/>
                </a:cubicBezTo>
                <a:lnTo>
                  <a:pt x="394385" y="1239242"/>
                </a:lnTo>
                <a:lnTo>
                  <a:pt x="376637" y="1244844"/>
                </a:lnTo>
                <a:cubicBezTo>
                  <a:pt x="332729" y="1260259"/>
                  <a:pt x="310774" y="1279631"/>
                  <a:pt x="310774" y="1302962"/>
                </a:cubicBezTo>
                <a:cubicBezTo>
                  <a:pt x="310774" y="1307992"/>
                  <a:pt x="309707" y="1318276"/>
                  <a:pt x="307572" y="1333815"/>
                </a:cubicBezTo>
                <a:lnTo>
                  <a:pt x="307554" y="1333943"/>
                </a:lnTo>
                <a:lnTo>
                  <a:pt x="307894" y="1333221"/>
                </a:lnTo>
                <a:cubicBezTo>
                  <a:pt x="324735" y="1298251"/>
                  <a:pt x="336172" y="1280767"/>
                  <a:pt x="342203" y="1280767"/>
                </a:cubicBezTo>
                <a:lnTo>
                  <a:pt x="364837" y="1280767"/>
                </a:lnTo>
                <a:lnTo>
                  <a:pt x="364837" y="1288877"/>
                </a:lnTo>
                <a:lnTo>
                  <a:pt x="316903" y="1397114"/>
                </a:lnTo>
                <a:cubicBezTo>
                  <a:pt x="378792" y="1440905"/>
                  <a:pt x="417607" y="1469648"/>
                  <a:pt x="433348" y="1483345"/>
                </a:cubicBezTo>
                <a:lnTo>
                  <a:pt x="433348" y="1491288"/>
                </a:lnTo>
                <a:lnTo>
                  <a:pt x="429909" y="1516678"/>
                </a:lnTo>
                <a:lnTo>
                  <a:pt x="412022" y="1516678"/>
                </a:lnTo>
                <a:cubicBezTo>
                  <a:pt x="368964" y="1478078"/>
                  <a:pt x="332296" y="1446194"/>
                  <a:pt x="302019" y="1421026"/>
                </a:cubicBezTo>
                <a:cubicBezTo>
                  <a:pt x="302019" y="1426753"/>
                  <a:pt x="292217" y="1442659"/>
                  <a:pt x="272614" y="1468744"/>
                </a:cubicBezTo>
                <a:lnTo>
                  <a:pt x="247995" y="1468744"/>
                </a:lnTo>
                <a:lnTo>
                  <a:pt x="247995" y="1455304"/>
                </a:lnTo>
                <a:cubicBezTo>
                  <a:pt x="247995" y="1452472"/>
                  <a:pt x="253576" y="1439784"/>
                  <a:pt x="264739" y="1417242"/>
                </a:cubicBezTo>
                <a:lnTo>
                  <a:pt x="276581" y="1393758"/>
                </a:lnTo>
                <a:lnTo>
                  <a:pt x="268734" y="1391456"/>
                </a:lnTo>
                <a:cubicBezTo>
                  <a:pt x="266728" y="1389690"/>
                  <a:pt x="265725" y="1387042"/>
                  <a:pt x="265725" y="1383511"/>
                </a:cubicBezTo>
                <a:cubicBezTo>
                  <a:pt x="265725" y="1373569"/>
                  <a:pt x="268797" y="1347813"/>
                  <a:pt x="274941" y="1306244"/>
                </a:cubicBezTo>
                <a:lnTo>
                  <a:pt x="276145" y="1298233"/>
                </a:lnTo>
                <a:lnTo>
                  <a:pt x="274541" y="1299407"/>
                </a:lnTo>
                <a:cubicBezTo>
                  <a:pt x="264195" y="1305272"/>
                  <a:pt x="245227" y="1308880"/>
                  <a:pt x="217637" y="1310231"/>
                </a:cubicBezTo>
                <a:cubicBezTo>
                  <a:pt x="204140" y="1315059"/>
                  <a:pt x="197392" y="1339404"/>
                  <a:pt x="197392" y="1383266"/>
                </a:cubicBezTo>
                <a:cubicBezTo>
                  <a:pt x="189490" y="1462285"/>
                  <a:pt x="181945" y="1501794"/>
                  <a:pt x="174757" y="1501794"/>
                </a:cubicBezTo>
                <a:lnTo>
                  <a:pt x="171691" y="1501794"/>
                </a:lnTo>
                <a:cubicBezTo>
                  <a:pt x="157992" y="1501794"/>
                  <a:pt x="145560" y="1493795"/>
                  <a:pt x="134396" y="1477796"/>
                </a:cubicBezTo>
                <a:cubicBezTo>
                  <a:pt x="134396" y="1472131"/>
                  <a:pt x="138806" y="1467085"/>
                  <a:pt x="147626" y="1462657"/>
                </a:cubicBezTo>
                <a:cubicBezTo>
                  <a:pt x="152035" y="1464701"/>
                  <a:pt x="154696" y="1465723"/>
                  <a:pt x="155607" y="1465723"/>
                </a:cubicBezTo>
                <a:cubicBezTo>
                  <a:pt x="157290" y="1449459"/>
                  <a:pt x="159684" y="1413117"/>
                  <a:pt x="162789" y="1356696"/>
                </a:cubicBezTo>
                <a:lnTo>
                  <a:pt x="164122" y="1332059"/>
                </a:lnTo>
                <a:lnTo>
                  <a:pt x="129279" y="1342868"/>
                </a:lnTo>
                <a:lnTo>
                  <a:pt x="102766" y="1350120"/>
                </a:lnTo>
                <a:lnTo>
                  <a:pt x="120910" y="1349278"/>
                </a:lnTo>
                <a:lnTo>
                  <a:pt x="137640" y="1349278"/>
                </a:lnTo>
                <a:lnTo>
                  <a:pt x="137640" y="1412096"/>
                </a:lnTo>
                <a:lnTo>
                  <a:pt x="146611" y="1412096"/>
                </a:lnTo>
                <a:lnTo>
                  <a:pt x="146611" y="1422470"/>
                </a:lnTo>
                <a:cubicBezTo>
                  <a:pt x="146611" y="1446329"/>
                  <a:pt x="118421" y="1462701"/>
                  <a:pt x="62041" y="1471587"/>
                </a:cubicBezTo>
                <a:lnTo>
                  <a:pt x="55720" y="1471587"/>
                </a:lnTo>
                <a:lnTo>
                  <a:pt x="41590" y="1450776"/>
                </a:lnTo>
                <a:lnTo>
                  <a:pt x="41590" y="1404523"/>
                </a:lnTo>
                <a:cubicBezTo>
                  <a:pt x="41590" y="1386108"/>
                  <a:pt x="48200" y="1372297"/>
                  <a:pt x="61420" y="1363089"/>
                </a:cubicBezTo>
                <a:lnTo>
                  <a:pt x="70010" y="1358436"/>
                </a:lnTo>
                <a:lnTo>
                  <a:pt x="47853" y="1363771"/>
                </a:lnTo>
                <a:cubicBezTo>
                  <a:pt x="33531" y="1367003"/>
                  <a:pt x="18834" y="1370110"/>
                  <a:pt x="3761" y="1373091"/>
                </a:cubicBezTo>
                <a:lnTo>
                  <a:pt x="0" y="1354290"/>
                </a:lnTo>
                <a:lnTo>
                  <a:pt x="0" y="1341154"/>
                </a:lnTo>
                <a:cubicBezTo>
                  <a:pt x="86616" y="1318904"/>
                  <a:pt x="139440" y="1304419"/>
                  <a:pt x="158471" y="1297698"/>
                </a:cubicBezTo>
                <a:cubicBezTo>
                  <a:pt x="152490" y="1290285"/>
                  <a:pt x="149499" y="1282576"/>
                  <a:pt x="149499" y="1274572"/>
                </a:cubicBezTo>
                <a:cubicBezTo>
                  <a:pt x="153432" y="1270186"/>
                  <a:pt x="157371" y="1256635"/>
                  <a:pt x="161317" y="1233917"/>
                </a:cubicBezTo>
                <a:cubicBezTo>
                  <a:pt x="159420" y="1220969"/>
                  <a:pt x="158471" y="1210130"/>
                  <a:pt x="158471" y="1201401"/>
                </a:cubicBezTo>
                <a:cubicBezTo>
                  <a:pt x="158471" y="1192273"/>
                  <a:pt x="160369" y="1175121"/>
                  <a:pt x="164164" y="1149943"/>
                </a:cubicBezTo>
                <a:lnTo>
                  <a:pt x="161879" y="1148956"/>
                </a:lnTo>
                <a:cubicBezTo>
                  <a:pt x="124783" y="1150824"/>
                  <a:pt x="100163" y="1153815"/>
                  <a:pt x="88017" y="1157931"/>
                </a:cubicBezTo>
                <a:cubicBezTo>
                  <a:pt x="83620" y="1156034"/>
                  <a:pt x="79700" y="1155085"/>
                  <a:pt x="76259" y="1155085"/>
                </a:cubicBezTo>
                <a:cubicBezTo>
                  <a:pt x="74933" y="1155085"/>
                  <a:pt x="67389" y="1156034"/>
                  <a:pt x="53627" y="1157931"/>
                </a:cubicBezTo>
                <a:cubicBezTo>
                  <a:pt x="53627" y="1152983"/>
                  <a:pt x="51731" y="1148101"/>
                  <a:pt x="47938" y="1143285"/>
                </a:cubicBezTo>
                <a:lnTo>
                  <a:pt x="47938" y="1129608"/>
                </a:lnTo>
                <a:cubicBezTo>
                  <a:pt x="47938" y="1125931"/>
                  <a:pt x="53086" y="1121378"/>
                  <a:pt x="63380" y="1115948"/>
                </a:cubicBezTo>
                <a:cubicBezTo>
                  <a:pt x="78589" y="1118113"/>
                  <a:pt x="88128" y="1120229"/>
                  <a:pt x="91997" y="1122296"/>
                </a:cubicBezTo>
                <a:cubicBezTo>
                  <a:pt x="158863" y="1114271"/>
                  <a:pt x="208362" y="1110259"/>
                  <a:pt x="240495" y="1110259"/>
                </a:cubicBezTo>
                <a:close/>
                <a:moveTo>
                  <a:pt x="225451" y="779431"/>
                </a:moveTo>
                <a:lnTo>
                  <a:pt x="255644" y="779431"/>
                </a:lnTo>
                <a:cubicBezTo>
                  <a:pt x="299090" y="815045"/>
                  <a:pt x="341909" y="848880"/>
                  <a:pt x="384099" y="880937"/>
                </a:cubicBezTo>
                <a:cubicBezTo>
                  <a:pt x="381911" y="890241"/>
                  <a:pt x="380817" y="899291"/>
                  <a:pt x="380817" y="908088"/>
                </a:cubicBezTo>
                <a:lnTo>
                  <a:pt x="351087" y="908088"/>
                </a:lnTo>
                <a:cubicBezTo>
                  <a:pt x="351087" y="902117"/>
                  <a:pt x="331873" y="884964"/>
                  <a:pt x="293445" y="856631"/>
                </a:cubicBezTo>
                <a:cubicBezTo>
                  <a:pt x="283348" y="852715"/>
                  <a:pt x="260683" y="831023"/>
                  <a:pt x="225451" y="791556"/>
                </a:cubicBezTo>
                <a:close/>
                <a:moveTo>
                  <a:pt x="205369" y="639127"/>
                </a:moveTo>
                <a:lnTo>
                  <a:pt x="225081" y="639127"/>
                </a:lnTo>
                <a:cubicBezTo>
                  <a:pt x="235369" y="644271"/>
                  <a:pt x="240512" y="651733"/>
                  <a:pt x="240512" y="661514"/>
                </a:cubicBezTo>
                <a:cubicBezTo>
                  <a:pt x="232634" y="700035"/>
                  <a:pt x="228695" y="720371"/>
                  <a:pt x="228695" y="722522"/>
                </a:cubicBezTo>
                <a:cubicBezTo>
                  <a:pt x="273594" y="709030"/>
                  <a:pt x="310398" y="694146"/>
                  <a:pt x="339105" y="677870"/>
                </a:cubicBezTo>
                <a:cubicBezTo>
                  <a:pt x="345170" y="677870"/>
                  <a:pt x="348202" y="678891"/>
                  <a:pt x="348202" y="680933"/>
                </a:cubicBezTo>
                <a:lnTo>
                  <a:pt x="358179" y="677870"/>
                </a:lnTo>
                <a:lnTo>
                  <a:pt x="364478" y="677870"/>
                </a:lnTo>
                <a:cubicBezTo>
                  <a:pt x="371575" y="678884"/>
                  <a:pt x="375124" y="682342"/>
                  <a:pt x="375124" y="688244"/>
                </a:cubicBezTo>
                <a:lnTo>
                  <a:pt x="375124" y="700062"/>
                </a:lnTo>
                <a:cubicBezTo>
                  <a:pt x="375124" y="710938"/>
                  <a:pt x="341209" y="725324"/>
                  <a:pt x="273378" y="743221"/>
                </a:cubicBezTo>
                <a:lnTo>
                  <a:pt x="221795" y="763354"/>
                </a:lnTo>
                <a:cubicBezTo>
                  <a:pt x="194927" y="866904"/>
                  <a:pt x="173320" y="925071"/>
                  <a:pt x="156975" y="937856"/>
                </a:cubicBezTo>
                <a:lnTo>
                  <a:pt x="149147" y="937856"/>
                </a:lnTo>
                <a:cubicBezTo>
                  <a:pt x="142231" y="937856"/>
                  <a:pt x="138773" y="933303"/>
                  <a:pt x="138773" y="924197"/>
                </a:cubicBezTo>
                <a:cubicBezTo>
                  <a:pt x="138773" y="915048"/>
                  <a:pt x="149442" y="876222"/>
                  <a:pt x="170781" y="807716"/>
                </a:cubicBezTo>
                <a:lnTo>
                  <a:pt x="180254" y="777573"/>
                </a:lnTo>
                <a:lnTo>
                  <a:pt x="161540" y="784235"/>
                </a:lnTo>
                <a:cubicBezTo>
                  <a:pt x="113653" y="800994"/>
                  <a:pt x="83621" y="809374"/>
                  <a:pt x="71445" y="809374"/>
                </a:cubicBezTo>
                <a:cubicBezTo>
                  <a:pt x="61522" y="809374"/>
                  <a:pt x="54051" y="804262"/>
                  <a:pt x="49030" y="794040"/>
                </a:cubicBezTo>
                <a:lnTo>
                  <a:pt x="49030" y="789805"/>
                </a:lnTo>
                <a:cubicBezTo>
                  <a:pt x="49030" y="781059"/>
                  <a:pt x="85189" y="767628"/>
                  <a:pt x="157508" y="749513"/>
                </a:cubicBezTo>
                <a:cubicBezTo>
                  <a:pt x="180914" y="741711"/>
                  <a:pt x="192617" y="731284"/>
                  <a:pt x="192617" y="718231"/>
                </a:cubicBezTo>
                <a:cubicBezTo>
                  <a:pt x="192617" y="699184"/>
                  <a:pt x="196867" y="672816"/>
                  <a:pt x="205369" y="639127"/>
                </a:cubicBezTo>
                <a:close/>
                <a:moveTo>
                  <a:pt x="286378" y="561205"/>
                </a:moveTo>
                <a:lnTo>
                  <a:pt x="294359" y="576595"/>
                </a:lnTo>
                <a:cubicBezTo>
                  <a:pt x="294359" y="606142"/>
                  <a:pt x="272364" y="620915"/>
                  <a:pt x="228374" y="620915"/>
                </a:cubicBezTo>
                <a:cubicBezTo>
                  <a:pt x="217846" y="628171"/>
                  <a:pt x="190360" y="636196"/>
                  <a:pt x="145914" y="644991"/>
                </a:cubicBezTo>
                <a:cubicBezTo>
                  <a:pt x="135170" y="641014"/>
                  <a:pt x="129798" y="636535"/>
                  <a:pt x="129798" y="631554"/>
                </a:cubicBezTo>
                <a:lnTo>
                  <a:pt x="129798" y="625425"/>
                </a:lnTo>
                <a:cubicBezTo>
                  <a:pt x="129798" y="613263"/>
                  <a:pt x="163576" y="599918"/>
                  <a:pt x="231133" y="585388"/>
                </a:cubicBezTo>
                <a:cubicBezTo>
                  <a:pt x="253469" y="569266"/>
                  <a:pt x="271884" y="561205"/>
                  <a:pt x="286378" y="561205"/>
                </a:cubicBezTo>
                <a:close/>
                <a:moveTo>
                  <a:pt x="274916" y="212052"/>
                </a:moveTo>
                <a:cubicBezTo>
                  <a:pt x="263517" y="212052"/>
                  <a:pt x="250590" y="220986"/>
                  <a:pt x="236135" y="238855"/>
                </a:cubicBezTo>
                <a:lnTo>
                  <a:pt x="236135" y="240864"/>
                </a:lnTo>
                <a:lnTo>
                  <a:pt x="238608" y="271633"/>
                </a:lnTo>
                <a:cubicBezTo>
                  <a:pt x="245224" y="264185"/>
                  <a:pt x="257327" y="245402"/>
                  <a:pt x="274916" y="215285"/>
                </a:cubicBezTo>
                <a:close/>
                <a:moveTo>
                  <a:pt x="288398" y="176417"/>
                </a:moveTo>
                <a:cubicBezTo>
                  <a:pt x="303316" y="181261"/>
                  <a:pt x="310774" y="190629"/>
                  <a:pt x="310774" y="204521"/>
                </a:cubicBezTo>
                <a:cubicBezTo>
                  <a:pt x="310774" y="217914"/>
                  <a:pt x="302976" y="234985"/>
                  <a:pt x="287380" y="255734"/>
                </a:cubicBezTo>
                <a:lnTo>
                  <a:pt x="273848" y="272078"/>
                </a:lnTo>
                <a:lnTo>
                  <a:pt x="287528" y="263752"/>
                </a:lnTo>
                <a:cubicBezTo>
                  <a:pt x="292730" y="261272"/>
                  <a:pt x="297018" y="260031"/>
                  <a:pt x="300394" y="260031"/>
                </a:cubicBezTo>
                <a:lnTo>
                  <a:pt x="303240" y="260031"/>
                </a:lnTo>
                <a:cubicBezTo>
                  <a:pt x="308023" y="260031"/>
                  <a:pt x="312651" y="264096"/>
                  <a:pt x="317123" y="272226"/>
                </a:cubicBezTo>
                <a:lnTo>
                  <a:pt x="317123" y="281731"/>
                </a:lnTo>
                <a:cubicBezTo>
                  <a:pt x="269114" y="312667"/>
                  <a:pt x="245110" y="335259"/>
                  <a:pt x="245110" y="349510"/>
                </a:cubicBezTo>
                <a:cubicBezTo>
                  <a:pt x="209093" y="346489"/>
                  <a:pt x="191085" y="339577"/>
                  <a:pt x="191085" y="328773"/>
                </a:cubicBezTo>
                <a:cubicBezTo>
                  <a:pt x="199110" y="316662"/>
                  <a:pt x="203123" y="309191"/>
                  <a:pt x="203123" y="306361"/>
                </a:cubicBezTo>
                <a:cubicBezTo>
                  <a:pt x="201164" y="270080"/>
                  <a:pt x="199455" y="241585"/>
                  <a:pt x="197995" y="220876"/>
                </a:cubicBezTo>
                <a:lnTo>
                  <a:pt x="194373" y="182164"/>
                </a:lnTo>
                <a:lnTo>
                  <a:pt x="194492" y="182109"/>
                </a:lnTo>
                <a:lnTo>
                  <a:pt x="219629" y="182109"/>
                </a:lnTo>
                <a:cubicBezTo>
                  <a:pt x="223633" y="182109"/>
                  <a:pt x="227454" y="186122"/>
                  <a:pt x="231091" y="194147"/>
                </a:cubicBezTo>
                <a:close/>
                <a:moveTo>
                  <a:pt x="188239" y="0"/>
                </a:moveTo>
                <a:cubicBezTo>
                  <a:pt x="206454" y="1309"/>
                  <a:pt x="215562" y="5715"/>
                  <a:pt x="215562" y="13220"/>
                </a:cubicBezTo>
                <a:lnTo>
                  <a:pt x="215562" y="24019"/>
                </a:lnTo>
                <a:cubicBezTo>
                  <a:pt x="133846" y="115367"/>
                  <a:pt x="92988" y="169552"/>
                  <a:pt x="92988" y="186574"/>
                </a:cubicBezTo>
                <a:cubicBezTo>
                  <a:pt x="92988" y="193520"/>
                  <a:pt x="92988" y="196993"/>
                  <a:pt x="92988" y="196993"/>
                </a:cubicBezTo>
                <a:cubicBezTo>
                  <a:pt x="233072" y="125347"/>
                  <a:pt x="321587" y="89523"/>
                  <a:pt x="358531" y="89523"/>
                </a:cubicBezTo>
                <a:cubicBezTo>
                  <a:pt x="358531" y="88040"/>
                  <a:pt x="367280" y="86069"/>
                  <a:pt x="384779" y="83611"/>
                </a:cubicBezTo>
                <a:cubicBezTo>
                  <a:pt x="388905" y="85655"/>
                  <a:pt x="393129" y="86677"/>
                  <a:pt x="397452" y="86677"/>
                </a:cubicBezTo>
                <a:lnTo>
                  <a:pt x="352308" y="429570"/>
                </a:lnTo>
                <a:lnTo>
                  <a:pt x="333434" y="433121"/>
                </a:lnTo>
                <a:lnTo>
                  <a:pt x="322634" y="433121"/>
                </a:lnTo>
                <a:cubicBezTo>
                  <a:pt x="322634" y="423701"/>
                  <a:pt x="319643" y="414759"/>
                  <a:pt x="313659" y="406297"/>
                </a:cubicBezTo>
                <a:lnTo>
                  <a:pt x="313659" y="387266"/>
                </a:lnTo>
                <a:cubicBezTo>
                  <a:pt x="323582" y="382012"/>
                  <a:pt x="328543" y="375729"/>
                  <a:pt x="328543" y="368416"/>
                </a:cubicBezTo>
                <a:cubicBezTo>
                  <a:pt x="340815" y="263839"/>
                  <a:pt x="348494" y="188741"/>
                  <a:pt x="351580" y="143121"/>
                </a:cubicBezTo>
                <a:lnTo>
                  <a:pt x="352613" y="125520"/>
                </a:lnTo>
                <a:lnTo>
                  <a:pt x="338167" y="127009"/>
                </a:lnTo>
                <a:cubicBezTo>
                  <a:pt x="317108" y="130759"/>
                  <a:pt x="287077" y="140961"/>
                  <a:pt x="248073" y="157616"/>
                </a:cubicBezTo>
                <a:lnTo>
                  <a:pt x="194492" y="182109"/>
                </a:lnTo>
                <a:lnTo>
                  <a:pt x="194368" y="182109"/>
                </a:lnTo>
                <a:lnTo>
                  <a:pt x="194373" y="182164"/>
                </a:lnTo>
                <a:lnTo>
                  <a:pt x="182839" y="187436"/>
                </a:lnTo>
                <a:cubicBezTo>
                  <a:pt x="158851" y="198990"/>
                  <a:pt x="132620" y="212156"/>
                  <a:pt x="104146" y="226936"/>
                </a:cubicBezTo>
                <a:lnTo>
                  <a:pt x="104806" y="226936"/>
                </a:lnTo>
                <a:cubicBezTo>
                  <a:pt x="118107" y="294673"/>
                  <a:pt x="131021" y="328542"/>
                  <a:pt x="143549" y="328542"/>
                </a:cubicBezTo>
                <a:lnTo>
                  <a:pt x="143549" y="362775"/>
                </a:lnTo>
                <a:cubicBezTo>
                  <a:pt x="143549" y="375567"/>
                  <a:pt x="138402" y="384060"/>
                  <a:pt x="128110" y="388253"/>
                </a:cubicBezTo>
                <a:lnTo>
                  <a:pt x="120910" y="388253"/>
                </a:lnTo>
                <a:cubicBezTo>
                  <a:pt x="112275" y="388253"/>
                  <a:pt x="98033" y="344793"/>
                  <a:pt x="78184" y="257873"/>
                </a:cubicBezTo>
                <a:lnTo>
                  <a:pt x="69383" y="218179"/>
                </a:lnTo>
                <a:lnTo>
                  <a:pt x="52630" y="221027"/>
                </a:lnTo>
                <a:lnTo>
                  <a:pt x="47938" y="211563"/>
                </a:lnTo>
                <a:cubicBezTo>
                  <a:pt x="47938" y="208661"/>
                  <a:pt x="49835" y="200132"/>
                  <a:pt x="53627" y="185974"/>
                </a:cubicBezTo>
                <a:cubicBezTo>
                  <a:pt x="53627" y="178035"/>
                  <a:pt x="47717" y="159696"/>
                  <a:pt x="35897" y="130956"/>
                </a:cubicBezTo>
                <a:lnTo>
                  <a:pt x="35897" y="126191"/>
                </a:lnTo>
                <a:cubicBezTo>
                  <a:pt x="36860" y="119693"/>
                  <a:pt x="40246" y="116445"/>
                  <a:pt x="46055" y="116445"/>
                </a:cubicBezTo>
                <a:lnTo>
                  <a:pt x="70343" y="116445"/>
                </a:lnTo>
                <a:cubicBezTo>
                  <a:pt x="77412" y="132142"/>
                  <a:pt x="80947" y="141042"/>
                  <a:pt x="80947" y="143147"/>
                </a:cubicBezTo>
                <a:cubicBezTo>
                  <a:pt x="78419" y="143147"/>
                  <a:pt x="102610" y="109851"/>
                  <a:pt x="153521" y="43260"/>
                </a:cubicBezTo>
                <a:cubicBezTo>
                  <a:pt x="176666" y="21810"/>
                  <a:pt x="188239" y="7390"/>
                  <a:pt x="188239" y="0"/>
                </a:cubicBezTo>
                <a:close/>
              </a:path>
            </a:pathLst>
          </a:custGeom>
          <a:solidFill>
            <a:prstClr val="black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新蒂小丸子体" panose="03000600000000000000" pitchFamily="66" charset="-122"/>
              <a:ea typeface="新蒂小丸子体" panose="03000600000000000000" pitchFamily="66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B380400-3278-498D-80AA-826F79D86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944" y="3555669"/>
            <a:ext cx="1395613" cy="98597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317AA8EC-7FE3-456D-B91E-153423E5F9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97" y="3575989"/>
            <a:ext cx="1308755" cy="977730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DF95FBA0-39E2-401B-BAED-FF02F3E24F91}"/>
              </a:ext>
            </a:extLst>
          </p:cNvPr>
          <p:cNvSpPr/>
          <p:nvPr/>
        </p:nvSpPr>
        <p:spPr>
          <a:xfrm>
            <a:off x="10336517" y="1270000"/>
            <a:ext cx="1474483" cy="52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0C828982-D532-4273-9945-5025207BD8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45468" y="2836064"/>
            <a:ext cx="795218" cy="109156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5B77235-1242-4941-A841-6892469989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52262" y="4024604"/>
            <a:ext cx="782850" cy="110088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37C95A2-CF4A-4419-97DD-79E01DFB2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74094" y="5251233"/>
            <a:ext cx="761018" cy="107018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345B116-524A-4839-8D4C-4917BEAEFA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3612" y="1570727"/>
            <a:ext cx="776225" cy="1091566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BE1617FD-4807-402B-B576-9CD0C334AFDB}"/>
              </a:ext>
            </a:extLst>
          </p:cNvPr>
          <p:cNvSpPr/>
          <p:nvPr/>
        </p:nvSpPr>
        <p:spPr>
          <a:xfrm>
            <a:off x="366153" y="1270000"/>
            <a:ext cx="1178031" cy="52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A69FD88-88D7-47DE-9981-EFE19E1822C1}"/>
              </a:ext>
            </a:extLst>
          </p:cNvPr>
          <p:cNvSpPr/>
          <p:nvPr/>
        </p:nvSpPr>
        <p:spPr>
          <a:xfrm rot="21441249">
            <a:off x="1384299" y="1270000"/>
            <a:ext cx="865271" cy="501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15C5414A-1A64-44EF-8FB1-408BE8CD8A51}"/>
              </a:ext>
            </a:extLst>
          </p:cNvPr>
          <p:cNvSpPr/>
          <p:nvPr/>
        </p:nvSpPr>
        <p:spPr>
          <a:xfrm>
            <a:off x="1805742" y="3533774"/>
            <a:ext cx="466759" cy="8445"/>
          </a:xfrm>
          <a:custGeom>
            <a:avLst/>
            <a:gdLst>
              <a:gd name="connsiteX0" fmla="*/ 0 w 909638"/>
              <a:gd name="connsiteY0" fmla="*/ 28575 h 311124"/>
              <a:gd name="connsiteX1" fmla="*/ 507207 w 909638"/>
              <a:gd name="connsiteY1" fmla="*/ 309562 h 311124"/>
              <a:gd name="connsiteX2" fmla="*/ 821532 w 909638"/>
              <a:gd name="connsiteY2" fmla="*/ 135731 h 311124"/>
              <a:gd name="connsiteX3" fmla="*/ 909638 w 909638"/>
              <a:gd name="connsiteY3" fmla="*/ 0 h 311124"/>
              <a:gd name="connsiteX0" fmla="*/ 0 w 1033463"/>
              <a:gd name="connsiteY0" fmla="*/ 545306 h 578362"/>
              <a:gd name="connsiteX1" fmla="*/ 631032 w 1033463"/>
              <a:gd name="connsiteY1" fmla="*/ 309562 h 578362"/>
              <a:gd name="connsiteX2" fmla="*/ 945357 w 1033463"/>
              <a:gd name="connsiteY2" fmla="*/ 135731 h 578362"/>
              <a:gd name="connsiteX3" fmla="*/ 1033463 w 1033463"/>
              <a:gd name="connsiteY3" fmla="*/ 0 h 578362"/>
              <a:gd name="connsiteX0" fmla="*/ 0 w 1033463"/>
              <a:gd name="connsiteY0" fmla="*/ 545306 h 580193"/>
              <a:gd name="connsiteX1" fmla="*/ 631032 w 1033463"/>
              <a:gd name="connsiteY1" fmla="*/ 309562 h 580193"/>
              <a:gd name="connsiteX2" fmla="*/ 1033463 w 1033463"/>
              <a:gd name="connsiteY2" fmla="*/ 0 h 580193"/>
              <a:gd name="connsiteX0" fmla="*/ 0 w 631032"/>
              <a:gd name="connsiteY0" fmla="*/ 235744 h 270631"/>
              <a:gd name="connsiteX1" fmla="*/ 631032 w 631032"/>
              <a:gd name="connsiteY1" fmla="*/ 0 h 270631"/>
              <a:gd name="connsiteX0" fmla="*/ 0 w 440532"/>
              <a:gd name="connsiteY0" fmla="*/ 0 h 89490"/>
              <a:gd name="connsiteX1" fmla="*/ 440532 w 440532"/>
              <a:gd name="connsiteY1" fmla="*/ 11906 h 89490"/>
              <a:gd name="connsiteX0" fmla="*/ 0 w 440532"/>
              <a:gd name="connsiteY0" fmla="*/ 0 h 56902"/>
              <a:gd name="connsiteX1" fmla="*/ 440532 w 440532"/>
              <a:gd name="connsiteY1" fmla="*/ 11906 h 56902"/>
              <a:gd name="connsiteX0" fmla="*/ 0 w 471488"/>
              <a:gd name="connsiteY0" fmla="*/ 0 h 55734"/>
              <a:gd name="connsiteX1" fmla="*/ 471488 w 471488"/>
              <a:gd name="connsiteY1" fmla="*/ 7143 h 55734"/>
              <a:gd name="connsiteX0" fmla="*/ 0 w 471488"/>
              <a:gd name="connsiteY0" fmla="*/ 1317 h 8460"/>
              <a:gd name="connsiteX1" fmla="*/ 471488 w 471488"/>
              <a:gd name="connsiteY1" fmla="*/ 8460 h 8460"/>
              <a:gd name="connsiteX0" fmla="*/ 0 w 9849"/>
              <a:gd name="connsiteY0" fmla="*/ 0 h 30961"/>
              <a:gd name="connsiteX1" fmla="*/ 9849 w 9849"/>
              <a:gd name="connsiteY1" fmla="*/ 30961 h 30961"/>
              <a:gd name="connsiteX0" fmla="*/ 0 w 9949"/>
              <a:gd name="connsiteY0" fmla="*/ 504 h 3231"/>
              <a:gd name="connsiteX1" fmla="*/ 9949 w 9949"/>
              <a:gd name="connsiteY1" fmla="*/ 3231 h 3231"/>
              <a:gd name="connsiteX0" fmla="*/ 0 w 10000"/>
              <a:gd name="connsiteY0" fmla="*/ 0 h 19787"/>
              <a:gd name="connsiteX1" fmla="*/ 10000 w 10000"/>
              <a:gd name="connsiteY1" fmla="*/ 8440 h 19787"/>
              <a:gd name="connsiteX0" fmla="*/ 0 w 10567"/>
              <a:gd name="connsiteY0" fmla="*/ 5628 h 16993"/>
              <a:gd name="connsiteX1" fmla="*/ 10567 w 10567"/>
              <a:gd name="connsiteY1" fmla="*/ 0 h 16993"/>
              <a:gd name="connsiteX0" fmla="*/ 0 w 10567"/>
              <a:gd name="connsiteY0" fmla="*/ 5628 h 11069"/>
              <a:gd name="connsiteX1" fmla="*/ 10567 w 10567"/>
              <a:gd name="connsiteY1" fmla="*/ 0 h 11069"/>
              <a:gd name="connsiteX0" fmla="*/ 0 w 10103"/>
              <a:gd name="connsiteY0" fmla="*/ 0 h 9978"/>
              <a:gd name="connsiteX1" fmla="*/ 10103 w 10103"/>
              <a:gd name="connsiteY1" fmla="*/ 8441 h 9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103" h="9978">
                <a:moveTo>
                  <a:pt x="0" y="0"/>
                </a:moveTo>
                <a:cubicBezTo>
                  <a:pt x="5605" y="14772"/>
                  <a:pt x="6015" y="8909"/>
                  <a:pt x="10103" y="8441"/>
                </a:cubicBezTo>
              </a:path>
            </a:pathLst>
          </a:custGeom>
          <a:ln w="50800">
            <a:solidFill>
              <a:srgbClr val="0F0F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58C1795C-CEF8-48EB-85CE-CFEA0090ACBF}"/>
              </a:ext>
            </a:extLst>
          </p:cNvPr>
          <p:cNvSpPr/>
          <p:nvPr/>
        </p:nvSpPr>
        <p:spPr>
          <a:xfrm>
            <a:off x="1805742" y="2109098"/>
            <a:ext cx="466759" cy="8445"/>
          </a:xfrm>
          <a:custGeom>
            <a:avLst/>
            <a:gdLst>
              <a:gd name="connsiteX0" fmla="*/ 0 w 909638"/>
              <a:gd name="connsiteY0" fmla="*/ 28575 h 311124"/>
              <a:gd name="connsiteX1" fmla="*/ 507207 w 909638"/>
              <a:gd name="connsiteY1" fmla="*/ 309562 h 311124"/>
              <a:gd name="connsiteX2" fmla="*/ 821532 w 909638"/>
              <a:gd name="connsiteY2" fmla="*/ 135731 h 311124"/>
              <a:gd name="connsiteX3" fmla="*/ 909638 w 909638"/>
              <a:gd name="connsiteY3" fmla="*/ 0 h 311124"/>
              <a:gd name="connsiteX0" fmla="*/ 0 w 1033463"/>
              <a:gd name="connsiteY0" fmla="*/ 545306 h 578362"/>
              <a:gd name="connsiteX1" fmla="*/ 631032 w 1033463"/>
              <a:gd name="connsiteY1" fmla="*/ 309562 h 578362"/>
              <a:gd name="connsiteX2" fmla="*/ 945357 w 1033463"/>
              <a:gd name="connsiteY2" fmla="*/ 135731 h 578362"/>
              <a:gd name="connsiteX3" fmla="*/ 1033463 w 1033463"/>
              <a:gd name="connsiteY3" fmla="*/ 0 h 578362"/>
              <a:gd name="connsiteX0" fmla="*/ 0 w 1033463"/>
              <a:gd name="connsiteY0" fmla="*/ 545306 h 580193"/>
              <a:gd name="connsiteX1" fmla="*/ 631032 w 1033463"/>
              <a:gd name="connsiteY1" fmla="*/ 309562 h 580193"/>
              <a:gd name="connsiteX2" fmla="*/ 1033463 w 1033463"/>
              <a:gd name="connsiteY2" fmla="*/ 0 h 580193"/>
              <a:gd name="connsiteX0" fmla="*/ 0 w 631032"/>
              <a:gd name="connsiteY0" fmla="*/ 235744 h 270631"/>
              <a:gd name="connsiteX1" fmla="*/ 631032 w 631032"/>
              <a:gd name="connsiteY1" fmla="*/ 0 h 270631"/>
              <a:gd name="connsiteX0" fmla="*/ 0 w 440532"/>
              <a:gd name="connsiteY0" fmla="*/ 0 h 89490"/>
              <a:gd name="connsiteX1" fmla="*/ 440532 w 440532"/>
              <a:gd name="connsiteY1" fmla="*/ 11906 h 89490"/>
              <a:gd name="connsiteX0" fmla="*/ 0 w 440532"/>
              <a:gd name="connsiteY0" fmla="*/ 0 h 56902"/>
              <a:gd name="connsiteX1" fmla="*/ 440532 w 440532"/>
              <a:gd name="connsiteY1" fmla="*/ 11906 h 56902"/>
              <a:gd name="connsiteX0" fmla="*/ 0 w 471488"/>
              <a:gd name="connsiteY0" fmla="*/ 0 h 55734"/>
              <a:gd name="connsiteX1" fmla="*/ 471488 w 471488"/>
              <a:gd name="connsiteY1" fmla="*/ 7143 h 55734"/>
              <a:gd name="connsiteX0" fmla="*/ 0 w 471488"/>
              <a:gd name="connsiteY0" fmla="*/ 1317 h 8460"/>
              <a:gd name="connsiteX1" fmla="*/ 471488 w 471488"/>
              <a:gd name="connsiteY1" fmla="*/ 8460 h 8460"/>
              <a:gd name="connsiteX0" fmla="*/ 0 w 9849"/>
              <a:gd name="connsiteY0" fmla="*/ 0 h 30961"/>
              <a:gd name="connsiteX1" fmla="*/ 9849 w 9849"/>
              <a:gd name="connsiteY1" fmla="*/ 30961 h 30961"/>
              <a:gd name="connsiteX0" fmla="*/ 0 w 9949"/>
              <a:gd name="connsiteY0" fmla="*/ 504 h 3231"/>
              <a:gd name="connsiteX1" fmla="*/ 9949 w 9949"/>
              <a:gd name="connsiteY1" fmla="*/ 3231 h 3231"/>
              <a:gd name="connsiteX0" fmla="*/ 0 w 10000"/>
              <a:gd name="connsiteY0" fmla="*/ 0 h 19787"/>
              <a:gd name="connsiteX1" fmla="*/ 10000 w 10000"/>
              <a:gd name="connsiteY1" fmla="*/ 8440 h 19787"/>
              <a:gd name="connsiteX0" fmla="*/ 0 w 10567"/>
              <a:gd name="connsiteY0" fmla="*/ 5628 h 16993"/>
              <a:gd name="connsiteX1" fmla="*/ 10567 w 10567"/>
              <a:gd name="connsiteY1" fmla="*/ 0 h 16993"/>
              <a:gd name="connsiteX0" fmla="*/ 0 w 10567"/>
              <a:gd name="connsiteY0" fmla="*/ 5628 h 11069"/>
              <a:gd name="connsiteX1" fmla="*/ 10567 w 10567"/>
              <a:gd name="connsiteY1" fmla="*/ 0 h 11069"/>
              <a:gd name="connsiteX0" fmla="*/ 0 w 10103"/>
              <a:gd name="connsiteY0" fmla="*/ 0 h 9978"/>
              <a:gd name="connsiteX1" fmla="*/ 10103 w 10103"/>
              <a:gd name="connsiteY1" fmla="*/ 8441 h 9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103" h="9978">
                <a:moveTo>
                  <a:pt x="0" y="0"/>
                </a:moveTo>
                <a:cubicBezTo>
                  <a:pt x="5605" y="14772"/>
                  <a:pt x="6015" y="8909"/>
                  <a:pt x="10103" y="8441"/>
                </a:cubicBezTo>
              </a:path>
            </a:pathLst>
          </a:custGeom>
          <a:ln w="50800">
            <a:solidFill>
              <a:srgbClr val="0F0F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54414ABC-335C-45CC-97D0-DEC03CCBE3CB}"/>
              </a:ext>
            </a:extLst>
          </p:cNvPr>
          <p:cNvSpPr/>
          <p:nvPr/>
        </p:nvSpPr>
        <p:spPr>
          <a:xfrm>
            <a:off x="1805742" y="4236761"/>
            <a:ext cx="466759" cy="8445"/>
          </a:xfrm>
          <a:custGeom>
            <a:avLst/>
            <a:gdLst>
              <a:gd name="connsiteX0" fmla="*/ 0 w 909638"/>
              <a:gd name="connsiteY0" fmla="*/ 28575 h 311124"/>
              <a:gd name="connsiteX1" fmla="*/ 507207 w 909638"/>
              <a:gd name="connsiteY1" fmla="*/ 309562 h 311124"/>
              <a:gd name="connsiteX2" fmla="*/ 821532 w 909638"/>
              <a:gd name="connsiteY2" fmla="*/ 135731 h 311124"/>
              <a:gd name="connsiteX3" fmla="*/ 909638 w 909638"/>
              <a:gd name="connsiteY3" fmla="*/ 0 h 311124"/>
              <a:gd name="connsiteX0" fmla="*/ 0 w 1033463"/>
              <a:gd name="connsiteY0" fmla="*/ 545306 h 578362"/>
              <a:gd name="connsiteX1" fmla="*/ 631032 w 1033463"/>
              <a:gd name="connsiteY1" fmla="*/ 309562 h 578362"/>
              <a:gd name="connsiteX2" fmla="*/ 945357 w 1033463"/>
              <a:gd name="connsiteY2" fmla="*/ 135731 h 578362"/>
              <a:gd name="connsiteX3" fmla="*/ 1033463 w 1033463"/>
              <a:gd name="connsiteY3" fmla="*/ 0 h 578362"/>
              <a:gd name="connsiteX0" fmla="*/ 0 w 1033463"/>
              <a:gd name="connsiteY0" fmla="*/ 545306 h 580193"/>
              <a:gd name="connsiteX1" fmla="*/ 631032 w 1033463"/>
              <a:gd name="connsiteY1" fmla="*/ 309562 h 580193"/>
              <a:gd name="connsiteX2" fmla="*/ 1033463 w 1033463"/>
              <a:gd name="connsiteY2" fmla="*/ 0 h 580193"/>
              <a:gd name="connsiteX0" fmla="*/ 0 w 631032"/>
              <a:gd name="connsiteY0" fmla="*/ 235744 h 270631"/>
              <a:gd name="connsiteX1" fmla="*/ 631032 w 631032"/>
              <a:gd name="connsiteY1" fmla="*/ 0 h 270631"/>
              <a:gd name="connsiteX0" fmla="*/ 0 w 440532"/>
              <a:gd name="connsiteY0" fmla="*/ 0 h 89490"/>
              <a:gd name="connsiteX1" fmla="*/ 440532 w 440532"/>
              <a:gd name="connsiteY1" fmla="*/ 11906 h 89490"/>
              <a:gd name="connsiteX0" fmla="*/ 0 w 440532"/>
              <a:gd name="connsiteY0" fmla="*/ 0 h 56902"/>
              <a:gd name="connsiteX1" fmla="*/ 440532 w 440532"/>
              <a:gd name="connsiteY1" fmla="*/ 11906 h 56902"/>
              <a:gd name="connsiteX0" fmla="*/ 0 w 471488"/>
              <a:gd name="connsiteY0" fmla="*/ 0 h 55734"/>
              <a:gd name="connsiteX1" fmla="*/ 471488 w 471488"/>
              <a:gd name="connsiteY1" fmla="*/ 7143 h 55734"/>
              <a:gd name="connsiteX0" fmla="*/ 0 w 471488"/>
              <a:gd name="connsiteY0" fmla="*/ 1317 h 8460"/>
              <a:gd name="connsiteX1" fmla="*/ 471488 w 471488"/>
              <a:gd name="connsiteY1" fmla="*/ 8460 h 8460"/>
              <a:gd name="connsiteX0" fmla="*/ 0 w 9849"/>
              <a:gd name="connsiteY0" fmla="*/ 0 h 30961"/>
              <a:gd name="connsiteX1" fmla="*/ 9849 w 9849"/>
              <a:gd name="connsiteY1" fmla="*/ 30961 h 30961"/>
              <a:gd name="connsiteX0" fmla="*/ 0 w 9949"/>
              <a:gd name="connsiteY0" fmla="*/ 504 h 3231"/>
              <a:gd name="connsiteX1" fmla="*/ 9949 w 9949"/>
              <a:gd name="connsiteY1" fmla="*/ 3231 h 3231"/>
              <a:gd name="connsiteX0" fmla="*/ 0 w 10000"/>
              <a:gd name="connsiteY0" fmla="*/ 0 h 19787"/>
              <a:gd name="connsiteX1" fmla="*/ 10000 w 10000"/>
              <a:gd name="connsiteY1" fmla="*/ 8440 h 19787"/>
              <a:gd name="connsiteX0" fmla="*/ 0 w 10567"/>
              <a:gd name="connsiteY0" fmla="*/ 5628 h 16993"/>
              <a:gd name="connsiteX1" fmla="*/ 10567 w 10567"/>
              <a:gd name="connsiteY1" fmla="*/ 0 h 16993"/>
              <a:gd name="connsiteX0" fmla="*/ 0 w 10567"/>
              <a:gd name="connsiteY0" fmla="*/ 5628 h 11069"/>
              <a:gd name="connsiteX1" fmla="*/ 10567 w 10567"/>
              <a:gd name="connsiteY1" fmla="*/ 0 h 11069"/>
              <a:gd name="connsiteX0" fmla="*/ 0 w 10103"/>
              <a:gd name="connsiteY0" fmla="*/ 0 h 9978"/>
              <a:gd name="connsiteX1" fmla="*/ 10103 w 10103"/>
              <a:gd name="connsiteY1" fmla="*/ 8441 h 9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103" h="9978">
                <a:moveTo>
                  <a:pt x="0" y="0"/>
                </a:moveTo>
                <a:cubicBezTo>
                  <a:pt x="5605" y="14772"/>
                  <a:pt x="6015" y="8909"/>
                  <a:pt x="10103" y="8441"/>
                </a:cubicBezTo>
              </a:path>
            </a:pathLst>
          </a:custGeom>
          <a:ln w="50800">
            <a:solidFill>
              <a:srgbClr val="0F0F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AA48146D-0461-4C5B-9009-2F8044D81506}"/>
              </a:ext>
            </a:extLst>
          </p:cNvPr>
          <p:cNvSpPr/>
          <p:nvPr/>
        </p:nvSpPr>
        <p:spPr>
          <a:xfrm>
            <a:off x="1832845" y="5684959"/>
            <a:ext cx="526881" cy="45719"/>
          </a:xfrm>
          <a:custGeom>
            <a:avLst/>
            <a:gdLst>
              <a:gd name="connsiteX0" fmla="*/ 0 w 909638"/>
              <a:gd name="connsiteY0" fmla="*/ 28575 h 311124"/>
              <a:gd name="connsiteX1" fmla="*/ 507207 w 909638"/>
              <a:gd name="connsiteY1" fmla="*/ 309562 h 311124"/>
              <a:gd name="connsiteX2" fmla="*/ 821532 w 909638"/>
              <a:gd name="connsiteY2" fmla="*/ 135731 h 311124"/>
              <a:gd name="connsiteX3" fmla="*/ 909638 w 909638"/>
              <a:gd name="connsiteY3" fmla="*/ 0 h 311124"/>
              <a:gd name="connsiteX0" fmla="*/ 0 w 1033463"/>
              <a:gd name="connsiteY0" fmla="*/ 545306 h 578362"/>
              <a:gd name="connsiteX1" fmla="*/ 631032 w 1033463"/>
              <a:gd name="connsiteY1" fmla="*/ 309562 h 578362"/>
              <a:gd name="connsiteX2" fmla="*/ 945357 w 1033463"/>
              <a:gd name="connsiteY2" fmla="*/ 135731 h 578362"/>
              <a:gd name="connsiteX3" fmla="*/ 1033463 w 1033463"/>
              <a:gd name="connsiteY3" fmla="*/ 0 h 578362"/>
              <a:gd name="connsiteX0" fmla="*/ 0 w 1033463"/>
              <a:gd name="connsiteY0" fmla="*/ 545306 h 580193"/>
              <a:gd name="connsiteX1" fmla="*/ 631032 w 1033463"/>
              <a:gd name="connsiteY1" fmla="*/ 309562 h 580193"/>
              <a:gd name="connsiteX2" fmla="*/ 1033463 w 1033463"/>
              <a:gd name="connsiteY2" fmla="*/ 0 h 580193"/>
              <a:gd name="connsiteX0" fmla="*/ 0 w 631032"/>
              <a:gd name="connsiteY0" fmla="*/ 235744 h 270631"/>
              <a:gd name="connsiteX1" fmla="*/ 631032 w 631032"/>
              <a:gd name="connsiteY1" fmla="*/ 0 h 270631"/>
              <a:gd name="connsiteX0" fmla="*/ 0 w 440532"/>
              <a:gd name="connsiteY0" fmla="*/ 0 h 89490"/>
              <a:gd name="connsiteX1" fmla="*/ 440532 w 440532"/>
              <a:gd name="connsiteY1" fmla="*/ 11906 h 89490"/>
              <a:gd name="connsiteX0" fmla="*/ 0 w 440532"/>
              <a:gd name="connsiteY0" fmla="*/ 0 h 56902"/>
              <a:gd name="connsiteX1" fmla="*/ 440532 w 440532"/>
              <a:gd name="connsiteY1" fmla="*/ 11906 h 56902"/>
              <a:gd name="connsiteX0" fmla="*/ 0 w 471488"/>
              <a:gd name="connsiteY0" fmla="*/ 0 h 55734"/>
              <a:gd name="connsiteX1" fmla="*/ 471488 w 471488"/>
              <a:gd name="connsiteY1" fmla="*/ 7143 h 55734"/>
              <a:gd name="connsiteX0" fmla="*/ 0 w 471488"/>
              <a:gd name="connsiteY0" fmla="*/ 1317 h 8460"/>
              <a:gd name="connsiteX1" fmla="*/ 471488 w 471488"/>
              <a:gd name="connsiteY1" fmla="*/ 8460 h 8460"/>
              <a:gd name="connsiteX0" fmla="*/ 0 w 9849"/>
              <a:gd name="connsiteY0" fmla="*/ 0 h 30961"/>
              <a:gd name="connsiteX1" fmla="*/ 9849 w 9849"/>
              <a:gd name="connsiteY1" fmla="*/ 30961 h 30961"/>
              <a:gd name="connsiteX0" fmla="*/ 0 w 9949"/>
              <a:gd name="connsiteY0" fmla="*/ 504 h 3231"/>
              <a:gd name="connsiteX1" fmla="*/ 9949 w 9949"/>
              <a:gd name="connsiteY1" fmla="*/ 3231 h 3231"/>
              <a:gd name="connsiteX0" fmla="*/ 0 w 10000"/>
              <a:gd name="connsiteY0" fmla="*/ 0 h 19787"/>
              <a:gd name="connsiteX1" fmla="*/ 10000 w 10000"/>
              <a:gd name="connsiteY1" fmla="*/ 8440 h 19787"/>
              <a:gd name="connsiteX0" fmla="*/ 0 w 10567"/>
              <a:gd name="connsiteY0" fmla="*/ 5628 h 16993"/>
              <a:gd name="connsiteX1" fmla="*/ 10567 w 10567"/>
              <a:gd name="connsiteY1" fmla="*/ 0 h 16993"/>
              <a:gd name="connsiteX0" fmla="*/ 0 w 10567"/>
              <a:gd name="connsiteY0" fmla="*/ 5628 h 11069"/>
              <a:gd name="connsiteX1" fmla="*/ 10567 w 10567"/>
              <a:gd name="connsiteY1" fmla="*/ 0 h 11069"/>
              <a:gd name="connsiteX0" fmla="*/ 0 w 10103"/>
              <a:gd name="connsiteY0" fmla="*/ 0 h 9978"/>
              <a:gd name="connsiteX1" fmla="*/ 10103 w 10103"/>
              <a:gd name="connsiteY1" fmla="*/ 8441 h 9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103" h="9978">
                <a:moveTo>
                  <a:pt x="0" y="0"/>
                </a:moveTo>
                <a:cubicBezTo>
                  <a:pt x="5605" y="14772"/>
                  <a:pt x="6015" y="8909"/>
                  <a:pt x="10103" y="8441"/>
                </a:cubicBezTo>
              </a:path>
            </a:pathLst>
          </a:custGeom>
          <a:ln w="57150">
            <a:solidFill>
              <a:srgbClr val="0F0F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5A42018B-9513-4160-8A39-44BF67CFB3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31" y="5230762"/>
            <a:ext cx="725751" cy="1018595"/>
          </a:xfrm>
          <a:prstGeom prst="rect">
            <a:avLst/>
          </a:prstGeom>
          <a:ln w="57150">
            <a:noFill/>
          </a:ln>
          <a:effectLst/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2910A8-F56B-4584-947A-FCCA124B30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22" y="3973100"/>
            <a:ext cx="721660" cy="1021118"/>
          </a:xfrm>
          <a:prstGeom prst="rect">
            <a:avLst/>
          </a:prstGeom>
          <a:ln w="57150">
            <a:noFill/>
          </a:ln>
          <a:effectLst/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7972108-ED3F-4B6E-A24B-A45B191CFB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22" y="2750715"/>
            <a:ext cx="732119" cy="1027535"/>
          </a:xfrm>
          <a:prstGeom prst="rect">
            <a:avLst/>
          </a:prstGeom>
          <a:ln w="57150">
            <a:noFill/>
          </a:ln>
          <a:effectLst/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A9104AE-0461-4771-AEB1-063B130185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22" y="1531617"/>
            <a:ext cx="732120" cy="1027536"/>
          </a:xfrm>
          <a:prstGeom prst="rect">
            <a:avLst/>
          </a:prstGeom>
          <a:ln w="57150">
            <a:noFill/>
          </a:ln>
          <a:effectLst/>
        </p:spPr>
      </p:pic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E13A22B9-A981-4EDC-9E13-0FD5D2B2C19D}"/>
              </a:ext>
            </a:extLst>
          </p:cNvPr>
          <p:cNvSpPr/>
          <p:nvPr/>
        </p:nvSpPr>
        <p:spPr>
          <a:xfrm>
            <a:off x="2378686" y="3225388"/>
            <a:ext cx="428681" cy="17334"/>
          </a:xfrm>
          <a:custGeom>
            <a:avLst/>
            <a:gdLst>
              <a:gd name="connsiteX0" fmla="*/ 0 w 909638"/>
              <a:gd name="connsiteY0" fmla="*/ 28575 h 311124"/>
              <a:gd name="connsiteX1" fmla="*/ 507207 w 909638"/>
              <a:gd name="connsiteY1" fmla="*/ 309562 h 311124"/>
              <a:gd name="connsiteX2" fmla="*/ 821532 w 909638"/>
              <a:gd name="connsiteY2" fmla="*/ 135731 h 311124"/>
              <a:gd name="connsiteX3" fmla="*/ 909638 w 909638"/>
              <a:gd name="connsiteY3" fmla="*/ 0 h 311124"/>
              <a:gd name="connsiteX0" fmla="*/ 0 w 1033463"/>
              <a:gd name="connsiteY0" fmla="*/ 545306 h 578362"/>
              <a:gd name="connsiteX1" fmla="*/ 631032 w 1033463"/>
              <a:gd name="connsiteY1" fmla="*/ 309562 h 578362"/>
              <a:gd name="connsiteX2" fmla="*/ 945357 w 1033463"/>
              <a:gd name="connsiteY2" fmla="*/ 135731 h 578362"/>
              <a:gd name="connsiteX3" fmla="*/ 1033463 w 1033463"/>
              <a:gd name="connsiteY3" fmla="*/ 0 h 578362"/>
              <a:gd name="connsiteX0" fmla="*/ 0 w 1033463"/>
              <a:gd name="connsiteY0" fmla="*/ 545306 h 580193"/>
              <a:gd name="connsiteX1" fmla="*/ 631032 w 1033463"/>
              <a:gd name="connsiteY1" fmla="*/ 309562 h 580193"/>
              <a:gd name="connsiteX2" fmla="*/ 1033463 w 1033463"/>
              <a:gd name="connsiteY2" fmla="*/ 0 h 580193"/>
              <a:gd name="connsiteX0" fmla="*/ 0 w 631032"/>
              <a:gd name="connsiteY0" fmla="*/ 235744 h 270631"/>
              <a:gd name="connsiteX1" fmla="*/ 631032 w 631032"/>
              <a:gd name="connsiteY1" fmla="*/ 0 h 270631"/>
              <a:gd name="connsiteX0" fmla="*/ 0 w 440532"/>
              <a:gd name="connsiteY0" fmla="*/ 0 h 89490"/>
              <a:gd name="connsiteX1" fmla="*/ 440532 w 440532"/>
              <a:gd name="connsiteY1" fmla="*/ 11906 h 89490"/>
              <a:gd name="connsiteX0" fmla="*/ 0 w 440532"/>
              <a:gd name="connsiteY0" fmla="*/ 0 h 56902"/>
              <a:gd name="connsiteX1" fmla="*/ 440532 w 440532"/>
              <a:gd name="connsiteY1" fmla="*/ 11906 h 56902"/>
              <a:gd name="connsiteX0" fmla="*/ 0 w 471488"/>
              <a:gd name="connsiteY0" fmla="*/ 0 h 55734"/>
              <a:gd name="connsiteX1" fmla="*/ 471488 w 471488"/>
              <a:gd name="connsiteY1" fmla="*/ 7143 h 55734"/>
              <a:gd name="connsiteX0" fmla="*/ 0 w 471488"/>
              <a:gd name="connsiteY0" fmla="*/ 1317 h 8460"/>
              <a:gd name="connsiteX1" fmla="*/ 471488 w 471488"/>
              <a:gd name="connsiteY1" fmla="*/ 8460 h 8460"/>
              <a:gd name="connsiteX0" fmla="*/ 0 w 9849"/>
              <a:gd name="connsiteY0" fmla="*/ 0 h 30961"/>
              <a:gd name="connsiteX1" fmla="*/ 9849 w 9849"/>
              <a:gd name="connsiteY1" fmla="*/ 30961 h 30961"/>
              <a:gd name="connsiteX0" fmla="*/ 0 w 9949"/>
              <a:gd name="connsiteY0" fmla="*/ 504 h 3231"/>
              <a:gd name="connsiteX1" fmla="*/ 9949 w 9949"/>
              <a:gd name="connsiteY1" fmla="*/ 3231 h 3231"/>
              <a:gd name="connsiteX0" fmla="*/ 0 w 10000"/>
              <a:gd name="connsiteY0" fmla="*/ 0 h 19787"/>
              <a:gd name="connsiteX1" fmla="*/ 10000 w 10000"/>
              <a:gd name="connsiteY1" fmla="*/ 8440 h 19787"/>
              <a:gd name="connsiteX0" fmla="*/ 0 w 10567"/>
              <a:gd name="connsiteY0" fmla="*/ 5628 h 16993"/>
              <a:gd name="connsiteX1" fmla="*/ 10567 w 10567"/>
              <a:gd name="connsiteY1" fmla="*/ 0 h 16993"/>
              <a:gd name="connsiteX0" fmla="*/ 0 w 10567"/>
              <a:gd name="connsiteY0" fmla="*/ 5628 h 11069"/>
              <a:gd name="connsiteX1" fmla="*/ 10567 w 10567"/>
              <a:gd name="connsiteY1" fmla="*/ 0 h 11069"/>
              <a:gd name="connsiteX0" fmla="*/ 0 w 10103"/>
              <a:gd name="connsiteY0" fmla="*/ 0 h 9978"/>
              <a:gd name="connsiteX1" fmla="*/ 10103 w 10103"/>
              <a:gd name="connsiteY1" fmla="*/ 8441 h 9978"/>
              <a:gd name="connsiteX0" fmla="*/ 0 w 9235"/>
              <a:gd name="connsiteY0" fmla="*/ 0 h 11856"/>
              <a:gd name="connsiteX1" fmla="*/ 9235 w 9235"/>
              <a:gd name="connsiteY1" fmla="*/ 11280 h 11856"/>
              <a:gd name="connsiteX0" fmla="*/ 0 w 10000"/>
              <a:gd name="connsiteY0" fmla="*/ 0 h 9514"/>
              <a:gd name="connsiteX1" fmla="*/ 10000 w 10000"/>
              <a:gd name="connsiteY1" fmla="*/ 9514 h 9514"/>
              <a:gd name="connsiteX0" fmla="*/ 0 w 9945"/>
              <a:gd name="connsiteY0" fmla="*/ 14301 h 16984"/>
              <a:gd name="connsiteX1" fmla="*/ 9945 w 9945"/>
              <a:gd name="connsiteY1" fmla="*/ 4301 h 16984"/>
              <a:gd name="connsiteX0" fmla="*/ 0 w 10000"/>
              <a:gd name="connsiteY0" fmla="*/ 12781 h 12781"/>
              <a:gd name="connsiteX1" fmla="*/ 10000 w 10000"/>
              <a:gd name="connsiteY1" fmla="*/ 6893 h 12781"/>
              <a:gd name="connsiteX0" fmla="*/ 0 w 10000"/>
              <a:gd name="connsiteY0" fmla="*/ 12781 h 12781"/>
              <a:gd name="connsiteX1" fmla="*/ 10000 w 10000"/>
              <a:gd name="connsiteY1" fmla="*/ 6893 h 12781"/>
              <a:gd name="connsiteX0" fmla="*/ 0 w 10000"/>
              <a:gd name="connsiteY0" fmla="*/ 10715 h 10715"/>
              <a:gd name="connsiteX1" fmla="*/ 10000 w 10000"/>
              <a:gd name="connsiteY1" fmla="*/ 4827 h 1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10715">
                <a:moveTo>
                  <a:pt x="0" y="10715"/>
                </a:moveTo>
                <a:cubicBezTo>
                  <a:pt x="5763" y="2251"/>
                  <a:pt x="6372" y="-5230"/>
                  <a:pt x="10000" y="4827"/>
                </a:cubicBezTo>
              </a:path>
            </a:pathLst>
          </a:custGeom>
          <a:ln w="50800">
            <a:solidFill>
              <a:srgbClr val="0F0F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A846E4C4-EBFB-410C-8D12-3DC2F6BB19AD}"/>
              </a:ext>
            </a:extLst>
          </p:cNvPr>
          <p:cNvSpPr/>
          <p:nvPr/>
        </p:nvSpPr>
        <p:spPr>
          <a:xfrm>
            <a:off x="3597821" y="3179889"/>
            <a:ext cx="328664" cy="11256"/>
          </a:xfrm>
          <a:custGeom>
            <a:avLst/>
            <a:gdLst>
              <a:gd name="connsiteX0" fmla="*/ 0 w 909638"/>
              <a:gd name="connsiteY0" fmla="*/ 28575 h 311124"/>
              <a:gd name="connsiteX1" fmla="*/ 507207 w 909638"/>
              <a:gd name="connsiteY1" fmla="*/ 309562 h 311124"/>
              <a:gd name="connsiteX2" fmla="*/ 821532 w 909638"/>
              <a:gd name="connsiteY2" fmla="*/ 135731 h 311124"/>
              <a:gd name="connsiteX3" fmla="*/ 909638 w 909638"/>
              <a:gd name="connsiteY3" fmla="*/ 0 h 311124"/>
              <a:gd name="connsiteX0" fmla="*/ 0 w 1033463"/>
              <a:gd name="connsiteY0" fmla="*/ 545306 h 578362"/>
              <a:gd name="connsiteX1" fmla="*/ 631032 w 1033463"/>
              <a:gd name="connsiteY1" fmla="*/ 309562 h 578362"/>
              <a:gd name="connsiteX2" fmla="*/ 945357 w 1033463"/>
              <a:gd name="connsiteY2" fmla="*/ 135731 h 578362"/>
              <a:gd name="connsiteX3" fmla="*/ 1033463 w 1033463"/>
              <a:gd name="connsiteY3" fmla="*/ 0 h 578362"/>
              <a:gd name="connsiteX0" fmla="*/ 0 w 1033463"/>
              <a:gd name="connsiteY0" fmla="*/ 545306 h 580193"/>
              <a:gd name="connsiteX1" fmla="*/ 631032 w 1033463"/>
              <a:gd name="connsiteY1" fmla="*/ 309562 h 580193"/>
              <a:gd name="connsiteX2" fmla="*/ 1033463 w 1033463"/>
              <a:gd name="connsiteY2" fmla="*/ 0 h 580193"/>
              <a:gd name="connsiteX0" fmla="*/ 0 w 631032"/>
              <a:gd name="connsiteY0" fmla="*/ 235744 h 270631"/>
              <a:gd name="connsiteX1" fmla="*/ 631032 w 631032"/>
              <a:gd name="connsiteY1" fmla="*/ 0 h 270631"/>
              <a:gd name="connsiteX0" fmla="*/ 0 w 440532"/>
              <a:gd name="connsiteY0" fmla="*/ 0 h 89490"/>
              <a:gd name="connsiteX1" fmla="*/ 440532 w 440532"/>
              <a:gd name="connsiteY1" fmla="*/ 11906 h 89490"/>
              <a:gd name="connsiteX0" fmla="*/ 0 w 440532"/>
              <a:gd name="connsiteY0" fmla="*/ 0 h 56902"/>
              <a:gd name="connsiteX1" fmla="*/ 440532 w 440532"/>
              <a:gd name="connsiteY1" fmla="*/ 11906 h 56902"/>
              <a:gd name="connsiteX0" fmla="*/ 0 w 471488"/>
              <a:gd name="connsiteY0" fmla="*/ 0 h 55734"/>
              <a:gd name="connsiteX1" fmla="*/ 471488 w 471488"/>
              <a:gd name="connsiteY1" fmla="*/ 7143 h 55734"/>
              <a:gd name="connsiteX0" fmla="*/ 0 w 471488"/>
              <a:gd name="connsiteY0" fmla="*/ 1317 h 8460"/>
              <a:gd name="connsiteX1" fmla="*/ 471488 w 471488"/>
              <a:gd name="connsiteY1" fmla="*/ 8460 h 8460"/>
              <a:gd name="connsiteX0" fmla="*/ 0 w 9849"/>
              <a:gd name="connsiteY0" fmla="*/ 0 h 30961"/>
              <a:gd name="connsiteX1" fmla="*/ 9849 w 9849"/>
              <a:gd name="connsiteY1" fmla="*/ 30961 h 30961"/>
              <a:gd name="connsiteX0" fmla="*/ 0 w 9949"/>
              <a:gd name="connsiteY0" fmla="*/ 504 h 3231"/>
              <a:gd name="connsiteX1" fmla="*/ 9949 w 9949"/>
              <a:gd name="connsiteY1" fmla="*/ 3231 h 3231"/>
              <a:gd name="connsiteX0" fmla="*/ 0 w 10000"/>
              <a:gd name="connsiteY0" fmla="*/ 0 h 19787"/>
              <a:gd name="connsiteX1" fmla="*/ 10000 w 10000"/>
              <a:gd name="connsiteY1" fmla="*/ 8440 h 19787"/>
              <a:gd name="connsiteX0" fmla="*/ 0 w 10567"/>
              <a:gd name="connsiteY0" fmla="*/ 5628 h 16993"/>
              <a:gd name="connsiteX1" fmla="*/ 10567 w 10567"/>
              <a:gd name="connsiteY1" fmla="*/ 0 h 16993"/>
              <a:gd name="connsiteX0" fmla="*/ 0 w 10567"/>
              <a:gd name="connsiteY0" fmla="*/ 5628 h 11069"/>
              <a:gd name="connsiteX1" fmla="*/ 10567 w 10567"/>
              <a:gd name="connsiteY1" fmla="*/ 0 h 11069"/>
              <a:gd name="connsiteX0" fmla="*/ 0 w 10103"/>
              <a:gd name="connsiteY0" fmla="*/ 0 h 9978"/>
              <a:gd name="connsiteX1" fmla="*/ 10103 w 10103"/>
              <a:gd name="connsiteY1" fmla="*/ 8441 h 9978"/>
              <a:gd name="connsiteX0" fmla="*/ 0 w 9235"/>
              <a:gd name="connsiteY0" fmla="*/ 0 h 11856"/>
              <a:gd name="connsiteX1" fmla="*/ 9235 w 9235"/>
              <a:gd name="connsiteY1" fmla="*/ 11280 h 11856"/>
              <a:gd name="connsiteX0" fmla="*/ 0 w 10000"/>
              <a:gd name="connsiteY0" fmla="*/ 0 h 9514"/>
              <a:gd name="connsiteX1" fmla="*/ 10000 w 10000"/>
              <a:gd name="connsiteY1" fmla="*/ 9514 h 9514"/>
              <a:gd name="connsiteX0" fmla="*/ 0 w 9945"/>
              <a:gd name="connsiteY0" fmla="*/ 14301 h 16984"/>
              <a:gd name="connsiteX1" fmla="*/ 9945 w 9945"/>
              <a:gd name="connsiteY1" fmla="*/ 4301 h 16984"/>
              <a:gd name="connsiteX0" fmla="*/ 0 w 10000"/>
              <a:gd name="connsiteY0" fmla="*/ 12781 h 12781"/>
              <a:gd name="connsiteX1" fmla="*/ 10000 w 10000"/>
              <a:gd name="connsiteY1" fmla="*/ 6893 h 12781"/>
              <a:gd name="connsiteX0" fmla="*/ 0 w 10000"/>
              <a:gd name="connsiteY0" fmla="*/ 12781 h 12781"/>
              <a:gd name="connsiteX1" fmla="*/ 10000 w 10000"/>
              <a:gd name="connsiteY1" fmla="*/ 6893 h 12781"/>
              <a:gd name="connsiteX0" fmla="*/ 0 w 10000"/>
              <a:gd name="connsiteY0" fmla="*/ 10715 h 10715"/>
              <a:gd name="connsiteX1" fmla="*/ 10000 w 10000"/>
              <a:gd name="connsiteY1" fmla="*/ 4827 h 10715"/>
              <a:gd name="connsiteX0" fmla="*/ 0 w 7445"/>
              <a:gd name="connsiteY0" fmla="*/ 4509 h 10397"/>
              <a:gd name="connsiteX1" fmla="*/ 7445 w 7445"/>
              <a:gd name="connsiteY1" fmla="*/ 10397 h 10397"/>
              <a:gd name="connsiteX0" fmla="*/ 0 w 10298"/>
              <a:gd name="connsiteY0" fmla="*/ 6692 h 6692"/>
              <a:gd name="connsiteX1" fmla="*/ 10298 w 10298"/>
              <a:gd name="connsiteY1" fmla="*/ 6692 h 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98" h="6692">
                <a:moveTo>
                  <a:pt x="0" y="6692"/>
                </a:moveTo>
                <a:cubicBezTo>
                  <a:pt x="7741" y="-1449"/>
                  <a:pt x="5425" y="-2981"/>
                  <a:pt x="10298" y="6692"/>
                </a:cubicBezTo>
              </a:path>
            </a:pathLst>
          </a:custGeom>
          <a:ln w="50800">
            <a:solidFill>
              <a:srgbClr val="0F0F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6414DA7-B60C-4974-BF1F-902B09A027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671" y="2692645"/>
            <a:ext cx="885234" cy="1137615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5FB0B6C2-1F43-4936-A4E2-89046C8D4EA4}"/>
              </a:ext>
            </a:extLst>
          </p:cNvPr>
          <p:cNvSpPr/>
          <p:nvPr/>
        </p:nvSpPr>
        <p:spPr>
          <a:xfrm>
            <a:off x="2649151" y="3896804"/>
            <a:ext cx="1195341" cy="1260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245E7603-E355-44FD-8CCB-186F94B3389D}"/>
              </a:ext>
            </a:extLst>
          </p:cNvPr>
          <p:cNvSpPr/>
          <p:nvPr/>
        </p:nvSpPr>
        <p:spPr>
          <a:xfrm>
            <a:off x="2434810" y="4787488"/>
            <a:ext cx="428681" cy="17334"/>
          </a:xfrm>
          <a:custGeom>
            <a:avLst/>
            <a:gdLst>
              <a:gd name="connsiteX0" fmla="*/ 0 w 909638"/>
              <a:gd name="connsiteY0" fmla="*/ 28575 h 311124"/>
              <a:gd name="connsiteX1" fmla="*/ 507207 w 909638"/>
              <a:gd name="connsiteY1" fmla="*/ 309562 h 311124"/>
              <a:gd name="connsiteX2" fmla="*/ 821532 w 909638"/>
              <a:gd name="connsiteY2" fmla="*/ 135731 h 311124"/>
              <a:gd name="connsiteX3" fmla="*/ 909638 w 909638"/>
              <a:gd name="connsiteY3" fmla="*/ 0 h 311124"/>
              <a:gd name="connsiteX0" fmla="*/ 0 w 1033463"/>
              <a:gd name="connsiteY0" fmla="*/ 545306 h 578362"/>
              <a:gd name="connsiteX1" fmla="*/ 631032 w 1033463"/>
              <a:gd name="connsiteY1" fmla="*/ 309562 h 578362"/>
              <a:gd name="connsiteX2" fmla="*/ 945357 w 1033463"/>
              <a:gd name="connsiteY2" fmla="*/ 135731 h 578362"/>
              <a:gd name="connsiteX3" fmla="*/ 1033463 w 1033463"/>
              <a:gd name="connsiteY3" fmla="*/ 0 h 578362"/>
              <a:gd name="connsiteX0" fmla="*/ 0 w 1033463"/>
              <a:gd name="connsiteY0" fmla="*/ 545306 h 580193"/>
              <a:gd name="connsiteX1" fmla="*/ 631032 w 1033463"/>
              <a:gd name="connsiteY1" fmla="*/ 309562 h 580193"/>
              <a:gd name="connsiteX2" fmla="*/ 1033463 w 1033463"/>
              <a:gd name="connsiteY2" fmla="*/ 0 h 580193"/>
              <a:gd name="connsiteX0" fmla="*/ 0 w 631032"/>
              <a:gd name="connsiteY0" fmla="*/ 235744 h 270631"/>
              <a:gd name="connsiteX1" fmla="*/ 631032 w 631032"/>
              <a:gd name="connsiteY1" fmla="*/ 0 h 270631"/>
              <a:gd name="connsiteX0" fmla="*/ 0 w 440532"/>
              <a:gd name="connsiteY0" fmla="*/ 0 h 89490"/>
              <a:gd name="connsiteX1" fmla="*/ 440532 w 440532"/>
              <a:gd name="connsiteY1" fmla="*/ 11906 h 89490"/>
              <a:gd name="connsiteX0" fmla="*/ 0 w 440532"/>
              <a:gd name="connsiteY0" fmla="*/ 0 h 56902"/>
              <a:gd name="connsiteX1" fmla="*/ 440532 w 440532"/>
              <a:gd name="connsiteY1" fmla="*/ 11906 h 56902"/>
              <a:gd name="connsiteX0" fmla="*/ 0 w 471488"/>
              <a:gd name="connsiteY0" fmla="*/ 0 h 55734"/>
              <a:gd name="connsiteX1" fmla="*/ 471488 w 471488"/>
              <a:gd name="connsiteY1" fmla="*/ 7143 h 55734"/>
              <a:gd name="connsiteX0" fmla="*/ 0 w 471488"/>
              <a:gd name="connsiteY0" fmla="*/ 1317 h 8460"/>
              <a:gd name="connsiteX1" fmla="*/ 471488 w 471488"/>
              <a:gd name="connsiteY1" fmla="*/ 8460 h 8460"/>
              <a:gd name="connsiteX0" fmla="*/ 0 w 9849"/>
              <a:gd name="connsiteY0" fmla="*/ 0 h 30961"/>
              <a:gd name="connsiteX1" fmla="*/ 9849 w 9849"/>
              <a:gd name="connsiteY1" fmla="*/ 30961 h 30961"/>
              <a:gd name="connsiteX0" fmla="*/ 0 w 9949"/>
              <a:gd name="connsiteY0" fmla="*/ 504 h 3231"/>
              <a:gd name="connsiteX1" fmla="*/ 9949 w 9949"/>
              <a:gd name="connsiteY1" fmla="*/ 3231 h 3231"/>
              <a:gd name="connsiteX0" fmla="*/ 0 w 10000"/>
              <a:gd name="connsiteY0" fmla="*/ 0 h 19787"/>
              <a:gd name="connsiteX1" fmla="*/ 10000 w 10000"/>
              <a:gd name="connsiteY1" fmla="*/ 8440 h 19787"/>
              <a:gd name="connsiteX0" fmla="*/ 0 w 10567"/>
              <a:gd name="connsiteY0" fmla="*/ 5628 h 16993"/>
              <a:gd name="connsiteX1" fmla="*/ 10567 w 10567"/>
              <a:gd name="connsiteY1" fmla="*/ 0 h 16993"/>
              <a:gd name="connsiteX0" fmla="*/ 0 w 10567"/>
              <a:gd name="connsiteY0" fmla="*/ 5628 h 11069"/>
              <a:gd name="connsiteX1" fmla="*/ 10567 w 10567"/>
              <a:gd name="connsiteY1" fmla="*/ 0 h 11069"/>
              <a:gd name="connsiteX0" fmla="*/ 0 w 10103"/>
              <a:gd name="connsiteY0" fmla="*/ 0 h 9978"/>
              <a:gd name="connsiteX1" fmla="*/ 10103 w 10103"/>
              <a:gd name="connsiteY1" fmla="*/ 8441 h 9978"/>
              <a:gd name="connsiteX0" fmla="*/ 0 w 9235"/>
              <a:gd name="connsiteY0" fmla="*/ 0 h 11856"/>
              <a:gd name="connsiteX1" fmla="*/ 9235 w 9235"/>
              <a:gd name="connsiteY1" fmla="*/ 11280 h 11856"/>
              <a:gd name="connsiteX0" fmla="*/ 0 w 10000"/>
              <a:gd name="connsiteY0" fmla="*/ 0 h 9514"/>
              <a:gd name="connsiteX1" fmla="*/ 10000 w 10000"/>
              <a:gd name="connsiteY1" fmla="*/ 9514 h 9514"/>
              <a:gd name="connsiteX0" fmla="*/ 0 w 9945"/>
              <a:gd name="connsiteY0" fmla="*/ 14301 h 16984"/>
              <a:gd name="connsiteX1" fmla="*/ 9945 w 9945"/>
              <a:gd name="connsiteY1" fmla="*/ 4301 h 16984"/>
              <a:gd name="connsiteX0" fmla="*/ 0 w 10000"/>
              <a:gd name="connsiteY0" fmla="*/ 12781 h 12781"/>
              <a:gd name="connsiteX1" fmla="*/ 10000 w 10000"/>
              <a:gd name="connsiteY1" fmla="*/ 6893 h 12781"/>
              <a:gd name="connsiteX0" fmla="*/ 0 w 10000"/>
              <a:gd name="connsiteY0" fmla="*/ 12781 h 12781"/>
              <a:gd name="connsiteX1" fmla="*/ 10000 w 10000"/>
              <a:gd name="connsiteY1" fmla="*/ 6893 h 12781"/>
              <a:gd name="connsiteX0" fmla="*/ 0 w 10000"/>
              <a:gd name="connsiteY0" fmla="*/ 10715 h 10715"/>
              <a:gd name="connsiteX1" fmla="*/ 10000 w 10000"/>
              <a:gd name="connsiteY1" fmla="*/ 4827 h 1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10715">
                <a:moveTo>
                  <a:pt x="0" y="10715"/>
                </a:moveTo>
                <a:cubicBezTo>
                  <a:pt x="5763" y="2251"/>
                  <a:pt x="6372" y="-5230"/>
                  <a:pt x="10000" y="4827"/>
                </a:cubicBezTo>
              </a:path>
            </a:pathLst>
          </a:custGeom>
          <a:ln w="63500">
            <a:solidFill>
              <a:srgbClr val="0F0F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750FC6B9-59AE-456B-A3BF-F1ACE1159FB4}"/>
              </a:ext>
            </a:extLst>
          </p:cNvPr>
          <p:cNvSpPr/>
          <p:nvPr/>
        </p:nvSpPr>
        <p:spPr>
          <a:xfrm>
            <a:off x="3569892" y="4733101"/>
            <a:ext cx="409648" cy="41275"/>
          </a:xfrm>
          <a:custGeom>
            <a:avLst/>
            <a:gdLst>
              <a:gd name="connsiteX0" fmla="*/ 0 w 909638"/>
              <a:gd name="connsiteY0" fmla="*/ 28575 h 311124"/>
              <a:gd name="connsiteX1" fmla="*/ 507207 w 909638"/>
              <a:gd name="connsiteY1" fmla="*/ 309562 h 311124"/>
              <a:gd name="connsiteX2" fmla="*/ 821532 w 909638"/>
              <a:gd name="connsiteY2" fmla="*/ 135731 h 311124"/>
              <a:gd name="connsiteX3" fmla="*/ 909638 w 909638"/>
              <a:gd name="connsiteY3" fmla="*/ 0 h 311124"/>
              <a:gd name="connsiteX0" fmla="*/ 0 w 1033463"/>
              <a:gd name="connsiteY0" fmla="*/ 545306 h 578362"/>
              <a:gd name="connsiteX1" fmla="*/ 631032 w 1033463"/>
              <a:gd name="connsiteY1" fmla="*/ 309562 h 578362"/>
              <a:gd name="connsiteX2" fmla="*/ 945357 w 1033463"/>
              <a:gd name="connsiteY2" fmla="*/ 135731 h 578362"/>
              <a:gd name="connsiteX3" fmla="*/ 1033463 w 1033463"/>
              <a:gd name="connsiteY3" fmla="*/ 0 h 578362"/>
              <a:gd name="connsiteX0" fmla="*/ 0 w 1033463"/>
              <a:gd name="connsiteY0" fmla="*/ 545306 h 580193"/>
              <a:gd name="connsiteX1" fmla="*/ 631032 w 1033463"/>
              <a:gd name="connsiteY1" fmla="*/ 309562 h 580193"/>
              <a:gd name="connsiteX2" fmla="*/ 1033463 w 1033463"/>
              <a:gd name="connsiteY2" fmla="*/ 0 h 580193"/>
              <a:gd name="connsiteX0" fmla="*/ 0 w 631032"/>
              <a:gd name="connsiteY0" fmla="*/ 235744 h 270631"/>
              <a:gd name="connsiteX1" fmla="*/ 631032 w 631032"/>
              <a:gd name="connsiteY1" fmla="*/ 0 h 270631"/>
              <a:gd name="connsiteX0" fmla="*/ 0 w 440532"/>
              <a:gd name="connsiteY0" fmla="*/ 0 h 89490"/>
              <a:gd name="connsiteX1" fmla="*/ 440532 w 440532"/>
              <a:gd name="connsiteY1" fmla="*/ 11906 h 89490"/>
              <a:gd name="connsiteX0" fmla="*/ 0 w 440532"/>
              <a:gd name="connsiteY0" fmla="*/ 0 h 56902"/>
              <a:gd name="connsiteX1" fmla="*/ 440532 w 440532"/>
              <a:gd name="connsiteY1" fmla="*/ 11906 h 56902"/>
              <a:gd name="connsiteX0" fmla="*/ 0 w 471488"/>
              <a:gd name="connsiteY0" fmla="*/ 0 h 55734"/>
              <a:gd name="connsiteX1" fmla="*/ 471488 w 471488"/>
              <a:gd name="connsiteY1" fmla="*/ 7143 h 55734"/>
              <a:gd name="connsiteX0" fmla="*/ 0 w 471488"/>
              <a:gd name="connsiteY0" fmla="*/ 1317 h 8460"/>
              <a:gd name="connsiteX1" fmla="*/ 471488 w 471488"/>
              <a:gd name="connsiteY1" fmla="*/ 8460 h 8460"/>
              <a:gd name="connsiteX0" fmla="*/ 0 w 9849"/>
              <a:gd name="connsiteY0" fmla="*/ 0 h 30961"/>
              <a:gd name="connsiteX1" fmla="*/ 9849 w 9849"/>
              <a:gd name="connsiteY1" fmla="*/ 30961 h 30961"/>
              <a:gd name="connsiteX0" fmla="*/ 0 w 9949"/>
              <a:gd name="connsiteY0" fmla="*/ 504 h 3231"/>
              <a:gd name="connsiteX1" fmla="*/ 9949 w 9949"/>
              <a:gd name="connsiteY1" fmla="*/ 3231 h 3231"/>
              <a:gd name="connsiteX0" fmla="*/ 0 w 10000"/>
              <a:gd name="connsiteY0" fmla="*/ 0 h 19787"/>
              <a:gd name="connsiteX1" fmla="*/ 10000 w 10000"/>
              <a:gd name="connsiteY1" fmla="*/ 8440 h 19787"/>
              <a:gd name="connsiteX0" fmla="*/ 0 w 10567"/>
              <a:gd name="connsiteY0" fmla="*/ 5628 h 16993"/>
              <a:gd name="connsiteX1" fmla="*/ 10567 w 10567"/>
              <a:gd name="connsiteY1" fmla="*/ 0 h 16993"/>
              <a:gd name="connsiteX0" fmla="*/ 0 w 10567"/>
              <a:gd name="connsiteY0" fmla="*/ 5628 h 11069"/>
              <a:gd name="connsiteX1" fmla="*/ 10567 w 10567"/>
              <a:gd name="connsiteY1" fmla="*/ 0 h 11069"/>
              <a:gd name="connsiteX0" fmla="*/ 0 w 10103"/>
              <a:gd name="connsiteY0" fmla="*/ 0 h 9978"/>
              <a:gd name="connsiteX1" fmla="*/ 10103 w 10103"/>
              <a:gd name="connsiteY1" fmla="*/ 8441 h 9978"/>
              <a:gd name="connsiteX0" fmla="*/ 0 w 9235"/>
              <a:gd name="connsiteY0" fmla="*/ 0 h 11856"/>
              <a:gd name="connsiteX1" fmla="*/ 9235 w 9235"/>
              <a:gd name="connsiteY1" fmla="*/ 11280 h 11856"/>
              <a:gd name="connsiteX0" fmla="*/ 0 w 10000"/>
              <a:gd name="connsiteY0" fmla="*/ 0 h 9514"/>
              <a:gd name="connsiteX1" fmla="*/ 10000 w 10000"/>
              <a:gd name="connsiteY1" fmla="*/ 9514 h 9514"/>
              <a:gd name="connsiteX0" fmla="*/ 0 w 9945"/>
              <a:gd name="connsiteY0" fmla="*/ 14301 h 16984"/>
              <a:gd name="connsiteX1" fmla="*/ 9945 w 9945"/>
              <a:gd name="connsiteY1" fmla="*/ 4301 h 16984"/>
              <a:gd name="connsiteX0" fmla="*/ 0 w 10000"/>
              <a:gd name="connsiteY0" fmla="*/ 12781 h 12781"/>
              <a:gd name="connsiteX1" fmla="*/ 10000 w 10000"/>
              <a:gd name="connsiteY1" fmla="*/ 6893 h 12781"/>
              <a:gd name="connsiteX0" fmla="*/ 0 w 10000"/>
              <a:gd name="connsiteY0" fmla="*/ 12781 h 12781"/>
              <a:gd name="connsiteX1" fmla="*/ 10000 w 10000"/>
              <a:gd name="connsiteY1" fmla="*/ 6893 h 12781"/>
              <a:gd name="connsiteX0" fmla="*/ 0 w 10000"/>
              <a:gd name="connsiteY0" fmla="*/ 10715 h 10715"/>
              <a:gd name="connsiteX1" fmla="*/ 10000 w 10000"/>
              <a:gd name="connsiteY1" fmla="*/ 4827 h 10715"/>
              <a:gd name="connsiteX0" fmla="*/ 0 w 10667"/>
              <a:gd name="connsiteY0" fmla="*/ 27720 h 27720"/>
              <a:gd name="connsiteX1" fmla="*/ 10667 w 10667"/>
              <a:gd name="connsiteY1" fmla="*/ 2206 h 27720"/>
              <a:gd name="connsiteX0" fmla="*/ 0 w 10667"/>
              <a:gd name="connsiteY0" fmla="*/ 25514 h 25514"/>
              <a:gd name="connsiteX1" fmla="*/ 10667 w 10667"/>
              <a:gd name="connsiteY1" fmla="*/ 0 h 25514"/>
              <a:gd name="connsiteX0" fmla="*/ 0 w 9556"/>
              <a:gd name="connsiteY0" fmla="*/ 25514 h 25514"/>
              <a:gd name="connsiteX1" fmla="*/ 9556 w 9556"/>
              <a:gd name="connsiteY1" fmla="*/ 0 h 25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56" h="25514">
                <a:moveTo>
                  <a:pt x="0" y="25514"/>
                </a:moveTo>
                <a:cubicBezTo>
                  <a:pt x="5763" y="17050"/>
                  <a:pt x="6298" y="13494"/>
                  <a:pt x="9556" y="0"/>
                </a:cubicBezTo>
              </a:path>
            </a:pathLst>
          </a:custGeom>
          <a:ln w="63500">
            <a:solidFill>
              <a:srgbClr val="0F0F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8F2A39AF-806A-44C0-8ECD-1BB1EFB168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94" y="4161528"/>
            <a:ext cx="874657" cy="1145750"/>
          </a:xfrm>
          <a:prstGeom prst="rect">
            <a:avLst/>
          </a:prstGeom>
        </p:spPr>
      </p:pic>
      <p:sp>
        <p:nvSpPr>
          <p:cNvPr id="63" name="矩形 62">
            <a:extLst>
              <a:ext uri="{FF2B5EF4-FFF2-40B4-BE49-F238E27FC236}">
                <a16:creationId xmlns:a16="http://schemas.microsoft.com/office/drawing/2014/main" id="{CFB88A8D-869B-41AE-9B1A-CAA9521C05F2}"/>
              </a:ext>
            </a:extLst>
          </p:cNvPr>
          <p:cNvSpPr/>
          <p:nvPr/>
        </p:nvSpPr>
        <p:spPr>
          <a:xfrm>
            <a:off x="8480425" y="4069575"/>
            <a:ext cx="1228725" cy="1561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6FD7033E-EFD4-4928-B186-CBF5DE4C69D7}"/>
              </a:ext>
            </a:extLst>
          </p:cNvPr>
          <p:cNvSpPr/>
          <p:nvPr/>
        </p:nvSpPr>
        <p:spPr>
          <a:xfrm>
            <a:off x="8336841" y="3205994"/>
            <a:ext cx="426953" cy="11907"/>
          </a:xfrm>
          <a:custGeom>
            <a:avLst/>
            <a:gdLst>
              <a:gd name="connsiteX0" fmla="*/ 0 w 909638"/>
              <a:gd name="connsiteY0" fmla="*/ 28575 h 311124"/>
              <a:gd name="connsiteX1" fmla="*/ 507207 w 909638"/>
              <a:gd name="connsiteY1" fmla="*/ 309562 h 311124"/>
              <a:gd name="connsiteX2" fmla="*/ 821532 w 909638"/>
              <a:gd name="connsiteY2" fmla="*/ 135731 h 311124"/>
              <a:gd name="connsiteX3" fmla="*/ 909638 w 909638"/>
              <a:gd name="connsiteY3" fmla="*/ 0 h 311124"/>
              <a:gd name="connsiteX0" fmla="*/ 0 w 1033463"/>
              <a:gd name="connsiteY0" fmla="*/ 545306 h 578362"/>
              <a:gd name="connsiteX1" fmla="*/ 631032 w 1033463"/>
              <a:gd name="connsiteY1" fmla="*/ 309562 h 578362"/>
              <a:gd name="connsiteX2" fmla="*/ 945357 w 1033463"/>
              <a:gd name="connsiteY2" fmla="*/ 135731 h 578362"/>
              <a:gd name="connsiteX3" fmla="*/ 1033463 w 1033463"/>
              <a:gd name="connsiteY3" fmla="*/ 0 h 578362"/>
              <a:gd name="connsiteX0" fmla="*/ 0 w 1033463"/>
              <a:gd name="connsiteY0" fmla="*/ 545306 h 580193"/>
              <a:gd name="connsiteX1" fmla="*/ 631032 w 1033463"/>
              <a:gd name="connsiteY1" fmla="*/ 309562 h 580193"/>
              <a:gd name="connsiteX2" fmla="*/ 1033463 w 1033463"/>
              <a:gd name="connsiteY2" fmla="*/ 0 h 580193"/>
              <a:gd name="connsiteX0" fmla="*/ 0 w 631032"/>
              <a:gd name="connsiteY0" fmla="*/ 235744 h 270631"/>
              <a:gd name="connsiteX1" fmla="*/ 631032 w 631032"/>
              <a:gd name="connsiteY1" fmla="*/ 0 h 270631"/>
              <a:gd name="connsiteX0" fmla="*/ 0 w 440532"/>
              <a:gd name="connsiteY0" fmla="*/ 0 h 89490"/>
              <a:gd name="connsiteX1" fmla="*/ 440532 w 440532"/>
              <a:gd name="connsiteY1" fmla="*/ 11906 h 89490"/>
              <a:gd name="connsiteX0" fmla="*/ 0 w 440532"/>
              <a:gd name="connsiteY0" fmla="*/ 0 h 56902"/>
              <a:gd name="connsiteX1" fmla="*/ 440532 w 440532"/>
              <a:gd name="connsiteY1" fmla="*/ 11906 h 56902"/>
              <a:gd name="connsiteX0" fmla="*/ 0 w 471488"/>
              <a:gd name="connsiteY0" fmla="*/ 0 h 55734"/>
              <a:gd name="connsiteX1" fmla="*/ 471488 w 471488"/>
              <a:gd name="connsiteY1" fmla="*/ 7143 h 55734"/>
              <a:gd name="connsiteX0" fmla="*/ 0 w 471488"/>
              <a:gd name="connsiteY0" fmla="*/ 1317 h 8460"/>
              <a:gd name="connsiteX1" fmla="*/ 471488 w 471488"/>
              <a:gd name="connsiteY1" fmla="*/ 8460 h 8460"/>
              <a:gd name="connsiteX0" fmla="*/ 0 w 9849"/>
              <a:gd name="connsiteY0" fmla="*/ 0 h 30961"/>
              <a:gd name="connsiteX1" fmla="*/ 9849 w 9849"/>
              <a:gd name="connsiteY1" fmla="*/ 30961 h 30961"/>
              <a:gd name="connsiteX0" fmla="*/ 0 w 9949"/>
              <a:gd name="connsiteY0" fmla="*/ 504 h 3231"/>
              <a:gd name="connsiteX1" fmla="*/ 9949 w 9949"/>
              <a:gd name="connsiteY1" fmla="*/ 3231 h 3231"/>
              <a:gd name="connsiteX0" fmla="*/ 0 w 10000"/>
              <a:gd name="connsiteY0" fmla="*/ 0 h 19787"/>
              <a:gd name="connsiteX1" fmla="*/ 10000 w 10000"/>
              <a:gd name="connsiteY1" fmla="*/ 8440 h 19787"/>
              <a:gd name="connsiteX0" fmla="*/ 0 w 10567"/>
              <a:gd name="connsiteY0" fmla="*/ 5628 h 16993"/>
              <a:gd name="connsiteX1" fmla="*/ 10567 w 10567"/>
              <a:gd name="connsiteY1" fmla="*/ 0 h 16993"/>
              <a:gd name="connsiteX0" fmla="*/ 0 w 10567"/>
              <a:gd name="connsiteY0" fmla="*/ 5628 h 11069"/>
              <a:gd name="connsiteX1" fmla="*/ 10567 w 10567"/>
              <a:gd name="connsiteY1" fmla="*/ 0 h 11069"/>
              <a:gd name="connsiteX0" fmla="*/ 0 w 10103"/>
              <a:gd name="connsiteY0" fmla="*/ 0 h 9978"/>
              <a:gd name="connsiteX1" fmla="*/ 10103 w 10103"/>
              <a:gd name="connsiteY1" fmla="*/ 8441 h 9978"/>
              <a:gd name="connsiteX0" fmla="*/ 0 w 9235"/>
              <a:gd name="connsiteY0" fmla="*/ 0 h 11856"/>
              <a:gd name="connsiteX1" fmla="*/ 9235 w 9235"/>
              <a:gd name="connsiteY1" fmla="*/ 11280 h 11856"/>
              <a:gd name="connsiteX0" fmla="*/ 0 w 10000"/>
              <a:gd name="connsiteY0" fmla="*/ 0 h 9514"/>
              <a:gd name="connsiteX1" fmla="*/ 10000 w 10000"/>
              <a:gd name="connsiteY1" fmla="*/ 9514 h 9514"/>
              <a:gd name="connsiteX0" fmla="*/ 0 w 9945"/>
              <a:gd name="connsiteY0" fmla="*/ 14301 h 16984"/>
              <a:gd name="connsiteX1" fmla="*/ 9945 w 9945"/>
              <a:gd name="connsiteY1" fmla="*/ 4301 h 16984"/>
              <a:gd name="connsiteX0" fmla="*/ 0 w 10000"/>
              <a:gd name="connsiteY0" fmla="*/ 12781 h 12781"/>
              <a:gd name="connsiteX1" fmla="*/ 10000 w 10000"/>
              <a:gd name="connsiteY1" fmla="*/ 6893 h 12781"/>
              <a:gd name="connsiteX0" fmla="*/ 0 w 10000"/>
              <a:gd name="connsiteY0" fmla="*/ 12781 h 12781"/>
              <a:gd name="connsiteX1" fmla="*/ 10000 w 10000"/>
              <a:gd name="connsiteY1" fmla="*/ 6893 h 12781"/>
              <a:gd name="connsiteX0" fmla="*/ 0 w 10000"/>
              <a:gd name="connsiteY0" fmla="*/ 10715 h 10715"/>
              <a:gd name="connsiteX1" fmla="*/ 10000 w 10000"/>
              <a:gd name="connsiteY1" fmla="*/ 4827 h 10715"/>
              <a:gd name="connsiteX0" fmla="*/ 0 w 7445"/>
              <a:gd name="connsiteY0" fmla="*/ 4509 h 10397"/>
              <a:gd name="connsiteX1" fmla="*/ 7445 w 7445"/>
              <a:gd name="connsiteY1" fmla="*/ 10397 h 10397"/>
              <a:gd name="connsiteX0" fmla="*/ 0 w 10298"/>
              <a:gd name="connsiteY0" fmla="*/ 6692 h 6692"/>
              <a:gd name="connsiteX1" fmla="*/ 10298 w 10298"/>
              <a:gd name="connsiteY1" fmla="*/ 6692 h 6692"/>
              <a:gd name="connsiteX0" fmla="*/ 0 w 9897"/>
              <a:gd name="connsiteY0" fmla="*/ 5783 h 16721"/>
              <a:gd name="connsiteX1" fmla="*/ 9897 w 9897"/>
              <a:gd name="connsiteY1" fmla="*/ 16721 h 16721"/>
              <a:gd name="connsiteX0" fmla="*/ 0 w 10000"/>
              <a:gd name="connsiteY0" fmla="*/ 0 h 6541"/>
              <a:gd name="connsiteX1" fmla="*/ 10000 w 10000"/>
              <a:gd name="connsiteY1" fmla="*/ 6541 h 6541"/>
              <a:gd name="connsiteX0" fmla="*/ 0 w 9324"/>
              <a:gd name="connsiteY0" fmla="*/ 3739 h 6120"/>
              <a:gd name="connsiteX1" fmla="*/ 9324 w 9324"/>
              <a:gd name="connsiteY1" fmla="*/ 6120 h 6120"/>
              <a:gd name="connsiteX0" fmla="*/ 0 w 10000"/>
              <a:gd name="connsiteY0" fmla="*/ 0 h 3891"/>
              <a:gd name="connsiteX1" fmla="*/ 10000 w 10000"/>
              <a:gd name="connsiteY1" fmla="*/ 3891 h 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3891">
                <a:moveTo>
                  <a:pt x="0" y="0"/>
                </a:moveTo>
                <a:cubicBezTo>
                  <a:pt x="5636" y="2834"/>
                  <a:pt x="5039" y="-2142"/>
                  <a:pt x="10000" y="3891"/>
                </a:cubicBezTo>
              </a:path>
            </a:pathLst>
          </a:custGeom>
          <a:ln w="50800">
            <a:solidFill>
              <a:srgbClr val="0F0F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5" name="任意多边形: 形状 64">
            <a:extLst>
              <a:ext uri="{FF2B5EF4-FFF2-40B4-BE49-F238E27FC236}">
                <a16:creationId xmlns:a16="http://schemas.microsoft.com/office/drawing/2014/main" id="{CC8FC4EA-F7CF-4D5D-9EDF-7DEB76B61CE3}"/>
              </a:ext>
            </a:extLst>
          </p:cNvPr>
          <p:cNvSpPr/>
          <p:nvPr/>
        </p:nvSpPr>
        <p:spPr>
          <a:xfrm>
            <a:off x="9449545" y="3211947"/>
            <a:ext cx="426953" cy="11907"/>
          </a:xfrm>
          <a:custGeom>
            <a:avLst/>
            <a:gdLst>
              <a:gd name="connsiteX0" fmla="*/ 0 w 909638"/>
              <a:gd name="connsiteY0" fmla="*/ 28575 h 311124"/>
              <a:gd name="connsiteX1" fmla="*/ 507207 w 909638"/>
              <a:gd name="connsiteY1" fmla="*/ 309562 h 311124"/>
              <a:gd name="connsiteX2" fmla="*/ 821532 w 909638"/>
              <a:gd name="connsiteY2" fmla="*/ 135731 h 311124"/>
              <a:gd name="connsiteX3" fmla="*/ 909638 w 909638"/>
              <a:gd name="connsiteY3" fmla="*/ 0 h 311124"/>
              <a:gd name="connsiteX0" fmla="*/ 0 w 1033463"/>
              <a:gd name="connsiteY0" fmla="*/ 545306 h 578362"/>
              <a:gd name="connsiteX1" fmla="*/ 631032 w 1033463"/>
              <a:gd name="connsiteY1" fmla="*/ 309562 h 578362"/>
              <a:gd name="connsiteX2" fmla="*/ 945357 w 1033463"/>
              <a:gd name="connsiteY2" fmla="*/ 135731 h 578362"/>
              <a:gd name="connsiteX3" fmla="*/ 1033463 w 1033463"/>
              <a:gd name="connsiteY3" fmla="*/ 0 h 578362"/>
              <a:gd name="connsiteX0" fmla="*/ 0 w 1033463"/>
              <a:gd name="connsiteY0" fmla="*/ 545306 h 580193"/>
              <a:gd name="connsiteX1" fmla="*/ 631032 w 1033463"/>
              <a:gd name="connsiteY1" fmla="*/ 309562 h 580193"/>
              <a:gd name="connsiteX2" fmla="*/ 1033463 w 1033463"/>
              <a:gd name="connsiteY2" fmla="*/ 0 h 580193"/>
              <a:gd name="connsiteX0" fmla="*/ 0 w 631032"/>
              <a:gd name="connsiteY0" fmla="*/ 235744 h 270631"/>
              <a:gd name="connsiteX1" fmla="*/ 631032 w 631032"/>
              <a:gd name="connsiteY1" fmla="*/ 0 h 270631"/>
              <a:gd name="connsiteX0" fmla="*/ 0 w 440532"/>
              <a:gd name="connsiteY0" fmla="*/ 0 h 89490"/>
              <a:gd name="connsiteX1" fmla="*/ 440532 w 440532"/>
              <a:gd name="connsiteY1" fmla="*/ 11906 h 89490"/>
              <a:gd name="connsiteX0" fmla="*/ 0 w 440532"/>
              <a:gd name="connsiteY0" fmla="*/ 0 h 56902"/>
              <a:gd name="connsiteX1" fmla="*/ 440532 w 440532"/>
              <a:gd name="connsiteY1" fmla="*/ 11906 h 56902"/>
              <a:gd name="connsiteX0" fmla="*/ 0 w 471488"/>
              <a:gd name="connsiteY0" fmla="*/ 0 h 55734"/>
              <a:gd name="connsiteX1" fmla="*/ 471488 w 471488"/>
              <a:gd name="connsiteY1" fmla="*/ 7143 h 55734"/>
              <a:gd name="connsiteX0" fmla="*/ 0 w 471488"/>
              <a:gd name="connsiteY0" fmla="*/ 1317 h 8460"/>
              <a:gd name="connsiteX1" fmla="*/ 471488 w 471488"/>
              <a:gd name="connsiteY1" fmla="*/ 8460 h 8460"/>
              <a:gd name="connsiteX0" fmla="*/ 0 w 9849"/>
              <a:gd name="connsiteY0" fmla="*/ 0 h 30961"/>
              <a:gd name="connsiteX1" fmla="*/ 9849 w 9849"/>
              <a:gd name="connsiteY1" fmla="*/ 30961 h 30961"/>
              <a:gd name="connsiteX0" fmla="*/ 0 w 9949"/>
              <a:gd name="connsiteY0" fmla="*/ 504 h 3231"/>
              <a:gd name="connsiteX1" fmla="*/ 9949 w 9949"/>
              <a:gd name="connsiteY1" fmla="*/ 3231 h 3231"/>
              <a:gd name="connsiteX0" fmla="*/ 0 w 10000"/>
              <a:gd name="connsiteY0" fmla="*/ 0 h 19787"/>
              <a:gd name="connsiteX1" fmla="*/ 10000 w 10000"/>
              <a:gd name="connsiteY1" fmla="*/ 8440 h 19787"/>
              <a:gd name="connsiteX0" fmla="*/ 0 w 10567"/>
              <a:gd name="connsiteY0" fmla="*/ 5628 h 16993"/>
              <a:gd name="connsiteX1" fmla="*/ 10567 w 10567"/>
              <a:gd name="connsiteY1" fmla="*/ 0 h 16993"/>
              <a:gd name="connsiteX0" fmla="*/ 0 w 10567"/>
              <a:gd name="connsiteY0" fmla="*/ 5628 h 11069"/>
              <a:gd name="connsiteX1" fmla="*/ 10567 w 10567"/>
              <a:gd name="connsiteY1" fmla="*/ 0 h 11069"/>
              <a:gd name="connsiteX0" fmla="*/ 0 w 10103"/>
              <a:gd name="connsiteY0" fmla="*/ 0 h 9978"/>
              <a:gd name="connsiteX1" fmla="*/ 10103 w 10103"/>
              <a:gd name="connsiteY1" fmla="*/ 8441 h 9978"/>
              <a:gd name="connsiteX0" fmla="*/ 0 w 9235"/>
              <a:gd name="connsiteY0" fmla="*/ 0 h 11856"/>
              <a:gd name="connsiteX1" fmla="*/ 9235 w 9235"/>
              <a:gd name="connsiteY1" fmla="*/ 11280 h 11856"/>
              <a:gd name="connsiteX0" fmla="*/ 0 w 10000"/>
              <a:gd name="connsiteY0" fmla="*/ 0 h 9514"/>
              <a:gd name="connsiteX1" fmla="*/ 10000 w 10000"/>
              <a:gd name="connsiteY1" fmla="*/ 9514 h 9514"/>
              <a:gd name="connsiteX0" fmla="*/ 0 w 9945"/>
              <a:gd name="connsiteY0" fmla="*/ 14301 h 16984"/>
              <a:gd name="connsiteX1" fmla="*/ 9945 w 9945"/>
              <a:gd name="connsiteY1" fmla="*/ 4301 h 16984"/>
              <a:gd name="connsiteX0" fmla="*/ 0 w 10000"/>
              <a:gd name="connsiteY0" fmla="*/ 12781 h 12781"/>
              <a:gd name="connsiteX1" fmla="*/ 10000 w 10000"/>
              <a:gd name="connsiteY1" fmla="*/ 6893 h 12781"/>
              <a:gd name="connsiteX0" fmla="*/ 0 w 10000"/>
              <a:gd name="connsiteY0" fmla="*/ 12781 h 12781"/>
              <a:gd name="connsiteX1" fmla="*/ 10000 w 10000"/>
              <a:gd name="connsiteY1" fmla="*/ 6893 h 12781"/>
              <a:gd name="connsiteX0" fmla="*/ 0 w 10000"/>
              <a:gd name="connsiteY0" fmla="*/ 10715 h 10715"/>
              <a:gd name="connsiteX1" fmla="*/ 10000 w 10000"/>
              <a:gd name="connsiteY1" fmla="*/ 4827 h 10715"/>
              <a:gd name="connsiteX0" fmla="*/ 0 w 7445"/>
              <a:gd name="connsiteY0" fmla="*/ 4509 h 10397"/>
              <a:gd name="connsiteX1" fmla="*/ 7445 w 7445"/>
              <a:gd name="connsiteY1" fmla="*/ 10397 h 10397"/>
              <a:gd name="connsiteX0" fmla="*/ 0 w 10298"/>
              <a:gd name="connsiteY0" fmla="*/ 6692 h 6692"/>
              <a:gd name="connsiteX1" fmla="*/ 10298 w 10298"/>
              <a:gd name="connsiteY1" fmla="*/ 6692 h 6692"/>
              <a:gd name="connsiteX0" fmla="*/ 0 w 9897"/>
              <a:gd name="connsiteY0" fmla="*/ 5783 h 16721"/>
              <a:gd name="connsiteX1" fmla="*/ 9897 w 9897"/>
              <a:gd name="connsiteY1" fmla="*/ 16721 h 16721"/>
              <a:gd name="connsiteX0" fmla="*/ 0 w 10000"/>
              <a:gd name="connsiteY0" fmla="*/ 0 h 6541"/>
              <a:gd name="connsiteX1" fmla="*/ 10000 w 10000"/>
              <a:gd name="connsiteY1" fmla="*/ 6541 h 6541"/>
              <a:gd name="connsiteX0" fmla="*/ 0 w 9324"/>
              <a:gd name="connsiteY0" fmla="*/ 3739 h 6120"/>
              <a:gd name="connsiteX1" fmla="*/ 9324 w 9324"/>
              <a:gd name="connsiteY1" fmla="*/ 6120 h 6120"/>
              <a:gd name="connsiteX0" fmla="*/ 0 w 10000"/>
              <a:gd name="connsiteY0" fmla="*/ 0 h 3891"/>
              <a:gd name="connsiteX1" fmla="*/ 10000 w 10000"/>
              <a:gd name="connsiteY1" fmla="*/ 3891 h 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3891">
                <a:moveTo>
                  <a:pt x="0" y="0"/>
                </a:moveTo>
                <a:cubicBezTo>
                  <a:pt x="5636" y="2834"/>
                  <a:pt x="5039" y="-2142"/>
                  <a:pt x="10000" y="3891"/>
                </a:cubicBezTo>
              </a:path>
            </a:pathLst>
          </a:custGeom>
          <a:ln w="50800">
            <a:solidFill>
              <a:srgbClr val="0F0F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E3F6CC95-9703-4F10-8AD5-CAFDC95EBE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87397" y="2668283"/>
            <a:ext cx="945909" cy="1174491"/>
          </a:xfrm>
          <a:prstGeom prst="rect">
            <a:avLst/>
          </a:prstGeom>
        </p:spPr>
      </p:pic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AFF5E368-5413-4B15-8C46-353510494FB3}"/>
              </a:ext>
            </a:extLst>
          </p:cNvPr>
          <p:cNvSpPr/>
          <p:nvPr/>
        </p:nvSpPr>
        <p:spPr>
          <a:xfrm>
            <a:off x="8382848" y="4865149"/>
            <a:ext cx="426953" cy="11907"/>
          </a:xfrm>
          <a:custGeom>
            <a:avLst/>
            <a:gdLst>
              <a:gd name="connsiteX0" fmla="*/ 0 w 909638"/>
              <a:gd name="connsiteY0" fmla="*/ 28575 h 311124"/>
              <a:gd name="connsiteX1" fmla="*/ 507207 w 909638"/>
              <a:gd name="connsiteY1" fmla="*/ 309562 h 311124"/>
              <a:gd name="connsiteX2" fmla="*/ 821532 w 909638"/>
              <a:gd name="connsiteY2" fmla="*/ 135731 h 311124"/>
              <a:gd name="connsiteX3" fmla="*/ 909638 w 909638"/>
              <a:gd name="connsiteY3" fmla="*/ 0 h 311124"/>
              <a:gd name="connsiteX0" fmla="*/ 0 w 1033463"/>
              <a:gd name="connsiteY0" fmla="*/ 545306 h 578362"/>
              <a:gd name="connsiteX1" fmla="*/ 631032 w 1033463"/>
              <a:gd name="connsiteY1" fmla="*/ 309562 h 578362"/>
              <a:gd name="connsiteX2" fmla="*/ 945357 w 1033463"/>
              <a:gd name="connsiteY2" fmla="*/ 135731 h 578362"/>
              <a:gd name="connsiteX3" fmla="*/ 1033463 w 1033463"/>
              <a:gd name="connsiteY3" fmla="*/ 0 h 578362"/>
              <a:gd name="connsiteX0" fmla="*/ 0 w 1033463"/>
              <a:gd name="connsiteY0" fmla="*/ 545306 h 580193"/>
              <a:gd name="connsiteX1" fmla="*/ 631032 w 1033463"/>
              <a:gd name="connsiteY1" fmla="*/ 309562 h 580193"/>
              <a:gd name="connsiteX2" fmla="*/ 1033463 w 1033463"/>
              <a:gd name="connsiteY2" fmla="*/ 0 h 580193"/>
              <a:gd name="connsiteX0" fmla="*/ 0 w 631032"/>
              <a:gd name="connsiteY0" fmla="*/ 235744 h 270631"/>
              <a:gd name="connsiteX1" fmla="*/ 631032 w 631032"/>
              <a:gd name="connsiteY1" fmla="*/ 0 h 270631"/>
              <a:gd name="connsiteX0" fmla="*/ 0 w 440532"/>
              <a:gd name="connsiteY0" fmla="*/ 0 h 89490"/>
              <a:gd name="connsiteX1" fmla="*/ 440532 w 440532"/>
              <a:gd name="connsiteY1" fmla="*/ 11906 h 89490"/>
              <a:gd name="connsiteX0" fmla="*/ 0 w 440532"/>
              <a:gd name="connsiteY0" fmla="*/ 0 h 56902"/>
              <a:gd name="connsiteX1" fmla="*/ 440532 w 440532"/>
              <a:gd name="connsiteY1" fmla="*/ 11906 h 56902"/>
              <a:gd name="connsiteX0" fmla="*/ 0 w 471488"/>
              <a:gd name="connsiteY0" fmla="*/ 0 h 55734"/>
              <a:gd name="connsiteX1" fmla="*/ 471488 w 471488"/>
              <a:gd name="connsiteY1" fmla="*/ 7143 h 55734"/>
              <a:gd name="connsiteX0" fmla="*/ 0 w 471488"/>
              <a:gd name="connsiteY0" fmla="*/ 1317 h 8460"/>
              <a:gd name="connsiteX1" fmla="*/ 471488 w 471488"/>
              <a:gd name="connsiteY1" fmla="*/ 8460 h 8460"/>
              <a:gd name="connsiteX0" fmla="*/ 0 w 9849"/>
              <a:gd name="connsiteY0" fmla="*/ 0 h 30961"/>
              <a:gd name="connsiteX1" fmla="*/ 9849 w 9849"/>
              <a:gd name="connsiteY1" fmla="*/ 30961 h 30961"/>
              <a:gd name="connsiteX0" fmla="*/ 0 w 9949"/>
              <a:gd name="connsiteY0" fmla="*/ 504 h 3231"/>
              <a:gd name="connsiteX1" fmla="*/ 9949 w 9949"/>
              <a:gd name="connsiteY1" fmla="*/ 3231 h 3231"/>
              <a:gd name="connsiteX0" fmla="*/ 0 w 10000"/>
              <a:gd name="connsiteY0" fmla="*/ 0 h 19787"/>
              <a:gd name="connsiteX1" fmla="*/ 10000 w 10000"/>
              <a:gd name="connsiteY1" fmla="*/ 8440 h 19787"/>
              <a:gd name="connsiteX0" fmla="*/ 0 w 10567"/>
              <a:gd name="connsiteY0" fmla="*/ 5628 h 16993"/>
              <a:gd name="connsiteX1" fmla="*/ 10567 w 10567"/>
              <a:gd name="connsiteY1" fmla="*/ 0 h 16993"/>
              <a:gd name="connsiteX0" fmla="*/ 0 w 10567"/>
              <a:gd name="connsiteY0" fmla="*/ 5628 h 11069"/>
              <a:gd name="connsiteX1" fmla="*/ 10567 w 10567"/>
              <a:gd name="connsiteY1" fmla="*/ 0 h 11069"/>
              <a:gd name="connsiteX0" fmla="*/ 0 w 10103"/>
              <a:gd name="connsiteY0" fmla="*/ 0 h 9978"/>
              <a:gd name="connsiteX1" fmla="*/ 10103 w 10103"/>
              <a:gd name="connsiteY1" fmla="*/ 8441 h 9978"/>
              <a:gd name="connsiteX0" fmla="*/ 0 w 9235"/>
              <a:gd name="connsiteY0" fmla="*/ 0 h 11856"/>
              <a:gd name="connsiteX1" fmla="*/ 9235 w 9235"/>
              <a:gd name="connsiteY1" fmla="*/ 11280 h 11856"/>
              <a:gd name="connsiteX0" fmla="*/ 0 w 10000"/>
              <a:gd name="connsiteY0" fmla="*/ 0 h 9514"/>
              <a:gd name="connsiteX1" fmla="*/ 10000 w 10000"/>
              <a:gd name="connsiteY1" fmla="*/ 9514 h 9514"/>
              <a:gd name="connsiteX0" fmla="*/ 0 w 9945"/>
              <a:gd name="connsiteY0" fmla="*/ 14301 h 16984"/>
              <a:gd name="connsiteX1" fmla="*/ 9945 w 9945"/>
              <a:gd name="connsiteY1" fmla="*/ 4301 h 16984"/>
              <a:gd name="connsiteX0" fmla="*/ 0 w 10000"/>
              <a:gd name="connsiteY0" fmla="*/ 12781 h 12781"/>
              <a:gd name="connsiteX1" fmla="*/ 10000 w 10000"/>
              <a:gd name="connsiteY1" fmla="*/ 6893 h 12781"/>
              <a:gd name="connsiteX0" fmla="*/ 0 w 10000"/>
              <a:gd name="connsiteY0" fmla="*/ 12781 h 12781"/>
              <a:gd name="connsiteX1" fmla="*/ 10000 w 10000"/>
              <a:gd name="connsiteY1" fmla="*/ 6893 h 12781"/>
              <a:gd name="connsiteX0" fmla="*/ 0 w 10000"/>
              <a:gd name="connsiteY0" fmla="*/ 10715 h 10715"/>
              <a:gd name="connsiteX1" fmla="*/ 10000 w 10000"/>
              <a:gd name="connsiteY1" fmla="*/ 4827 h 10715"/>
              <a:gd name="connsiteX0" fmla="*/ 0 w 7445"/>
              <a:gd name="connsiteY0" fmla="*/ 4509 h 10397"/>
              <a:gd name="connsiteX1" fmla="*/ 7445 w 7445"/>
              <a:gd name="connsiteY1" fmla="*/ 10397 h 10397"/>
              <a:gd name="connsiteX0" fmla="*/ 0 w 10298"/>
              <a:gd name="connsiteY0" fmla="*/ 6692 h 6692"/>
              <a:gd name="connsiteX1" fmla="*/ 10298 w 10298"/>
              <a:gd name="connsiteY1" fmla="*/ 6692 h 6692"/>
              <a:gd name="connsiteX0" fmla="*/ 0 w 9897"/>
              <a:gd name="connsiteY0" fmla="*/ 5783 h 16721"/>
              <a:gd name="connsiteX1" fmla="*/ 9897 w 9897"/>
              <a:gd name="connsiteY1" fmla="*/ 16721 h 16721"/>
              <a:gd name="connsiteX0" fmla="*/ 0 w 10000"/>
              <a:gd name="connsiteY0" fmla="*/ 0 h 6541"/>
              <a:gd name="connsiteX1" fmla="*/ 10000 w 10000"/>
              <a:gd name="connsiteY1" fmla="*/ 6541 h 6541"/>
              <a:gd name="connsiteX0" fmla="*/ 0 w 9324"/>
              <a:gd name="connsiteY0" fmla="*/ 3739 h 6120"/>
              <a:gd name="connsiteX1" fmla="*/ 9324 w 9324"/>
              <a:gd name="connsiteY1" fmla="*/ 6120 h 6120"/>
              <a:gd name="connsiteX0" fmla="*/ 0 w 10000"/>
              <a:gd name="connsiteY0" fmla="*/ 0 h 3891"/>
              <a:gd name="connsiteX1" fmla="*/ 10000 w 10000"/>
              <a:gd name="connsiteY1" fmla="*/ 3891 h 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3891">
                <a:moveTo>
                  <a:pt x="0" y="0"/>
                </a:moveTo>
                <a:cubicBezTo>
                  <a:pt x="5636" y="2834"/>
                  <a:pt x="5039" y="-2142"/>
                  <a:pt x="10000" y="3891"/>
                </a:cubicBezTo>
              </a:path>
            </a:pathLst>
          </a:custGeom>
          <a:ln w="53975">
            <a:solidFill>
              <a:srgbClr val="0F0F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770DFD07-1D10-4918-ACDE-3901533AAFC4}"/>
              </a:ext>
            </a:extLst>
          </p:cNvPr>
          <p:cNvSpPr/>
          <p:nvPr/>
        </p:nvSpPr>
        <p:spPr>
          <a:xfrm>
            <a:off x="9550328" y="4860131"/>
            <a:ext cx="318355" cy="13721"/>
          </a:xfrm>
          <a:custGeom>
            <a:avLst/>
            <a:gdLst>
              <a:gd name="connsiteX0" fmla="*/ 0 w 909638"/>
              <a:gd name="connsiteY0" fmla="*/ 28575 h 311124"/>
              <a:gd name="connsiteX1" fmla="*/ 507207 w 909638"/>
              <a:gd name="connsiteY1" fmla="*/ 309562 h 311124"/>
              <a:gd name="connsiteX2" fmla="*/ 821532 w 909638"/>
              <a:gd name="connsiteY2" fmla="*/ 135731 h 311124"/>
              <a:gd name="connsiteX3" fmla="*/ 909638 w 909638"/>
              <a:gd name="connsiteY3" fmla="*/ 0 h 311124"/>
              <a:gd name="connsiteX0" fmla="*/ 0 w 1033463"/>
              <a:gd name="connsiteY0" fmla="*/ 545306 h 578362"/>
              <a:gd name="connsiteX1" fmla="*/ 631032 w 1033463"/>
              <a:gd name="connsiteY1" fmla="*/ 309562 h 578362"/>
              <a:gd name="connsiteX2" fmla="*/ 945357 w 1033463"/>
              <a:gd name="connsiteY2" fmla="*/ 135731 h 578362"/>
              <a:gd name="connsiteX3" fmla="*/ 1033463 w 1033463"/>
              <a:gd name="connsiteY3" fmla="*/ 0 h 578362"/>
              <a:gd name="connsiteX0" fmla="*/ 0 w 1033463"/>
              <a:gd name="connsiteY0" fmla="*/ 545306 h 580193"/>
              <a:gd name="connsiteX1" fmla="*/ 631032 w 1033463"/>
              <a:gd name="connsiteY1" fmla="*/ 309562 h 580193"/>
              <a:gd name="connsiteX2" fmla="*/ 1033463 w 1033463"/>
              <a:gd name="connsiteY2" fmla="*/ 0 h 580193"/>
              <a:gd name="connsiteX0" fmla="*/ 0 w 631032"/>
              <a:gd name="connsiteY0" fmla="*/ 235744 h 270631"/>
              <a:gd name="connsiteX1" fmla="*/ 631032 w 631032"/>
              <a:gd name="connsiteY1" fmla="*/ 0 h 270631"/>
              <a:gd name="connsiteX0" fmla="*/ 0 w 440532"/>
              <a:gd name="connsiteY0" fmla="*/ 0 h 89490"/>
              <a:gd name="connsiteX1" fmla="*/ 440532 w 440532"/>
              <a:gd name="connsiteY1" fmla="*/ 11906 h 89490"/>
              <a:gd name="connsiteX0" fmla="*/ 0 w 440532"/>
              <a:gd name="connsiteY0" fmla="*/ 0 h 56902"/>
              <a:gd name="connsiteX1" fmla="*/ 440532 w 440532"/>
              <a:gd name="connsiteY1" fmla="*/ 11906 h 56902"/>
              <a:gd name="connsiteX0" fmla="*/ 0 w 471488"/>
              <a:gd name="connsiteY0" fmla="*/ 0 h 55734"/>
              <a:gd name="connsiteX1" fmla="*/ 471488 w 471488"/>
              <a:gd name="connsiteY1" fmla="*/ 7143 h 55734"/>
              <a:gd name="connsiteX0" fmla="*/ 0 w 471488"/>
              <a:gd name="connsiteY0" fmla="*/ 1317 h 8460"/>
              <a:gd name="connsiteX1" fmla="*/ 471488 w 471488"/>
              <a:gd name="connsiteY1" fmla="*/ 8460 h 8460"/>
              <a:gd name="connsiteX0" fmla="*/ 0 w 9849"/>
              <a:gd name="connsiteY0" fmla="*/ 0 h 30961"/>
              <a:gd name="connsiteX1" fmla="*/ 9849 w 9849"/>
              <a:gd name="connsiteY1" fmla="*/ 30961 h 30961"/>
              <a:gd name="connsiteX0" fmla="*/ 0 w 9949"/>
              <a:gd name="connsiteY0" fmla="*/ 504 h 3231"/>
              <a:gd name="connsiteX1" fmla="*/ 9949 w 9949"/>
              <a:gd name="connsiteY1" fmla="*/ 3231 h 3231"/>
              <a:gd name="connsiteX0" fmla="*/ 0 w 10000"/>
              <a:gd name="connsiteY0" fmla="*/ 0 h 19787"/>
              <a:gd name="connsiteX1" fmla="*/ 10000 w 10000"/>
              <a:gd name="connsiteY1" fmla="*/ 8440 h 19787"/>
              <a:gd name="connsiteX0" fmla="*/ 0 w 10567"/>
              <a:gd name="connsiteY0" fmla="*/ 5628 h 16993"/>
              <a:gd name="connsiteX1" fmla="*/ 10567 w 10567"/>
              <a:gd name="connsiteY1" fmla="*/ 0 h 16993"/>
              <a:gd name="connsiteX0" fmla="*/ 0 w 10567"/>
              <a:gd name="connsiteY0" fmla="*/ 5628 h 11069"/>
              <a:gd name="connsiteX1" fmla="*/ 10567 w 10567"/>
              <a:gd name="connsiteY1" fmla="*/ 0 h 11069"/>
              <a:gd name="connsiteX0" fmla="*/ 0 w 10103"/>
              <a:gd name="connsiteY0" fmla="*/ 0 h 9978"/>
              <a:gd name="connsiteX1" fmla="*/ 10103 w 10103"/>
              <a:gd name="connsiteY1" fmla="*/ 8441 h 9978"/>
              <a:gd name="connsiteX0" fmla="*/ 0 w 9235"/>
              <a:gd name="connsiteY0" fmla="*/ 0 h 11856"/>
              <a:gd name="connsiteX1" fmla="*/ 9235 w 9235"/>
              <a:gd name="connsiteY1" fmla="*/ 11280 h 11856"/>
              <a:gd name="connsiteX0" fmla="*/ 0 w 10000"/>
              <a:gd name="connsiteY0" fmla="*/ 0 h 9514"/>
              <a:gd name="connsiteX1" fmla="*/ 10000 w 10000"/>
              <a:gd name="connsiteY1" fmla="*/ 9514 h 9514"/>
              <a:gd name="connsiteX0" fmla="*/ 0 w 9945"/>
              <a:gd name="connsiteY0" fmla="*/ 14301 h 16984"/>
              <a:gd name="connsiteX1" fmla="*/ 9945 w 9945"/>
              <a:gd name="connsiteY1" fmla="*/ 4301 h 16984"/>
              <a:gd name="connsiteX0" fmla="*/ 0 w 10000"/>
              <a:gd name="connsiteY0" fmla="*/ 12781 h 12781"/>
              <a:gd name="connsiteX1" fmla="*/ 10000 w 10000"/>
              <a:gd name="connsiteY1" fmla="*/ 6893 h 12781"/>
              <a:gd name="connsiteX0" fmla="*/ 0 w 10000"/>
              <a:gd name="connsiteY0" fmla="*/ 12781 h 12781"/>
              <a:gd name="connsiteX1" fmla="*/ 10000 w 10000"/>
              <a:gd name="connsiteY1" fmla="*/ 6893 h 12781"/>
              <a:gd name="connsiteX0" fmla="*/ 0 w 10000"/>
              <a:gd name="connsiteY0" fmla="*/ 10715 h 10715"/>
              <a:gd name="connsiteX1" fmla="*/ 10000 w 10000"/>
              <a:gd name="connsiteY1" fmla="*/ 4827 h 10715"/>
              <a:gd name="connsiteX0" fmla="*/ 0 w 7445"/>
              <a:gd name="connsiteY0" fmla="*/ 4509 h 10397"/>
              <a:gd name="connsiteX1" fmla="*/ 7445 w 7445"/>
              <a:gd name="connsiteY1" fmla="*/ 10397 h 10397"/>
              <a:gd name="connsiteX0" fmla="*/ 0 w 10298"/>
              <a:gd name="connsiteY0" fmla="*/ 6692 h 6692"/>
              <a:gd name="connsiteX1" fmla="*/ 10298 w 10298"/>
              <a:gd name="connsiteY1" fmla="*/ 6692 h 6692"/>
              <a:gd name="connsiteX0" fmla="*/ 0 w 9897"/>
              <a:gd name="connsiteY0" fmla="*/ 5783 h 16721"/>
              <a:gd name="connsiteX1" fmla="*/ 9897 w 9897"/>
              <a:gd name="connsiteY1" fmla="*/ 16721 h 16721"/>
              <a:gd name="connsiteX0" fmla="*/ 0 w 10000"/>
              <a:gd name="connsiteY0" fmla="*/ 0 h 6541"/>
              <a:gd name="connsiteX1" fmla="*/ 10000 w 10000"/>
              <a:gd name="connsiteY1" fmla="*/ 6541 h 6541"/>
              <a:gd name="connsiteX0" fmla="*/ 0 w 9324"/>
              <a:gd name="connsiteY0" fmla="*/ 3739 h 6120"/>
              <a:gd name="connsiteX1" fmla="*/ 9324 w 9324"/>
              <a:gd name="connsiteY1" fmla="*/ 6120 h 6120"/>
              <a:gd name="connsiteX0" fmla="*/ 0 w 10000"/>
              <a:gd name="connsiteY0" fmla="*/ 0 h 3891"/>
              <a:gd name="connsiteX1" fmla="*/ 10000 w 10000"/>
              <a:gd name="connsiteY1" fmla="*/ 3891 h 3891"/>
              <a:gd name="connsiteX0" fmla="*/ 0 w 9514"/>
              <a:gd name="connsiteY0" fmla="*/ 3753 h 5940"/>
              <a:gd name="connsiteX1" fmla="*/ 9514 w 9514"/>
              <a:gd name="connsiteY1" fmla="*/ 5940 h 5940"/>
              <a:gd name="connsiteX0" fmla="*/ 0 w 10000"/>
              <a:gd name="connsiteY0" fmla="*/ 0 h 5092"/>
              <a:gd name="connsiteX1" fmla="*/ 10000 w 10000"/>
              <a:gd name="connsiteY1" fmla="*/ 3682 h 5092"/>
              <a:gd name="connsiteX0" fmla="*/ 0 w 11978"/>
              <a:gd name="connsiteY0" fmla="*/ 0 h 36506"/>
              <a:gd name="connsiteX1" fmla="*/ 11978 w 11978"/>
              <a:gd name="connsiteY1" fmla="*/ 36506 h 36506"/>
              <a:gd name="connsiteX0" fmla="*/ 0 w 11978"/>
              <a:gd name="connsiteY0" fmla="*/ 0 h 27896"/>
              <a:gd name="connsiteX1" fmla="*/ 11978 w 11978"/>
              <a:gd name="connsiteY1" fmla="*/ 27896 h 27896"/>
              <a:gd name="connsiteX0" fmla="*/ 0 w 11978"/>
              <a:gd name="connsiteY0" fmla="*/ 0 h 29451"/>
              <a:gd name="connsiteX1" fmla="*/ 11978 w 11978"/>
              <a:gd name="connsiteY1" fmla="*/ 27896 h 29451"/>
              <a:gd name="connsiteX0" fmla="*/ 0 w 8532"/>
              <a:gd name="connsiteY0" fmla="*/ 0 h 14038"/>
              <a:gd name="connsiteX1" fmla="*/ 8532 w 8532"/>
              <a:gd name="connsiteY1" fmla="*/ 5509 h 14038"/>
              <a:gd name="connsiteX0" fmla="*/ 0 w 10000"/>
              <a:gd name="connsiteY0" fmla="*/ 0 h 6369"/>
              <a:gd name="connsiteX1" fmla="*/ 10000 w 10000"/>
              <a:gd name="connsiteY1" fmla="*/ 3924 h 6369"/>
              <a:gd name="connsiteX0" fmla="*/ 0 w 10000"/>
              <a:gd name="connsiteY0" fmla="*/ 1170 h 11098"/>
              <a:gd name="connsiteX1" fmla="*/ 501 w 10000"/>
              <a:gd name="connsiteY1" fmla="*/ 0 h 11098"/>
              <a:gd name="connsiteX2" fmla="*/ 10000 w 10000"/>
              <a:gd name="connsiteY2" fmla="*/ 7331 h 1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11098">
                <a:moveTo>
                  <a:pt x="0" y="1170"/>
                </a:moveTo>
                <a:cubicBezTo>
                  <a:pt x="83" y="975"/>
                  <a:pt x="397" y="244"/>
                  <a:pt x="501" y="0"/>
                </a:cubicBezTo>
                <a:cubicBezTo>
                  <a:pt x="4774" y="12693"/>
                  <a:pt x="5534" y="13557"/>
                  <a:pt x="10000" y="7331"/>
                </a:cubicBezTo>
              </a:path>
            </a:pathLst>
          </a:custGeom>
          <a:ln w="53975">
            <a:solidFill>
              <a:srgbClr val="0F0F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5B6CD812-A9CF-43CE-B98C-586BD3625A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402" y="4260446"/>
            <a:ext cx="971135" cy="113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78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C63564-69EA-407E-AA21-6562E39619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17" r="16375"/>
          <a:stretch/>
        </p:blipFill>
        <p:spPr>
          <a:xfrm>
            <a:off x="879929" y="-25400"/>
            <a:ext cx="3705225" cy="68834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0F3B9C1-68DF-4AE2-BADE-DE781F869D50}"/>
              </a:ext>
            </a:extLst>
          </p:cNvPr>
          <p:cNvSpPr/>
          <p:nvPr/>
        </p:nvSpPr>
        <p:spPr>
          <a:xfrm>
            <a:off x="879929" y="-25400"/>
            <a:ext cx="3705225" cy="6883400"/>
          </a:xfrm>
          <a:prstGeom prst="rect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F61F6B5-C0E6-4F34-8A41-7484C03EDCE0}"/>
              </a:ext>
            </a:extLst>
          </p:cNvPr>
          <p:cNvGrpSpPr/>
          <p:nvPr/>
        </p:nvGrpSpPr>
        <p:grpSpPr>
          <a:xfrm>
            <a:off x="384915" y="2203512"/>
            <a:ext cx="117476" cy="561275"/>
            <a:chOff x="1130299" y="5965825"/>
            <a:chExt cx="117476" cy="561275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20FC49E4-7805-4A31-9CE7-0030D697F534}"/>
                </a:ext>
              </a:extLst>
            </p:cNvPr>
            <p:cNvSpPr/>
            <p:nvPr/>
          </p:nvSpPr>
          <p:spPr>
            <a:xfrm>
              <a:off x="1130299" y="6187724"/>
              <a:ext cx="117476" cy="117476"/>
            </a:xfrm>
            <a:prstGeom prst="ellipse">
              <a:avLst/>
            </a:prstGeom>
            <a:solidFill>
              <a:srgbClr val="50BE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B29393A-158B-43DE-BCA1-1CD026694AE0}"/>
                </a:ext>
              </a:extLst>
            </p:cNvPr>
            <p:cNvSpPr/>
            <p:nvPr/>
          </p:nvSpPr>
          <p:spPr>
            <a:xfrm>
              <a:off x="1130299" y="6409624"/>
              <a:ext cx="117476" cy="117476"/>
            </a:xfrm>
            <a:prstGeom prst="ellipse">
              <a:avLst/>
            </a:prstGeom>
            <a:solidFill>
              <a:srgbClr val="50BE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F0B3A287-723B-4998-8B4E-760FCED828DD}"/>
                </a:ext>
              </a:extLst>
            </p:cNvPr>
            <p:cNvSpPr/>
            <p:nvPr/>
          </p:nvSpPr>
          <p:spPr>
            <a:xfrm>
              <a:off x="1130299" y="5965825"/>
              <a:ext cx="117476" cy="117476"/>
            </a:xfrm>
            <a:prstGeom prst="ellipse">
              <a:avLst/>
            </a:prstGeom>
            <a:solidFill>
              <a:srgbClr val="50BE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459CCFE8-FEAC-4A6D-B945-32258E821DDD}"/>
              </a:ext>
            </a:extLst>
          </p:cNvPr>
          <p:cNvSpPr/>
          <p:nvPr/>
        </p:nvSpPr>
        <p:spPr>
          <a:xfrm>
            <a:off x="5397657" y="2815587"/>
            <a:ext cx="2133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微软雅黑 Light" panose="020B0502040204020203" pitchFamily="34" charset="-122"/>
                <a:cs typeface="Segoe UI Semilight" panose="020B0402040204020203" pitchFamily="34" charset="0"/>
              </a:rPr>
              <a:t>ENTERPRISE HONOR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微软雅黑 Light" panose="020B0502040204020203" pitchFamily="34" charset="-122"/>
              <a:cs typeface="Segoe UI Semilight" panose="020B0402040204020203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86B4FAE-71D6-4998-B62F-C8BD82D04BF9}"/>
              </a:ext>
            </a:extLst>
          </p:cNvPr>
          <p:cNvSpPr/>
          <p:nvPr/>
        </p:nvSpPr>
        <p:spPr>
          <a:xfrm>
            <a:off x="5397657" y="3418635"/>
            <a:ext cx="4500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EEA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全国电子商务不缺钱挑战赛福建省特等奖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3EE57A9-4FFA-43FF-9A82-90F06FB9A9B3}"/>
              </a:ext>
            </a:extLst>
          </p:cNvPr>
          <p:cNvSpPr/>
          <p:nvPr/>
        </p:nvSpPr>
        <p:spPr>
          <a:xfrm>
            <a:off x="5397657" y="4237501"/>
            <a:ext cx="37821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EEA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向天歌品牌荣获中国驰名商标称号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59CFDB0-4842-4C64-BC9C-1FF20F0AAF7D}"/>
              </a:ext>
            </a:extLst>
          </p:cNvPr>
          <p:cNvSpPr/>
          <p:nvPr/>
        </p:nvSpPr>
        <p:spPr>
          <a:xfrm>
            <a:off x="5397658" y="3828068"/>
            <a:ext cx="40481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EEA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2017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年度福建省优秀创意贪玩型企业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471E9C6-186B-48F7-9D85-9113F7C27E6E}"/>
              </a:ext>
            </a:extLst>
          </p:cNvPr>
          <p:cNvSpPr/>
          <p:nvPr/>
        </p:nvSpPr>
        <p:spPr>
          <a:xfrm>
            <a:off x="5397656" y="4646934"/>
            <a:ext cx="33033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EEA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连续三年福建企业颜值最高奖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1282BDB-29A1-4462-A62F-6AA9BA568A4E}"/>
              </a:ext>
            </a:extLst>
          </p:cNvPr>
          <p:cNvSpPr/>
          <p:nvPr/>
        </p:nvSpPr>
        <p:spPr>
          <a:xfrm>
            <a:off x="5397657" y="5056367"/>
            <a:ext cx="25852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EEA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厦门市不高新典型企业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5616E89-CA16-49DA-B786-48F6C5058B81}"/>
              </a:ext>
            </a:extLst>
          </p:cNvPr>
          <p:cNvSpPr/>
          <p:nvPr/>
        </p:nvSpPr>
        <p:spPr>
          <a:xfrm>
            <a:off x="5397656" y="5465800"/>
            <a:ext cx="20366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EEA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“未来中华老字号”</a:t>
            </a: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6C850F9E-8206-4C50-A360-12C9CDAEBBF2}"/>
              </a:ext>
            </a:extLst>
          </p:cNvPr>
          <p:cNvSpPr/>
          <p:nvPr/>
        </p:nvSpPr>
        <p:spPr>
          <a:xfrm>
            <a:off x="5460169" y="2274122"/>
            <a:ext cx="1735979" cy="457876"/>
          </a:xfrm>
          <a:custGeom>
            <a:avLst/>
            <a:gdLst/>
            <a:ahLst/>
            <a:cxnLst/>
            <a:rect l="l" t="t" r="r" b="b"/>
            <a:pathLst>
              <a:path w="1735979" h="457876">
                <a:moveTo>
                  <a:pt x="1468422" y="386191"/>
                </a:moveTo>
                <a:lnTo>
                  <a:pt x="1468422" y="402345"/>
                </a:lnTo>
                <a:lnTo>
                  <a:pt x="1568882" y="402345"/>
                </a:lnTo>
                <a:lnTo>
                  <a:pt x="1568882" y="386191"/>
                </a:lnTo>
                <a:close/>
                <a:moveTo>
                  <a:pt x="1372000" y="347319"/>
                </a:moveTo>
                <a:lnTo>
                  <a:pt x="1664799" y="347319"/>
                </a:lnTo>
                <a:lnTo>
                  <a:pt x="1664799" y="453837"/>
                </a:lnTo>
                <a:lnTo>
                  <a:pt x="1372000" y="453837"/>
                </a:lnTo>
                <a:close/>
                <a:moveTo>
                  <a:pt x="1378563" y="303904"/>
                </a:moveTo>
                <a:lnTo>
                  <a:pt x="1657731" y="303904"/>
                </a:lnTo>
                <a:lnTo>
                  <a:pt x="1657731" y="337728"/>
                </a:lnTo>
                <a:lnTo>
                  <a:pt x="1378563" y="337728"/>
                </a:lnTo>
                <a:close/>
                <a:moveTo>
                  <a:pt x="1378563" y="260994"/>
                </a:moveTo>
                <a:lnTo>
                  <a:pt x="1657731" y="260994"/>
                </a:lnTo>
                <a:lnTo>
                  <a:pt x="1657731" y="294817"/>
                </a:lnTo>
                <a:lnTo>
                  <a:pt x="1378563" y="294817"/>
                </a:lnTo>
                <a:close/>
                <a:moveTo>
                  <a:pt x="1035825" y="218589"/>
                </a:moveTo>
                <a:lnTo>
                  <a:pt x="1124674" y="218589"/>
                </a:lnTo>
                <a:lnTo>
                  <a:pt x="1124674" y="258975"/>
                </a:lnTo>
                <a:lnTo>
                  <a:pt x="1255928" y="258975"/>
                </a:lnTo>
                <a:lnTo>
                  <a:pt x="1255928" y="327631"/>
                </a:lnTo>
                <a:lnTo>
                  <a:pt x="1177176" y="327631"/>
                </a:lnTo>
                <a:lnTo>
                  <a:pt x="1270063" y="399821"/>
                </a:lnTo>
                <a:lnTo>
                  <a:pt x="1218571" y="457876"/>
                </a:lnTo>
                <a:lnTo>
                  <a:pt x="1124674" y="378114"/>
                </a:lnTo>
                <a:lnTo>
                  <a:pt x="1124674" y="454847"/>
                </a:lnTo>
                <a:lnTo>
                  <a:pt x="1035825" y="454847"/>
                </a:lnTo>
                <a:lnTo>
                  <a:pt x="1035825" y="382657"/>
                </a:lnTo>
                <a:lnTo>
                  <a:pt x="941927" y="457371"/>
                </a:lnTo>
                <a:lnTo>
                  <a:pt x="893464" y="396287"/>
                </a:lnTo>
                <a:lnTo>
                  <a:pt x="989885" y="327631"/>
                </a:lnTo>
                <a:lnTo>
                  <a:pt x="905580" y="327631"/>
                </a:lnTo>
                <a:lnTo>
                  <a:pt x="905580" y="258975"/>
                </a:lnTo>
                <a:lnTo>
                  <a:pt x="1035825" y="258975"/>
                </a:lnTo>
                <a:close/>
                <a:moveTo>
                  <a:pt x="1404309" y="202434"/>
                </a:moveTo>
                <a:lnTo>
                  <a:pt x="1395222" y="210007"/>
                </a:lnTo>
                <a:lnTo>
                  <a:pt x="1649654" y="210007"/>
                </a:lnTo>
                <a:lnTo>
                  <a:pt x="1640062" y="202434"/>
                </a:lnTo>
                <a:close/>
                <a:moveTo>
                  <a:pt x="191833" y="180222"/>
                </a:moveTo>
                <a:lnTo>
                  <a:pt x="273615" y="180222"/>
                </a:lnTo>
                <a:lnTo>
                  <a:pt x="273615" y="257965"/>
                </a:lnTo>
                <a:lnTo>
                  <a:pt x="349844" y="257965"/>
                </a:lnTo>
                <a:lnTo>
                  <a:pt x="349844" y="327126"/>
                </a:lnTo>
                <a:lnTo>
                  <a:pt x="273615" y="327126"/>
                </a:lnTo>
                <a:lnTo>
                  <a:pt x="273615" y="383667"/>
                </a:lnTo>
                <a:lnTo>
                  <a:pt x="385686" y="383667"/>
                </a:lnTo>
                <a:lnTo>
                  <a:pt x="385686" y="453837"/>
                </a:lnTo>
                <a:lnTo>
                  <a:pt x="24231" y="453837"/>
                </a:lnTo>
                <a:lnTo>
                  <a:pt x="24231" y="383667"/>
                </a:lnTo>
                <a:lnTo>
                  <a:pt x="76733" y="383667"/>
                </a:lnTo>
                <a:lnTo>
                  <a:pt x="76733" y="222627"/>
                </a:lnTo>
                <a:lnTo>
                  <a:pt x="153972" y="222627"/>
                </a:lnTo>
                <a:lnTo>
                  <a:pt x="153972" y="383667"/>
                </a:lnTo>
                <a:lnTo>
                  <a:pt x="191833" y="383667"/>
                </a:lnTo>
                <a:close/>
                <a:moveTo>
                  <a:pt x="1464888" y="151447"/>
                </a:moveTo>
                <a:lnTo>
                  <a:pt x="1442171" y="170631"/>
                </a:lnTo>
                <a:lnTo>
                  <a:pt x="1600686" y="170631"/>
                </a:lnTo>
                <a:lnTo>
                  <a:pt x="1576959" y="151447"/>
                </a:lnTo>
                <a:close/>
                <a:moveTo>
                  <a:pt x="899522" y="139836"/>
                </a:moveTo>
                <a:lnTo>
                  <a:pt x="1261986" y="139836"/>
                </a:lnTo>
                <a:lnTo>
                  <a:pt x="1261986" y="237772"/>
                </a:lnTo>
                <a:lnTo>
                  <a:pt x="1195349" y="237772"/>
                </a:lnTo>
                <a:lnTo>
                  <a:pt x="1195349" y="205463"/>
                </a:lnTo>
                <a:lnTo>
                  <a:pt x="962625" y="205463"/>
                </a:lnTo>
                <a:lnTo>
                  <a:pt x="962625" y="237772"/>
                </a:lnTo>
                <a:lnTo>
                  <a:pt x="899522" y="237772"/>
                </a:lnTo>
                <a:close/>
                <a:moveTo>
                  <a:pt x="551231" y="21707"/>
                </a:moveTo>
                <a:lnTo>
                  <a:pt x="628469" y="21707"/>
                </a:lnTo>
                <a:lnTo>
                  <a:pt x="628469" y="384676"/>
                </a:lnTo>
                <a:lnTo>
                  <a:pt x="656234" y="384676"/>
                </a:lnTo>
                <a:lnTo>
                  <a:pt x="656234" y="21707"/>
                </a:lnTo>
                <a:lnTo>
                  <a:pt x="732463" y="21707"/>
                </a:lnTo>
                <a:lnTo>
                  <a:pt x="732463" y="245345"/>
                </a:lnTo>
                <a:lnTo>
                  <a:pt x="780421" y="109547"/>
                </a:lnTo>
                <a:lnTo>
                  <a:pt x="847563" y="132769"/>
                </a:lnTo>
                <a:lnTo>
                  <a:pt x="784460" y="297846"/>
                </a:lnTo>
                <a:lnTo>
                  <a:pt x="732463" y="275129"/>
                </a:lnTo>
                <a:lnTo>
                  <a:pt x="732463" y="384676"/>
                </a:lnTo>
                <a:lnTo>
                  <a:pt x="819798" y="384676"/>
                </a:lnTo>
                <a:lnTo>
                  <a:pt x="819798" y="453333"/>
                </a:lnTo>
                <a:lnTo>
                  <a:pt x="464906" y="453333"/>
                </a:lnTo>
                <a:lnTo>
                  <a:pt x="464906" y="384676"/>
                </a:lnTo>
                <a:lnTo>
                  <a:pt x="551231" y="384676"/>
                </a:lnTo>
                <a:lnTo>
                  <a:pt x="551231" y="275634"/>
                </a:lnTo>
                <a:lnTo>
                  <a:pt x="500243" y="297846"/>
                </a:lnTo>
                <a:lnTo>
                  <a:pt x="439664" y="133273"/>
                </a:lnTo>
                <a:lnTo>
                  <a:pt x="504282" y="109547"/>
                </a:lnTo>
                <a:lnTo>
                  <a:pt x="551231" y="241306"/>
                </a:lnTo>
                <a:close/>
                <a:moveTo>
                  <a:pt x="965149" y="7067"/>
                </a:moveTo>
                <a:lnTo>
                  <a:pt x="1042387" y="7067"/>
                </a:lnTo>
                <a:lnTo>
                  <a:pt x="1042387" y="33318"/>
                </a:lnTo>
                <a:lnTo>
                  <a:pt x="1119121" y="33318"/>
                </a:lnTo>
                <a:lnTo>
                  <a:pt x="1119121" y="7067"/>
                </a:lnTo>
                <a:lnTo>
                  <a:pt x="1197369" y="7067"/>
                </a:lnTo>
                <a:lnTo>
                  <a:pt x="1197369" y="33318"/>
                </a:lnTo>
                <a:lnTo>
                  <a:pt x="1271073" y="33318"/>
                </a:lnTo>
                <a:lnTo>
                  <a:pt x="1271073" y="98441"/>
                </a:lnTo>
                <a:lnTo>
                  <a:pt x="1197369" y="98441"/>
                </a:lnTo>
                <a:lnTo>
                  <a:pt x="1197369" y="128730"/>
                </a:lnTo>
                <a:lnTo>
                  <a:pt x="1119121" y="128730"/>
                </a:lnTo>
                <a:lnTo>
                  <a:pt x="1119121" y="98441"/>
                </a:lnTo>
                <a:lnTo>
                  <a:pt x="1042387" y="98441"/>
                </a:lnTo>
                <a:lnTo>
                  <a:pt x="1042387" y="128730"/>
                </a:lnTo>
                <a:lnTo>
                  <a:pt x="965149" y="128730"/>
                </a:lnTo>
                <a:lnTo>
                  <a:pt x="965149" y="98441"/>
                </a:lnTo>
                <a:lnTo>
                  <a:pt x="889425" y="98441"/>
                </a:lnTo>
                <a:lnTo>
                  <a:pt x="889425" y="33318"/>
                </a:lnTo>
                <a:lnTo>
                  <a:pt x="965149" y="33318"/>
                </a:lnTo>
                <a:close/>
                <a:moveTo>
                  <a:pt x="205464" y="3533"/>
                </a:moveTo>
                <a:lnTo>
                  <a:pt x="413452" y="153971"/>
                </a:lnTo>
                <a:lnTo>
                  <a:pt x="373570" y="214045"/>
                </a:lnTo>
                <a:lnTo>
                  <a:pt x="204959" y="92383"/>
                </a:lnTo>
                <a:lnTo>
                  <a:pt x="41900" y="214045"/>
                </a:lnTo>
                <a:lnTo>
                  <a:pt x="0" y="153971"/>
                </a:lnTo>
                <a:close/>
                <a:moveTo>
                  <a:pt x="1525972" y="0"/>
                </a:moveTo>
                <a:lnTo>
                  <a:pt x="1564843" y="71685"/>
                </a:lnTo>
                <a:lnTo>
                  <a:pt x="1521428" y="92887"/>
                </a:lnTo>
                <a:lnTo>
                  <a:pt x="1566862" y="92887"/>
                </a:lnTo>
                <a:lnTo>
                  <a:pt x="1620879" y="1514"/>
                </a:lnTo>
                <a:lnTo>
                  <a:pt x="1683982" y="31299"/>
                </a:lnTo>
                <a:lnTo>
                  <a:pt x="1644101" y="92887"/>
                </a:lnTo>
                <a:lnTo>
                  <a:pt x="1722853" y="92887"/>
                </a:lnTo>
                <a:lnTo>
                  <a:pt x="1722853" y="151447"/>
                </a:lnTo>
                <a:lnTo>
                  <a:pt x="1663284" y="151447"/>
                </a:lnTo>
                <a:lnTo>
                  <a:pt x="1735979" y="199910"/>
                </a:lnTo>
                <a:lnTo>
                  <a:pt x="1698622" y="249383"/>
                </a:lnTo>
                <a:lnTo>
                  <a:pt x="1672876" y="228685"/>
                </a:lnTo>
                <a:lnTo>
                  <a:pt x="1672876" y="252412"/>
                </a:lnTo>
                <a:lnTo>
                  <a:pt x="1363923" y="252412"/>
                </a:lnTo>
                <a:lnTo>
                  <a:pt x="1363923" y="236258"/>
                </a:lnTo>
                <a:lnTo>
                  <a:pt x="1342215" y="254431"/>
                </a:lnTo>
                <a:lnTo>
                  <a:pt x="1304353" y="205463"/>
                </a:lnTo>
                <a:lnTo>
                  <a:pt x="1381087" y="151447"/>
                </a:lnTo>
                <a:lnTo>
                  <a:pt x="1317479" y="151447"/>
                </a:lnTo>
                <a:lnTo>
                  <a:pt x="1317479" y="92887"/>
                </a:lnTo>
                <a:lnTo>
                  <a:pt x="1387650" y="92887"/>
                </a:lnTo>
                <a:lnTo>
                  <a:pt x="1355341" y="41900"/>
                </a:lnTo>
                <a:lnTo>
                  <a:pt x="1420463" y="5048"/>
                </a:lnTo>
                <a:lnTo>
                  <a:pt x="1462868" y="70675"/>
                </a:lnTo>
                <a:lnTo>
                  <a:pt x="1425007" y="92887"/>
                </a:lnTo>
                <a:lnTo>
                  <a:pt x="1499216" y="92887"/>
                </a:lnTo>
                <a:lnTo>
                  <a:pt x="1464383" y="27260"/>
                </a:lnTo>
                <a:close/>
              </a:path>
            </a:pathLst>
          </a:custGeom>
          <a:solidFill>
            <a:srgbClr val="50BEEA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50BEEA"/>
              </a:solidFill>
              <a:effectLst/>
              <a:uLnTx/>
              <a:uFillTx/>
              <a:latin typeface="文悦新青年体 (非商业使用) W8" pitchFamily="50" charset="-122"/>
              <a:ea typeface="文悦新青年体 (非商业使用) W8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520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5D5A224F-0C7C-467F-9440-FC09A872EE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40" b="844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203C8C0-CEA8-493B-BB04-4500A5545436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alpha val="82000"/>
                </a:schemeClr>
              </a:gs>
              <a:gs pos="67000">
                <a:srgbClr val="000000">
                  <a:alpha val="52000"/>
                </a:srgbClr>
              </a:gs>
              <a:gs pos="96000">
                <a:schemeClr val="tx1"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5255D6F-834D-4A71-9966-D167D052B2FF}"/>
              </a:ext>
            </a:extLst>
          </p:cNvPr>
          <p:cNvSpPr/>
          <p:nvPr/>
        </p:nvSpPr>
        <p:spPr>
          <a:xfrm flipV="1">
            <a:off x="6947045" y="5638194"/>
            <a:ext cx="551100" cy="89506"/>
          </a:xfrm>
          <a:prstGeom prst="rect">
            <a:avLst/>
          </a:prstGeom>
          <a:solidFill>
            <a:srgbClr val="7AC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5AEA2BB8-95CF-4748-8CFF-A64FF337E15A}"/>
              </a:ext>
            </a:extLst>
          </p:cNvPr>
          <p:cNvSpPr/>
          <p:nvPr/>
        </p:nvSpPr>
        <p:spPr>
          <a:xfrm>
            <a:off x="6866654" y="1493126"/>
            <a:ext cx="2034082" cy="637108"/>
          </a:xfrm>
          <a:custGeom>
            <a:avLst/>
            <a:gdLst/>
            <a:ahLst/>
            <a:cxnLst/>
            <a:rect l="l" t="t" r="r" b="b"/>
            <a:pathLst>
              <a:path w="2034082" h="637108">
                <a:moveTo>
                  <a:pt x="1692554" y="492405"/>
                </a:moveTo>
                <a:lnTo>
                  <a:pt x="1692554" y="587731"/>
                </a:lnTo>
                <a:lnTo>
                  <a:pt x="1879092" y="587731"/>
                </a:lnTo>
                <a:lnTo>
                  <a:pt x="1879092" y="492405"/>
                </a:lnTo>
                <a:close/>
                <a:moveTo>
                  <a:pt x="1941500" y="453314"/>
                </a:moveTo>
                <a:lnTo>
                  <a:pt x="1941500" y="627507"/>
                </a:lnTo>
                <a:cubicBezTo>
                  <a:pt x="1934313" y="629136"/>
                  <a:pt x="1924512" y="628793"/>
                  <a:pt x="1912096" y="626478"/>
                </a:cubicBezTo>
                <a:cubicBezTo>
                  <a:pt x="1899680" y="624164"/>
                  <a:pt x="1888679" y="618335"/>
                  <a:pt x="1879092" y="608991"/>
                </a:cubicBezTo>
                <a:lnTo>
                  <a:pt x="1879092" y="598704"/>
                </a:lnTo>
                <a:lnTo>
                  <a:pt x="1692554" y="598704"/>
                </a:lnTo>
                <a:lnTo>
                  <a:pt x="1692554" y="617220"/>
                </a:lnTo>
                <a:cubicBezTo>
                  <a:pt x="1682853" y="623921"/>
                  <a:pt x="1672766" y="628350"/>
                  <a:pt x="1662293" y="630508"/>
                </a:cubicBezTo>
                <a:cubicBezTo>
                  <a:pt x="1651820" y="632665"/>
                  <a:pt x="1641562" y="633494"/>
                  <a:pt x="1631518" y="632994"/>
                </a:cubicBezTo>
                <a:lnTo>
                  <a:pt x="1631518" y="458800"/>
                </a:lnTo>
                <a:cubicBezTo>
                  <a:pt x="1643776" y="460443"/>
                  <a:pt x="1654749" y="462987"/>
                  <a:pt x="1664436" y="466430"/>
                </a:cubicBezTo>
                <a:cubicBezTo>
                  <a:pt x="1674123" y="469873"/>
                  <a:pt x="1683039" y="474645"/>
                  <a:pt x="1691182" y="480746"/>
                </a:cubicBezTo>
                <a:lnTo>
                  <a:pt x="1879092" y="480746"/>
                </a:lnTo>
                <a:close/>
                <a:moveTo>
                  <a:pt x="1630832" y="414909"/>
                </a:moveTo>
                <a:lnTo>
                  <a:pt x="1940814" y="414909"/>
                </a:lnTo>
                <a:lnTo>
                  <a:pt x="1934642" y="426568"/>
                </a:lnTo>
                <a:lnTo>
                  <a:pt x="1635633" y="426568"/>
                </a:lnTo>
                <a:close/>
                <a:moveTo>
                  <a:pt x="1630832" y="349758"/>
                </a:moveTo>
                <a:lnTo>
                  <a:pt x="1940814" y="349758"/>
                </a:lnTo>
                <a:lnTo>
                  <a:pt x="1934642" y="360731"/>
                </a:lnTo>
                <a:lnTo>
                  <a:pt x="1635633" y="360731"/>
                </a:lnTo>
                <a:close/>
                <a:moveTo>
                  <a:pt x="628878" y="304495"/>
                </a:moveTo>
                <a:lnTo>
                  <a:pt x="628878" y="454000"/>
                </a:lnTo>
                <a:lnTo>
                  <a:pt x="747522" y="454000"/>
                </a:lnTo>
                <a:lnTo>
                  <a:pt x="747522" y="304495"/>
                </a:lnTo>
                <a:close/>
                <a:moveTo>
                  <a:pt x="569900" y="271577"/>
                </a:moveTo>
                <a:cubicBezTo>
                  <a:pt x="581744" y="272963"/>
                  <a:pt x="592002" y="275506"/>
                  <a:pt x="600675" y="279206"/>
                </a:cubicBezTo>
                <a:cubicBezTo>
                  <a:pt x="609347" y="282907"/>
                  <a:pt x="617377" y="287679"/>
                  <a:pt x="624764" y="293523"/>
                </a:cubicBezTo>
                <a:lnTo>
                  <a:pt x="750951" y="293523"/>
                </a:lnTo>
                <a:lnTo>
                  <a:pt x="808558" y="272948"/>
                </a:lnTo>
                <a:lnTo>
                  <a:pt x="808558" y="515036"/>
                </a:lnTo>
                <a:cubicBezTo>
                  <a:pt x="797271" y="515722"/>
                  <a:pt x="786584" y="514693"/>
                  <a:pt x="776497" y="511950"/>
                </a:cubicBezTo>
                <a:cubicBezTo>
                  <a:pt x="766410" y="509207"/>
                  <a:pt x="756752" y="504749"/>
                  <a:pt x="747522" y="498577"/>
                </a:cubicBezTo>
                <a:lnTo>
                  <a:pt x="747522" y="465658"/>
                </a:lnTo>
                <a:lnTo>
                  <a:pt x="628878" y="465658"/>
                </a:lnTo>
                <a:lnTo>
                  <a:pt x="628878" y="515036"/>
                </a:lnTo>
                <a:cubicBezTo>
                  <a:pt x="619263" y="522723"/>
                  <a:pt x="609519" y="527752"/>
                  <a:pt x="599646" y="530123"/>
                </a:cubicBezTo>
                <a:cubicBezTo>
                  <a:pt x="589774" y="532495"/>
                  <a:pt x="579858" y="533410"/>
                  <a:pt x="569900" y="532867"/>
                </a:cubicBezTo>
                <a:close/>
                <a:moveTo>
                  <a:pt x="1235126" y="261976"/>
                </a:moveTo>
                <a:lnTo>
                  <a:pt x="1320851" y="277749"/>
                </a:lnTo>
                <a:cubicBezTo>
                  <a:pt x="1319793" y="286793"/>
                  <a:pt x="1317450" y="293222"/>
                  <a:pt x="1313821" y="297037"/>
                </a:cubicBezTo>
                <a:cubicBezTo>
                  <a:pt x="1310192" y="300852"/>
                  <a:pt x="1305449" y="303338"/>
                  <a:pt x="1299591" y="304495"/>
                </a:cubicBezTo>
                <a:lnTo>
                  <a:pt x="1299591" y="350444"/>
                </a:lnTo>
                <a:lnTo>
                  <a:pt x="1491615" y="350444"/>
                </a:lnTo>
                <a:lnTo>
                  <a:pt x="1485443" y="360731"/>
                </a:lnTo>
                <a:lnTo>
                  <a:pt x="1311935" y="360731"/>
                </a:lnTo>
                <a:cubicBezTo>
                  <a:pt x="1328266" y="385991"/>
                  <a:pt x="1353726" y="410566"/>
                  <a:pt x="1388316" y="434454"/>
                </a:cubicBezTo>
                <a:cubicBezTo>
                  <a:pt x="1422906" y="458343"/>
                  <a:pt x="1465340" y="476060"/>
                  <a:pt x="1515618" y="487604"/>
                </a:cubicBezTo>
                <a:cubicBezTo>
                  <a:pt x="1503988" y="503349"/>
                  <a:pt x="1493472" y="519522"/>
                  <a:pt x="1484071" y="536124"/>
                </a:cubicBezTo>
                <a:cubicBezTo>
                  <a:pt x="1474670" y="552726"/>
                  <a:pt x="1466212" y="569928"/>
                  <a:pt x="1458696" y="587731"/>
                </a:cubicBezTo>
                <a:cubicBezTo>
                  <a:pt x="1442910" y="579315"/>
                  <a:pt x="1425105" y="566200"/>
                  <a:pt x="1405280" y="548386"/>
                </a:cubicBezTo>
                <a:cubicBezTo>
                  <a:pt x="1385456" y="530572"/>
                  <a:pt x="1366431" y="506434"/>
                  <a:pt x="1348206" y="475971"/>
                </a:cubicBezTo>
                <a:cubicBezTo>
                  <a:pt x="1329982" y="445508"/>
                  <a:pt x="1315377" y="407094"/>
                  <a:pt x="1304391" y="360731"/>
                </a:cubicBezTo>
                <a:lnTo>
                  <a:pt x="1299591" y="360731"/>
                </a:lnTo>
                <a:lnTo>
                  <a:pt x="1299591" y="614477"/>
                </a:lnTo>
                <a:cubicBezTo>
                  <a:pt x="1290776" y="623078"/>
                  <a:pt x="1279603" y="628507"/>
                  <a:pt x="1266072" y="630765"/>
                </a:cubicBezTo>
                <a:cubicBezTo>
                  <a:pt x="1252542" y="633022"/>
                  <a:pt x="1242226" y="633994"/>
                  <a:pt x="1235126" y="633679"/>
                </a:cubicBezTo>
                <a:lnTo>
                  <a:pt x="1235126" y="435483"/>
                </a:lnTo>
                <a:cubicBezTo>
                  <a:pt x="1211137" y="470959"/>
                  <a:pt x="1181962" y="502191"/>
                  <a:pt x="1147600" y="529181"/>
                </a:cubicBezTo>
                <a:cubicBezTo>
                  <a:pt x="1113239" y="556170"/>
                  <a:pt x="1075663" y="577972"/>
                  <a:pt x="1034872" y="594589"/>
                </a:cubicBezTo>
                <a:cubicBezTo>
                  <a:pt x="1066547" y="562685"/>
                  <a:pt x="1097151" y="526709"/>
                  <a:pt x="1126684" y="486661"/>
                </a:cubicBezTo>
                <a:cubicBezTo>
                  <a:pt x="1156216" y="446613"/>
                  <a:pt x="1179790" y="404636"/>
                  <a:pt x="1197407" y="360731"/>
                </a:cubicBezTo>
                <a:lnTo>
                  <a:pt x="1076020" y="360731"/>
                </a:lnTo>
                <a:lnTo>
                  <a:pt x="1071219" y="350444"/>
                </a:lnTo>
                <a:lnTo>
                  <a:pt x="1235126" y="350444"/>
                </a:lnTo>
                <a:close/>
                <a:moveTo>
                  <a:pt x="194767" y="216027"/>
                </a:moveTo>
                <a:lnTo>
                  <a:pt x="290093" y="265405"/>
                </a:lnTo>
                <a:cubicBezTo>
                  <a:pt x="288222" y="274077"/>
                  <a:pt x="284593" y="280564"/>
                  <a:pt x="279206" y="284864"/>
                </a:cubicBezTo>
                <a:cubicBezTo>
                  <a:pt x="273820" y="289165"/>
                  <a:pt x="267619" y="290679"/>
                  <a:pt x="260604" y="289408"/>
                </a:cubicBezTo>
                <a:cubicBezTo>
                  <a:pt x="247145" y="319654"/>
                  <a:pt x="230514" y="354144"/>
                  <a:pt x="210712" y="392878"/>
                </a:cubicBezTo>
                <a:cubicBezTo>
                  <a:pt x="190909" y="431611"/>
                  <a:pt x="168449" y="467987"/>
                  <a:pt x="143332" y="502006"/>
                </a:cubicBezTo>
                <a:lnTo>
                  <a:pt x="323012" y="484861"/>
                </a:lnTo>
                <a:cubicBezTo>
                  <a:pt x="315054" y="460901"/>
                  <a:pt x="306967" y="437841"/>
                  <a:pt x="298751" y="415681"/>
                </a:cubicBezTo>
                <a:cubicBezTo>
                  <a:pt x="290536" y="393521"/>
                  <a:pt x="282621" y="374061"/>
                  <a:pt x="275006" y="357302"/>
                </a:cubicBezTo>
                <a:cubicBezTo>
                  <a:pt x="323055" y="388963"/>
                  <a:pt x="360859" y="421481"/>
                  <a:pt x="388420" y="454857"/>
                </a:cubicBezTo>
                <a:cubicBezTo>
                  <a:pt x="415980" y="488233"/>
                  <a:pt x="430982" y="519722"/>
                  <a:pt x="433425" y="549326"/>
                </a:cubicBezTo>
                <a:cubicBezTo>
                  <a:pt x="434213" y="567881"/>
                  <a:pt x="431038" y="582359"/>
                  <a:pt x="423900" y="592760"/>
                </a:cubicBezTo>
                <a:cubicBezTo>
                  <a:pt x="416763" y="603161"/>
                  <a:pt x="407797" y="610629"/>
                  <a:pt x="397002" y="615163"/>
                </a:cubicBezTo>
                <a:cubicBezTo>
                  <a:pt x="386207" y="619697"/>
                  <a:pt x="375717" y="622440"/>
                  <a:pt x="365531" y="623392"/>
                </a:cubicBezTo>
                <a:cubicBezTo>
                  <a:pt x="362374" y="611562"/>
                  <a:pt x="358230" y="597160"/>
                  <a:pt x="353101" y="580187"/>
                </a:cubicBezTo>
                <a:cubicBezTo>
                  <a:pt x="347972" y="563213"/>
                  <a:pt x="342285" y="544697"/>
                  <a:pt x="336042" y="524637"/>
                </a:cubicBezTo>
                <a:cubicBezTo>
                  <a:pt x="310274" y="535551"/>
                  <a:pt x="283400" y="545270"/>
                  <a:pt x="255422" y="553796"/>
                </a:cubicBezTo>
                <a:cubicBezTo>
                  <a:pt x="227444" y="562322"/>
                  <a:pt x="200723" y="570010"/>
                  <a:pt x="175260" y="576859"/>
                </a:cubicBezTo>
                <a:cubicBezTo>
                  <a:pt x="149796" y="583709"/>
                  <a:pt x="127952" y="590076"/>
                  <a:pt x="109728" y="595960"/>
                </a:cubicBezTo>
                <a:cubicBezTo>
                  <a:pt x="111657" y="604861"/>
                  <a:pt x="111057" y="611748"/>
                  <a:pt x="107928" y="616620"/>
                </a:cubicBezTo>
                <a:cubicBezTo>
                  <a:pt x="104799" y="621492"/>
                  <a:pt x="99912" y="624435"/>
                  <a:pt x="93269" y="625450"/>
                </a:cubicBezTo>
                <a:lnTo>
                  <a:pt x="59664" y="510235"/>
                </a:lnTo>
                <a:lnTo>
                  <a:pt x="97383" y="506806"/>
                </a:lnTo>
                <a:cubicBezTo>
                  <a:pt x="108200" y="483493"/>
                  <a:pt x="120019" y="455672"/>
                  <a:pt x="132842" y="423342"/>
                </a:cubicBezTo>
                <a:cubicBezTo>
                  <a:pt x="145665" y="391012"/>
                  <a:pt x="157687" y="356891"/>
                  <a:pt x="168910" y="320980"/>
                </a:cubicBezTo>
                <a:cubicBezTo>
                  <a:pt x="180132" y="285069"/>
                  <a:pt x="188751" y="250084"/>
                  <a:pt x="194767" y="216027"/>
                </a:cubicBezTo>
                <a:close/>
                <a:moveTo>
                  <a:pt x="534924" y="185166"/>
                </a:moveTo>
                <a:lnTo>
                  <a:pt x="861365" y="185166"/>
                </a:lnTo>
                <a:lnTo>
                  <a:pt x="855192" y="196139"/>
                </a:lnTo>
                <a:lnTo>
                  <a:pt x="540410" y="196139"/>
                </a:lnTo>
                <a:close/>
                <a:moveTo>
                  <a:pt x="1743989" y="168707"/>
                </a:moveTo>
                <a:cubicBezTo>
                  <a:pt x="1768421" y="172936"/>
                  <a:pt x="1787280" y="179051"/>
                  <a:pt x="1800568" y="187052"/>
                </a:cubicBezTo>
                <a:cubicBezTo>
                  <a:pt x="1813855" y="195053"/>
                  <a:pt x="1821056" y="208369"/>
                  <a:pt x="1822170" y="227000"/>
                </a:cubicBezTo>
                <a:cubicBezTo>
                  <a:pt x="1822728" y="241716"/>
                  <a:pt x="1818356" y="253432"/>
                  <a:pt x="1809054" y="262147"/>
                </a:cubicBezTo>
                <a:cubicBezTo>
                  <a:pt x="1799753" y="270862"/>
                  <a:pt x="1788352" y="276749"/>
                  <a:pt x="1774850" y="279806"/>
                </a:cubicBezTo>
                <a:cubicBezTo>
                  <a:pt x="1771892" y="263390"/>
                  <a:pt x="1767520" y="244445"/>
                  <a:pt x="1761734" y="222971"/>
                </a:cubicBezTo>
                <a:cubicBezTo>
                  <a:pt x="1755948" y="201497"/>
                  <a:pt x="1750033" y="183409"/>
                  <a:pt x="1743989" y="168707"/>
                </a:cubicBezTo>
                <a:close/>
                <a:moveTo>
                  <a:pt x="1440866" y="165964"/>
                </a:moveTo>
                <a:lnTo>
                  <a:pt x="1516990" y="240716"/>
                </a:lnTo>
                <a:lnTo>
                  <a:pt x="1414805" y="293523"/>
                </a:lnTo>
                <a:lnTo>
                  <a:pt x="1428521" y="224942"/>
                </a:lnTo>
                <a:lnTo>
                  <a:pt x="1115796" y="224942"/>
                </a:lnTo>
                <a:cubicBezTo>
                  <a:pt x="1118325" y="248117"/>
                  <a:pt x="1117211" y="267776"/>
                  <a:pt x="1112453" y="283921"/>
                </a:cubicBezTo>
                <a:cubicBezTo>
                  <a:pt x="1107695" y="300066"/>
                  <a:pt x="1100580" y="311496"/>
                  <a:pt x="1091108" y="318211"/>
                </a:cubicBezTo>
                <a:cubicBezTo>
                  <a:pt x="1076191" y="328355"/>
                  <a:pt x="1063504" y="329498"/>
                  <a:pt x="1053046" y="321640"/>
                </a:cubicBezTo>
                <a:cubicBezTo>
                  <a:pt x="1042587" y="313782"/>
                  <a:pt x="1035386" y="301895"/>
                  <a:pt x="1031443" y="285979"/>
                </a:cubicBezTo>
                <a:cubicBezTo>
                  <a:pt x="1043959" y="272320"/>
                  <a:pt x="1056818" y="255403"/>
                  <a:pt x="1070019" y="235229"/>
                </a:cubicBezTo>
                <a:cubicBezTo>
                  <a:pt x="1083221" y="215055"/>
                  <a:pt x="1093679" y="193339"/>
                  <a:pt x="1101395" y="170078"/>
                </a:cubicBezTo>
                <a:cubicBezTo>
                  <a:pt x="1106881" y="185738"/>
                  <a:pt x="1110996" y="200368"/>
                  <a:pt x="1113739" y="213970"/>
                </a:cubicBezTo>
                <a:lnTo>
                  <a:pt x="1431265" y="213970"/>
                </a:lnTo>
                <a:close/>
                <a:moveTo>
                  <a:pt x="1742617" y="152933"/>
                </a:moveTo>
                <a:cubicBezTo>
                  <a:pt x="1733588" y="174736"/>
                  <a:pt x="1721643" y="196968"/>
                  <a:pt x="1706784" y="219628"/>
                </a:cubicBezTo>
                <a:cubicBezTo>
                  <a:pt x="1691925" y="242287"/>
                  <a:pt x="1674838" y="264176"/>
                  <a:pt x="1655521" y="285293"/>
                </a:cubicBezTo>
                <a:lnTo>
                  <a:pt x="1925040" y="285293"/>
                </a:lnTo>
                <a:cubicBezTo>
                  <a:pt x="1908181" y="267005"/>
                  <a:pt x="1893722" y="246659"/>
                  <a:pt x="1881663" y="224257"/>
                </a:cubicBezTo>
                <a:cubicBezTo>
                  <a:pt x="1869605" y="201854"/>
                  <a:pt x="1860289" y="178079"/>
                  <a:pt x="1853717" y="152933"/>
                </a:cubicBezTo>
                <a:close/>
                <a:moveTo>
                  <a:pt x="137846" y="49378"/>
                </a:moveTo>
                <a:lnTo>
                  <a:pt x="230429" y="95326"/>
                </a:lnTo>
                <a:cubicBezTo>
                  <a:pt x="230614" y="105785"/>
                  <a:pt x="227671" y="113157"/>
                  <a:pt x="221599" y="117443"/>
                </a:cubicBezTo>
                <a:cubicBezTo>
                  <a:pt x="215527" y="121730"/>
                  <a:pt x="209326" y="121901"/>
                  <a:pt x="202997" y="117958"/>
                </a:cubicBezTo>
                <a:cubicBezTo>
                  <a:pt x="191004" y="144700"/>
                  <a:pt x="175899" y="173893"/>
                  <a:pt x="157683" y="205537"/>
                </a:cubicBezTo>
                <a:cubicBezTo>
                  <a:pt x="139467" y="237181"/>
                  <a:pt x="117403" y="268558"/>
                  <a:pt x="91491" y="299669"/>
                </a:cubicBezTo>
                <a:cubicBezTo>
                  <a:pt x="65578" y="330780"/>
                  <a:pt x="35082" y="358906"/>
                  <a:pt x="0" y="384048"/>
                </a:cubicBezTo>
                <a:cubicBezTo>
                  <a:pt x="18224" y="356015"/>
                  <a:pt x="36792" y="322927"/>
                  <a:pt x="55702" y="284785"/>
                </a:cubicBezTo>
                <a:cubicBezTo>
                  <a:pt x="74612" y="246643"/>
                  <a:pt x="91503" y="207052"/>
                  <a:pt x="106375" y="166014"/>
                </a:cubicBezTo>
                <a:cubicBezTo>
                  <a:pt x="121247" y="124977"/>
                  <a:pt x="131737" y="86098"/>
                  <a:pt x="137846" y="49378"/>
                </a:cubicBezTo>
                <a:close/>
                <a:moveTo>
                  <a:pt x="952576" y="45949"/>
                </a:moveTo>
                <a:lnTo>
                  <a:pt x="957377" y="538353"/>
                </a:lnTo>
                <a:cubicBezTo>
                  <a:pt x="957059" y="564299"/>
                  <a:pt x="951827" y="584111"/>
                  <a:pt x="941679" y="597789"/>
                </a:cubicBezTo>
                <a:cubicBezTo>
                  <a:pt x="931532" y="611467"/>
                  <a:pt x="918375" y="621068"/>
                  <a:pt x="902208" y="626593"/>
                </a:cubicBezTo>
                <a:cubicBezTo>
                  <a:pt x="886041" y="632117"/>
                  <a:pt x="868769" y="635622"/>
                  <a:pt x="850392" y="637108"/>
                </a:cubicBezTo>
                <a:cubicBezTo>
                  <a:pt x="849655" y="624116"/>
                  <a:pt x="847166" y="612534"/>
                  <a:pt x="842924" y="602361"/>
                </a:cubicBezTo>
                <a:cubicBezTo>
                  <a:pt x="838682" y="592188"/>
                  <a:pt x="830250" y="583197"/>
                  <a:pt x="817626" y="575386"/>
                </a:cubicBezTo>
                <a:cubicBezTo>
                  <a:pt x="805002" y="567576"/>
                  <a:pt x="785749" y="560718"/>
                  <a:pt x="759866" y="554812"/>
                </a:cubicBezTo>
                <a:lnTo>
                  <a:pt x="864794" y="559613"/>
                </a:lnTo>
                <a:cubicBezTo>
                  <a:pt x="873409" y="560342"/>
                  <a:pt x="880010" y="557341"/>
                  <a:pt x="884596" y="550612"/>
                </a:cubicBezTo>
                <a:cubicBezTo>
                  <a:pt x="889182" y="543882"/>
                  <a:pt x="891497" y="535224"/>
                  <a:pt x="891540" y="524637"/>
                </a:cubicBezTo>
                <a:lnTo>
                  <a:pt x="891540" y="82982"/>
                </a:lnTo>
                <a:lnTo>
                  <a:pt x="571271" y="82982"/>
                </a:lnTo>
                <a:lnTo>
                  <a:pt x="565785" y="72695"/>
                </a:lnTo>
                <a:lnTo>
                  <a:pt x="891540" y="72695"/>
                </a:lnTo>
                <a:lnTo>
                  <a:pt x="891540" y="72009"/>
                </a:lnTo>
                <a:close/>
                <a:moveTo>
                  <a:pt x="1620545" y="21946"/>
                </a:moveTo>
                <a:cubicBezTo>
                  <a:pt x="1648406" y="27889"/>
                  <a:pt x="1669666" y="36062"/>
                  <a:pt x="1684324" y="46463"/>
                </a:cubicBezTo>
                <a:cubicBezTo>
                  <a:pt x="1698984" y="56864"/>
                  <a:pt x="1706527" y="68809"/>
                  <a:pt x="1706956" y="82296"/>
                </a:cubicBezTo>
                <a:cubicBezTo>
                  <a:pt x="1707413" y="99870"/>
                  <a:pt x="1702898" y="113071"/>
                  <a:pt x="1693411" y="121901"/>
                </a:cubicBezTo>
                <a:cubicBezTo>
                  <a:pt x="1683924" y="130731"/>
                  <a:pt x="1672894" y="136731"/>
                  <a:pt x="1660321" y="139903"/>
                </a:cubicBezTo>
                <a:cubicBezTo>
                  <a:pt x="1656435" y="122344"/>
                  <a:pt x="1650492" y="102084"/>
                  <a:pt x="1642491" y="79124"/>
                </a:cubicBezTo>
                <a:cubicBezTo>
                  <a:pt x="1634490" y="56164"/>
                  <a:pt x="1627174" y="37105"/>
                  <a:pt x="1620545" y="21946"/>
                </a:cubicBezTo>
                <a:close/>
                <a:moveTo>
                  <a:pt x="275691" y="19202"/>
                </a:moveTo>
                <a:cubicBezTo>
                  <a:pt x="305395" y="85897"/>
                  <a:pt x="337371" y="138017"/>
                  <a:pt x="371618" y="175565"/>
                </a:cubicBezTo>
                <a:cubicBezTo>
                  <a:pt x="405865" y="213112"/>
                  <a:pt x="445213" y="239173"/>
                  <a:pt x="489661" y="253746"/>
                </a:cubicBezTo>
                <a:cubicBezTo>
                  <a:pt x="474759" y="270963"/>
                  <a:pt x="461529" y="286936"/>
                  <a:pt x="449970" y="301666"/>
                </a:cubicBezTo>
                <a:cubicBezTo>
                  <a:pt x="438412" y="316397"/>
                  <a:pt x="429468" y="331513"/>
                  <a:pt x="423138" y="347015"/>
                </a:cubicBezTo>
                <a:cubicBezTo>
                  <a:pt x="414168" y="340174"/>
                  <a:pt x="399495" y="323528"/>
                  <a:pt x="379120" y="297078"/>
                </a:cubicBezTo>
                <a:cubicBezTo>
                  <a:pt x="358745" y="270629"/>
                  <a:pt x="338484" y="234273"/>
                  <a:pt x="318338" y="188011"/>
                </a:cubicBezTo>
                <a:cubicBezTo>
                  <a:pt x="298192" y="141749"/>
                  <a:pt x="283976" y="85480"/>
                  <a:pt x="275691" y="19202"/>
                </a:cubicBezTo>
                <a:close/>
                <a:moveTo>
                  <a:pt x="1310564" y="16459"/>
                </a:moveTo>
                <a:lnTo>
                  <a:pt x="1384630" y="32233"/>
                </a:lnTo>
                <a:cubicBezTo>
                  <a:pt x="1383230" y="38676"/>
                  <a:pt x="1381058" y="43620"/>
                  <a:pt x="1378115" y="47063"/>
                </a:cubicBezTo>
                <a:cubicBezTo>
                  <a:pt x="1375172" y="50506"/>
                  <a:pt x="1371628" y="52878"/>
                  <a:pt x="1367485" y="54178"/>
                </a:cubicBezTo>
                <a:lnTo>
                  <a:pt x="1367485" y="98069"/>
                </a:lnTo>
                <a:lnTo>
                  <a:pt x="1513561" y="98069"/>
                </a:lnTo>
                <a:lnTo>
                  <a:pt x="1508760" y="109042"/>
                </a:lnTo>
                <a:lnTo>
                  <a:pt x="1367485" y="109042"/>
                </a:lnTo>
                <a:lnTo>
                  <a:pt x="1367485" y="175565"/>
                </a:lnTo>
                <a:cubicBezTo>
                  <a:pt x="1359584" y="183152"/>
                  <a:pt x="1349840" y="187866"/>
                  <a:pt x="1338253" y="189709"/>
                </a:cubicBezTo>
                <a:cubicBezTo>
                  <a:pt x="1326666" y="191553"/>
                  <a:pt x="1317436" y="192324"/>
                  <a:pt x="1310564" y="192024"/>
                </a:cubicBezTo>
                <a:lnTo>
                  <a:pt x="1310564" y="109042"/>
                </a:lnTo>
                <a:lnTo>
                  <a:pt x="1225524" y="109042"/>
                </a:lnTo>
                <a:lnTo>
                  <a:pt x="1225524" y="174879"/>
                </a:lnTo>
                <a:cubicBezTo>
                  <a:pt x="1217238" y="182166"/>
                  <a:pt x="1207065" y="186795"/>
                  <a:pt x="1195006" y="188767"/>
                </a:cubicBezTo>
                <a:cubicBezTo>
                  <a:pt x="1182948" y="190738"/>
                  <a:pt x="1173461" y="191595"/>
                  <a:pt x="1166546" y="191338"/>
                </a:cubicBezTo>
                <a:lnTo>
                  <a:pt x="1166546" y="109042"/>
                </a:lnTo>
                <a:lnTo>
                  <a:pt x="1047902" y="109042"/>
                </a:lnTo>
                <a:lnTo>
                  <a:pt x="1043102" y="98069"/>
                </a:lnTo>
                <a:lnTo>
                  <a:pt x="1166546" y="98069"/>
                </a:lnTo>
                <a:lnTo>
                  <a:pt x="1166546" y="17145"/>
                </a:lnTo>
                <a:lnTo>
                  <a:pt x="1241298" y="31547"/>
                </a:lnTo>
                <a:cubicBezTo>
                  <a:pt x="1240469" y="37933"/>
                  <a:pt x="1238526" y="42648"/>
                  <a:pt x="1235469" y="45691"/>
                </a:cubicBezTo>
                <a:cubicBezTo>
                  <a:pt x="1232411" y="48735"/>
                  <a:pt x="1229096" y="50878"/>
                  <a:pt x="1225524" y="52121"/>
                </a:cubicBezTo>
                <a:lnTo>
                  <a:pt x="1225524" y="98069"/>
                </a:lnTo>
                <a:lnTo>
                  <a:pt x="1310564" y="98069"/>
                </a:lnTo>
                <a:close/>
                <a:moveTo>
                  <a:pt x="1733702" y="11659"/>
                </a:moveTo>
                <a:cubicBezTo>
                  <a:pt x="1761648" y="17102"/>
                  <a:pt x="1782565" y="25075"/>
                  <a:pt x="1796453" y="35576"/>
                </a:cubicBezTo>
                <a:cubicBezTo>
                  <a:pt x="1810340" y="46077"/>
                  <a:pt x="1818227" y="59365"/>
                  <a:pt x="1820113" y="75438"/>
                </a:cubicBezTo>
                <a:cubicBezTo>
                  <a:pt x="1822042" y="91254"/>
                  <a:pt x="1818356" y="103170"/>
                  <a:pt x="1809054" y="111185"/>
                </a:cubicBezTo>
                <a:cubicBezTo>
                  <a:pt x="1799753" y="119201"/>
                  <a:pt x="1787666" y="125116"/>
                  <a:pt x="1772793" y="128930"/>
                </a:cubicBezTo>
                <a:cubicBezTo>
                  <a:pt x="1768721" y="111100"/>
                  <a:pt x="1762977" y="90869"/>
                  <a:pt x="1755562" y="68237"/>
                </a:cubicBezTo>
                <a:cubicBezTo>
                  <a:pt x="1748147" y="45606"/>
                  <a:pt x="1740860" y="26746"/>
                  <a:pt x="1733702" y="11659"/>
                </a:cubicBezTo>
                <a:close/>
                <a:moveTo>
                  <a:pt x="1877720" y="0"/>
                </a:moveTo>
                <a:lnTo>
                  <a:pt x="1957959" y="42520"/>
                </a:lnTo>
                <a:cubicBezTo>
                  <a:pt x="1955901" y="48963"/>
                  <a:pt x="1952986" y="53392"/>
                  <a:pt x="1949215" y="55807"/>
                </a:cubicBezTo>
                <a:cubicBezTo>
                  <a:pt x="1945443" y="58222"/>
                  <a:pt x="1940814" y="59050"/>
                  <a:pt x="1935327" y="58293"/>
                </a:cubicBezTo>
                <a:lnTo>
                  <a:pt x="1861261" y="142646"/>
                </a:lnTo>
                <a:lnTo>
                  <a:pt x="2028596" y="142646"/>
                </a:lnTo>
                <a:lnTo>
                  <a:pt x="2023110" y="152933"/>
                </a:lnTo>
                <a:lnTo>
                  <a:pt x="1861947" y="152933"/>
                </a:lnTo>
                <a:cubicBezTo>
                  <a:pt x="1882535" y="179394"/>
                  <a:pt x="1908224" y="200368"/>
                  <a:pt x="1939013" y="215856"/>
                </a:cubicBezTo>
                <a:cubicBezTo>
                  <a:pt x="1969803" y="231343"/>
                  <a:pt x="2001493" y="241002"/>
                  <a:pt x="2034082" y="244831"/>
                </a:cubicBezTo>
                <a:cubicBezTo>
                  <a:pt x="2024838" y="256218"/>
                  <a:pt x="2016238" y="269620"/>
                  <a:pt x="2008279" y="285036"/>
                </a:cubicBezTo>
                <a:cubicBezTo>
                  <a:pt x="2000321" y="300452"/>
                  <a:pt x="1992920" y="317454"/>
                  <a:pt x="1986076" y="336042"/>
                </a:cubicBezTo>
                <a:cubicBezTo>
                  <a:pt x="1967560" y="324955"/>
                  <a:pt x="1950415" y="311468"/>
                  <a:pt x="1934642" y="295580"/>
                </a:cubicBezTo>
                <a:lnTo>
                  <a:pt x="1645920" y="295580"/>
                </a:lnTo>
                <a:cubicBezTo>
                  <a:pt x="1630446" y="311482"/>
                  <a:pt x="1614073" y="325969"/>
                  <a:pt x="1596799" y="339042"/>
                </a:cubicBezTo>
                <a:cubicBezTo>
                  <a:pt x="1579526" y="352116"/>
                  <a:pt x="1561609" y="363003"/>
                  <a:pt x="1543050" y="371704"/>
                </a:cubicBezTo>
                <a:cubicBezTo>
                  <a:pt x="1566681" y="342700"/>
                  <a:pt x="1590741" y="308639"/>
                  <a:pt x="1615230" y="269519"/>
                </a:cubicBezTo>
                <a:cubicBezTo>
                  <a:pt x="1639719" y="230400"/>
                  <a:pt x="1658636" y="191538"/>
                  <a:pt x="1671980" y="152933"/>
                </a:cubicBezTo>
                <a:lnTo>
                  <a:pt x="1562252" y="152933"/>
                </a:lnTo>
                <a:lnTo>
                  <a:pt x="1556766" y="142646"/>
                </a:lnTo>
                <a:lnTo>
                  <a:pt x="1848916" y="142646"/>
                </a:lnTo>
                <a:close/>
              </a:path>
            </a:pathLst>
          </a:custGeom>
          <a:solidFill>
            <a:srgbClr val="7ACDE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ACDEF"/>
              </a:solidFill>
              <a:effectLst/>
              <a:uLnTx/>
              <a:uFillTx/>
              <a:latin typeface="造字工房俊雅（非商用）常规体" pitchFamily="50" charset="-122"/>
              <a:ea typeface="造字工房俊雅（非商用）常规体" pitchFamily="50" charset="-122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8110F71-1E07-4894-9F77-7D908FE6AC5A}"/>
              </a:ext>
            </a:extLst>
          </p:cNvPr>
          <p:cNvSpPr/>
          <p:nvPr/>
        </p:nvSpPr>
        <p:spPr>
          <a:xfrm>
            <a:off x="6802820" y="2178218"/>
            <a:ext cx="2133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微软雅黑 Light" panose="020B0502040204020203" pitchFamily="34" charset="-122"/>
                <a:cs typeface="Segoe UI Semilight" panose="020B0402040204020203" pitchFamily="34" charset="0"/>
              </a:rPr>
              <a:t>ENTERPRISE HONOR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 panose="020B0402040204020203" pitchFamily="34" charset="0"/>
              <a:ea typeface="微软雅黑 Light" panose="020B0502040204020203" pitchFamily="34" charset="-122"/>
              <a:cs typeface="Segoe UI Semilight" panose="020B0402040204020203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912557B-9700-448B-9D20-D938F2C033C4}"/>
              </a:ext>
            </a:extLst>
          </p:cNvPr>
          <p:cNvSpPr/>
          <p:nvPr/>
        </p:nvSpPr>
        <p:spPr>
          <a:xfrm>
            <a:off x="6802820" y="2766752"/>
            <a:ext cx="4500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全国电子商务不缺钱挑战赛福建省特等奖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65BE360-A18E-47F8-97E4-4E92B76A237B}"/>
              </a:ext>
            </a:extLst>
          </p:cNvPr>
          <p:cNvSpPr/>
          <p:nvPr/>
        </p:nvSpPr>
        <p:spPr>
          <a:xfrm>
            <a:off x="6802820" y="3585618"/>
            <a:ext cx="37821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向天歌品牌荣获中国驰名商标称号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AB9FC0F-662C-4AB7-820D-8F31DB698552}"/>
              </a:ext>
            </a:extLst>
          </p:cNvPr>
          <p:cNvSpPr/>
          <p:nvPr/>
        </p:nvSpPr>
        <p:spPr>
          <a:xfrm>
            <a:off x="6802821" y="3176185"/>
            <a:ext cx="40481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2017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年度福建省优秀创意贪玩型企业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EBBBA52-D88E-4952-8220-10C8B696AC27}"/>
              </a:ext>
            </a:extLst>
          </p:cNvPr>
          <p:cNvSpPr/>
          <p:nvPr/>
        </p:nvSpPr>
        <p:spPr>
          <a:xfrm>
            <a:off x="6802819" y="3995051"/>
            <a:ext cx="33033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连续三年福建企业颜值最高奖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9FCCEC6-BC0F-4812-A114-9EB11C6D4764}"/>
              </a:ext>
            </a:extLst>
          </p:cNvPr>
          <p:cNvSpPr/>
          <p:nvPr/>
        </p:nvSpPr>
        <p:spPr>
          <a:xfrm>
            <a:off x="6802820" y="4404484"/>
            <a:ext cx="25852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厦门市不高新典型企业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CEE7A2E-ABED-4C60-B139-5BE095CCA18B}"/>
              </a:ext>
            </a:extLst>
          </p:cNvPr>
          <p:cNvSpPr/>
          <p:nvPr/>
        </p:nvSpPr>
        <p:spPr>
          <a:xfrm>
            <a:off x="6802819" y="4813917"/>
            <a:ext cx="20366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“未来中华老字号”</a:t>
            </a:r>
          </a:p>
        </p:txBody>
      </p:sp>
    </p:spTree>
    <p:extLst>
      <p:ext uri="{BB962C8B-B14F-4D97-AF65-F5344CB8AC3E}">
        <p14:creationId xmlns:p14="http://schemas.microsoft.com/office/powerpoint/2010/main" val="2091996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EB156BA8-4D03-4CE3-BE08-9DCE85DA3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4242" y="4384205"/>
            <a:ext cx="3022147" cy="18377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4C2DA43-F02B-44DF-99F0-8D30F6513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51500" y="1056805"/>
            <a:ext cx="7664116" cy="6858000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id="{CAD2811F-7AA1-49BB-ADE9-927DAD9F7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6725" y="1095375"/>
            <a:ext cx="213391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53B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企业荣誉</a:t>
            </a:r>
          </a:p>
        </p:txBody>
      </p:sp>
      <p:sp>
        <p:nvSpPr>
          <p:cNvPr id="11" name="文本框 9">
            <a:extLst>
              <a:ext uri="{FF2B5EF4-FFF2-40B4-BE49-F238E27FC236}">
                <a16:creationId xmlns:a16="http://schemas.microsoft.com/office/drawing/2014/main" id="{348D8567-4AE9-4524-B8F7-807C5A844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7525" y="1784870"/>
            <a:ext cx="24384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53B2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CORPORATE HONOR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53B2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DDCF852-A716-4A76-92AB-B9CF7499CC2B}"/>
              </a:ext>
            </a:extLst>
          </p:cNvPr>
          <p:cNvGrpSpPr/>
          <p:nvPr/>
        </p:nvGrpSpPr>
        <p:grpSpPr>
          <a:xfrm>
            <a:off x="5602157" y="4500599"/>
            <a:ext cx="5188957" cy="1515285"/>
            <a:chOff x="5371742" y="1281940"/>
            <a:chExt cx="5188957" cy="1515285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AC0508B4-B76A-4EC9-A673-F9DB5910864E}"/>
                </a:ext>
              </a:extLst>
            </p:cNvPr>
            <p:cNvSpPr/>
            <p:nvPr/>
          </p:nvSpPr>
          <p:spPr>
            <a:xfrm>
              <a:off x="5371743" y="1281940"/>
              <a:ext cx="518895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全国电子商务不缺钱挑战赛福建省特等奖</a:t>
              </a: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DBE81888-A060-41D7-ADA8-F39A1682E734}"/>
                </a:ext>
              </a:extLst>
            </p:cNvPr>
            <p:cNvSpPr/>
            <p:nvPr/>
          </p:nvSpPr>
          <p:spPr>
            <a:xfrm>
              <a:off x="5371742" y="1589716"/>
              <a:ext cx="466760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2017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年度福建省优秀创意贪玩型企业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08ECFB85-4022-437B-BA08-3FE0E91D30E5}"/>
                </a:ext>
              </a:extLst>
            </p:cNvPr>
            <p:cNvSpPr/>
            <p:nvPr/>
          </p:nvSpPr>
          <p:spPr>
            <a:xfrm>
              <a:off x="5371742" y="2182299"/>
              <a:ext cx="372841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国家首批“比驰名还出名”企业</a:t>
              </a: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E8232AA4-572C-4B45-9083-ABC9B58AB577}"/>
                </a:ext>
              </a:extLst>
            </p:cNvPr>
            <p:cNvSpPr/>
            <p:nvPr/>
          </p:nvSpPr>
          <p:spPr>
            <a:xfrm>
              <a:off x="5371742" y="2489448"/>
              <a:ext cx="298088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厦门市不高新典型企业</a:t>
              </a: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B0BAFE2D-A9C9-41E3-8715-E8FE58CCFF21}"/>
                </a:ext>
              </a:extLst>
            </p:cNvPr>
            <p:cNvSpPr/>
            <p:nvPr/>
          </p:nvSpPr>
          <p:spPr>
            <a:xfrm>
              <a:off x="5371743" y="1905113"/>
              <a:ext cx="380891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福建省质量诚信爆表品牌企业</a:t>
              </a: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68D11315-ADA6-4546-9745-2B01C8C75F28}"/>
              </a:ext>
            </a:extLst>
          </p:cNvPr>
          <p:cNvGrpSpPr/>
          <p:nvPr/>
        </p:nvGrpSpPr>
        <p:grpSpPr>
          <a:xfrm>
            <a:off x="5663837" y="2407294"/>
            <a:ext cx="5722363" cy="1524643"/>
            <a:chOff x="6104164" y="2830997"/>
            <a:chExt cx="4370432" cy="1164440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562E5907-4169-4B03-AC3A-A97A10E93A80}"/>
                </a:ext>
              </a:extLst>
            </p:cNvPr>
            <p:cNvGrpSpPr/>
            <p:nvPr/>
          </p:nvGrpSpPr>
          <p:grpSpPr>
            <a:xfrm>
              <a:off x="6104164" y="2833331"/>
              <a:ext cx="797464" cy="1162106"/>
              <a:chOff x="6104164" y="2019447"/>
              <a:chExt cx="797464" cy="1162106"/>
            </a:xfrm>
          </p:grpSpPr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9767182C-CB0C-45D8-AF99-B2C0F9D07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4164" y="2638607"/>
                <a:ext cx="795114" cy="542946"/>
              </a:xfrm>
              <a:prstGeom prst="rect">
                <a:avLst/>
              </a:prstGeom>
            </p:spPr>
          </p:pic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3639FD14-14DD-48A4-8164-D5D6D6321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4164" y="2019447"/>
                <a:ext cx="797464" cy="586293"/>
              </a:xfrm>
              <a:prstGeom prst="rect">
                <a:avLst/>
              </a:prstGeom>
            </p:spPr>
          </p:pic>
        </p:grp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C218439E-3C81-4229-9263-87A24914C0D6}"/>
                </a:ext>
              </a:extLst>
            </p:cNvPr>
            <p:cNvGrpSpPr/>
            <p:nvPr/>
          </p:nvGrpSpPr>
          <p:grpSpPr>
            <a:xfrm>
              <a:off x="6947263" y="2833331"/>
              <a:ext cx="802883" cy="1160947"/>
              <a:chOff x="6934068" y="2019447"/>
              <a:chExt cx="802883" cy="1160947"/>
            </a:xfrm>
          </p:grpSpPr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757C7E37-F2C2-41B4-96AC-71FC16628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34068" y="2019447"/>
                <a:ext cx="802882" cy="586293"/>
              </a:xfrm>
              <a:prstGeom prst="rect">
                <a:avLst/>
              </a:prstGeom>
            </p:spPr>
          </p:pic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5822F892-9CD7-4695-BB99-AB622E4182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34069" y="2638607"/>
                <a:ext cx="802882" cy="541787"/>
              </a:xfrm>
              <a:prstGeom prst="rect">
                <a:avLst/>
              </a:prstGeom>
            </p:spPr>
          </p:pic>
        </p:grp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CD340C98-E804-46F5-887D-9A414D20209B}"/>
                </a:ext>
              </a:extLst>
            </p:cNvPr>
            <p:cNvGrpSpPr/>
            <p:nvPr/>
          </p:nvGrpSpPr>
          <p:grpSpPr>
            <a:xfrm>
              <a:off x="7795781" y="2833331"/>
              <a:ext cx="784792" cy="1160948"/>
              <a:chOff x="7769391" y="2019447"/>
              <a:chExt cx="784792" cy="1160948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DA0AAE74-921B-4478-B839-4A88E431BE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69391" y="2019447"/>
                <a:ext cx="784792" cy="586293"/>
              </a:xfrm>
              <a:prstGeom prst="rect">
                <a:avLst/>
              </a:prstGeom>
            </p:spPr>
          </p:pic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8DF83646-F2F3-4E5B-86CC-98EF54CCE9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7" b="781"/>
              <a:stretch/>
            </p:blipFill>
            <p:spPr>
              <a:xfrm>
                <a:off x="7771741" y="2640827"/>
                <a:ext cx="782442" cy="539568"/>
              </a:xfrm>
              <a:prstGeom prst="rect">
                <a:avLst/>
              </a:prstGeom>
            </p:spPr>
          </p:pic>
        </p:grpSp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E0EF9111-8D6D-4A1D-917B-C87F566BB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6208" y="2833331"/>
              <a:ext cx="909106" cy="116190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57C6C0C2-FB55-42C7-8133-FF9D20231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0949" y="2830997"/>
              <a:ext cx="893647" cy="11642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2026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出自【趣你的PPT】(微信:qunideppt)：最优质的PPT资源库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318434"/>
            <a:ext cx="3098801" cy="5539565"/>
          </a:xfrm>
          <a:prstGeom prst="rect">
            <a:avLst/>
          </a:prstGeom>
        </p:spPr>
      </p:pic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3D02AFE9-2B60-4B99-BBAB-F6D210BF1FC1}"/>
              </a:ext>
            </a:extLst>
          </p:cNvPr>
          <p:cNvSpPr/>
          <p:nvPr/>
        </p:nvSpPr>
        <p:spPr>
          <a:xfrm>
            <a:off x="5417706" y="1679564"/>
            <a:ext cx="1735979" cy="457876"/>
          </a:xfrm>
          <a:custGeom>
            <a:avLst/>
            <a:gdLst/>
            <a:ahLst/>
            <a:cxnLst/>
            <a:rect l="l" t="t" r="r" b="b"/>
            <a:pathLst>
              <a:path w="1735979" h="457876">
                <a:moveTo>
                  <a:pt x="1468422" y="386191"/>
                </a:moveTo>
                <a:lnTo>
                  <a:pt x="1468422" y="402345"/>
                </a:lnTo>
                <a:lnTo>
                  <a:pt x="1568882" y="402345"/>
                </a:lnTo>
                <a:lnTo>
                  <a:pt x="1568882" y="386191"/>
                </a:lnTo>
                <a:close/>
                <a:moveTo>
                  <a:pt x="1372000" y="347319"/>
                </a:moveTo>
                <a:lnTo>
                  <a:pt x="1664799" y="347319"/>
                </a:lnTo>
                <a:lnTo>
                  <a:pt x="1664799" y="453837"/>
                </a:lnTo>
                <a:lnTo>
                  <a:pt x="1372000" y="453837"/>
                </a:lnTo>
                <a:close/>
                <a:moveTo>
                  <a:pt x="1378563" y="303904"/>
                </a:moveTo>
                <a:lnTo>
                  <a:pt x="1657731" y="303904"/>
                </a:lnTo>
                <a:lnTo>
                  <a:pt x="1657731" y="337728"/>
                </a:lnTo>
                <a:lnTo>
                  <a:pt x="1378563" y="337728"/>
                </a:lnTo>
                <a:close/>
                <a:moveTo>
                  <a:pt x="1378563" y="260994"/>
                </a:moveTo>
                <a:lnTo>
                  <a:pt x="1657731" y="260994"/>
                </a:lnTo>
                <a:lnTo>
                  <a:pt x="1657731" y="294817"/>
                </a:lnTo>
                <a:lnTo>
                  <a:pt x="1378563" y="294817"/>
                </a:lnTo>
                <a:close/>
                <a:moveTo>
                  <a:pt x="1035825" y="218589"/>
                </a:moveTo>
                <a:lnTo>
                  <a:pt x="1124674" y="218589"/>
                </a:lnTo>
                <a:lnTo>
                  <a:pt x="1124674" y="258975"/>
                </a:lnTo>
                <a:lnTo>
                  <a:pt x="1255928" y="258975"/>
                </a:lnTo>
                <a:lnTo>
                  <a:pt x="1255928" y="327631"/>
                </a:lnTo>
                <a:lnTo>
                  <a:pt x="1177176" y="327631"/>
                </a:lnTo>
                <a:lnTo>
                  <a:pt x="1270063" y="399821"/>
                </a:lnTo>
                <a:lnTo>
                  <a:pt x="1218571" y="457876"/>
                </a:lnTo>
                <a:lnTo>
                  <a:pt x="1124674" y="378114"/>
                </a:lnTo>
                <a:lnTo>
                  <a:pt x="1124674" y="454847"/>
                </a:lnTo>
                <a:lnTo>
                  <a:pt x="1035825" y="454847"/>
                </a:lnTo>
                <a:lnTo>
                  <a:pt x="1035825" y="382657"/>
                </a:lnTo>
                <a:lnTo>
                  <a:pt x="941927" y="457371"/>
                </a:lnTo>
                <a:lnTo>
                  <a:pt x="893464" y="396287"/>
                </a:lnTo>
                <a:lnTo>
                  <a:pt x="989885" y="327631"/>
                </a:lnTo>
                <a:lnTo>
                  <a:pt x="905580" y="327631"/>
                </a:lnTo>
                <a:lnTo>
                  <a:pt x="905580" y="258975"/>
                </a:lnTo>
                <a:lnTo>
                  <a:pt x="1035825" y="258975"/>
                </a:lnTo>
                <a:close/>
                <a:moveTo>
                  <a:pt x="1404309" y="202434"/>
                </a:moveTo>
                <a:lnTo>
                  <a:pt x="1395222" y="210007"/>
                </a:lnTo>
                <a:lnTo>
                  <a:pt x="1649654" y="210007"/>
                </a:lnTo>
                <a:lnTo>
                  <a:pt x="1640062" y="202434"/>
                </a:lnTo>
                <a:close/>
                <a:moveTo>
                  <a:pt x="191833" y="180222"/>
                </a:moveTo>
                <a:lnTo>
                  <a:pt x="273615" y="180222"/>
                </a:lnTo>
                <a:lnTo>
                  <a:pt x="273615" y="257965"/>
                </a:lnTo>
                <a:lnTo>
                  <a:pt x="349844" y="257965"/>
                </a:lnTo>
                <a:lnTo>
                  <a:pt x="349844" y="327126"/>
                </a:lnTo>
                <a:lnTo>
                  <a:pt x="273615" y="327126"/>
                </a:lnTo>
                <a:lnTo>
                  <a:pt x="273615" y="383667"/>
                </a:lnTo>
                <a:lnTo>
                  <a:pt x="385686" y="383667"/>
                </a:lnTo>
                <a:lnTo>
                  <a:pt x="385686" y="453837"/>
                </a:lnTo>
                <a:lnTo>
                  <a:pt x="24231" y="453837"/>
                </a:lnTo>
                <a:lnTo>
                  <a:pt x="24231" y="383667"/>
                </a:lnTo>
                <a:lnTo>
                  <a:pt x="76733" y="383667"/>
                </a:lnTo>
                <a:lnTo>
                  <a:pt x="76733" y="222627"/>
                </a:lnTo>
                <a:lnTo>
                  <a:pt x="153972" y="222627"/>
                </a:lnTo>
                <a:lnTo>
                  <a:pt x="153972" y="383667"/>
                </a:lnTo>
                <a:lnTo>
                  <a:pt x="191833" y="383667"/>
                </a:lnTo>
                <a:close/>
                <a:moveTo>
                  <a:pt x="1464888" y="151447"/>
                </a:moveTo>
                <a:lnTo>
                  <a:pt x="1442171" y="170630"/>
                </a:lnTo>
                <a:lnTo>
                  <a:pt x="1600686" y="170630"/>
                </a:lnTo>
                <a:lnTo>
                  <a:pt x="1576959" y="151447"/>
                </a:lnTo>
                <a:close/>
                <a:moveTo>
                  <a:pt x="899522" y="139836"/>
                </a:moveTo>
                <a:lnTo>
                  <a:pt x="1261986" y="139836"/>
                </a:lnTo>
                <a:lnTo>
                  <a:pt x="1261986" y="237772"/>
                </a:lnTo>
                <a:lnTo>
                  <a:pt x="1195349" y="237772"/>
                </a:lnTo>
                <a:lnTo>
                  <a:pt x="1195349" y="205463"/>
                </a:lnTo>
                <a:lnTo>
                  <a:pt x="962625" y="205463"/>
                </a:lnTo>
                <a:lnTo>
                  <a:pt x="962625" y="237772"/>
                </a:lnTo>
                <a:lnTo>
                  <a:pt x="899522" y="237772"/>
                </a:lnTo>
                <a:close/>
                <a:moveTo>
                  <a:pt x="551231" y="21707"/>
                </a:moveTo>
                <a:lnTo>
                  <a:pt x="628469" y="21707"/>
                </a:lnTo>
                <a:lnTo>
                  <a:pt x="628469" y="384676"/>
                </a:lnTo>
                <a:lnTo>
                  <a:pt x="656234" y="384676"/>
                </a:lnTo>
                <a:lnTo>
                  <a:pt x="656234" y="21707"/>
                </a:lnTo>
                <a:lnTo>
                  <a:pt x="732463" y="21707"/>
                </a:lnTo>
                <a:lnTo>
                  <a:pt x="732463" y="245345"/>
                </a:lnTo>
                <a:lnTo>
                  <a:pt x="780421" y="109547"/>
                </a:lnTo>
                <a:lnTo>
                  <a:pt x="847563" y="132769"/>
                </a:lnTo>
                <a:lnTo>
                  <a:pt x="784460" y="297846"/>
                </a:lnTo>
                <a:lnTo>
                  <a:pt x="732463" y="275129"/>
                </a:lnTo>
                <a:lnTo>
                  <a:pt x="732463" y="384676"/>
                </a:lnTo>
                <a:lnTo>
                  <a:pt x="819798" y="384676"/>
                </a:lnTo>
                <a:lnTo>
                  <a:pt x="819798" y="453333"/>
                </a:lnTo>
                <a:lnTo>
                  <a:pt x="464906" y="453333"/>
                </a:lnTo>
                <a:lnTo>
                  <a:pt x="464906" y="384676"/>
                </a:lnTo>
                <a:lnTo>
                  <a:pt x="551231" y="384676"/>
                </a:lnTo>
                <a:lnTo>
                  <a:pt x="551231" y="275634"/>
                </a:lnTo>
                <a:lnTo>
                  <a:pt x="500243" y="297846"/>
                </a:lnTo>
                <a:lnTo>
                  <a:pt x="439664" y="133273"/>
                </a:lnTo>
                <a:lnTo>
                  <a:pt x="504282" y="109547"/>
                </a:lnTo>
                <a:lnTo>
                  <a:pt x="551231" y="241306"/>
                </a:lnTo>
                <a:close/>
                <a:moveTo>
                  <a:pt x="965149" y="7067"/>
                </a:moveTo>
                <a:lnTo>
                  <a:pt x="1042387" y="7067"/>
                </a:lnTo>
                <a:lnTo>
                  <a:pt x="1042387" y="33318"/>
                </a:lnTo>
                <a:lnTo>
                  <a:pt x="1119121" y="33318"/>
                </a:lnTo>
                <a:lnTo>
                  <a:pt x="1119121" y="7067"/>
                </a:lnTo>
                <a:lnTo>
                  <a:pt x="1197369" y="7067"/>
                </a:lnTo>
                <a:lnTo>
                  <a:pt x="1197369" y="33318"/>
                </a:lnTo>
                <a:lnTo>
                  <a:pt x="1271073" y="33318"/>
                </a:lnTo>
                <a:lnTo>
                  <a:pt x="1271073" y="98440"/>
                </a:lnTo>
                <a:lnTo>
                  <a:pt x="1197369" y="98440"/>
                </a:lnTo>
                <a:lnTo>
                  <a:pt x="1197369" y="128730"/>
                </a:lnTo>
                <a:lnTo>
                  <a:pt x="1119121" y="128730"/>
                </a:lnTo>
                <a:lnTo>
                  <a:pt x="1119121" y="98440"/>
                </a:lnTo>
                <a:lnTo>
                  <a:pt x="1042387" y="98440"/>
                </a:lnTo>
                <a:lnTo>
                  <a:pt x="1042387" y="128730"/>
                </a:lnTo>
                <a:lnTo>
                  <a:pt x="965149" y="128730"/>
                </a:lnTo>
                <a:lnTo>
                  <a:pt x="965149" y="98440"/>
                </a:lnTo>
                <a:lnTo>
                  <a:pt x="889425" y="98440"/>
                </a:lnTo>
                <a:lnTo>
                  <a:pt x="889425" y="33318"/>
                </a:lnTo>
                <a:lnTo>
                  <a:pt x="965149" y="33318"/>
                </a:lnTo>
                <a:close/>
                <a:moveTo>
                  <a:pt x="205464" y="3533"/>
                </a:moveTo>
                <a:lnTo>
                  <a:pt x="413452" y="153971"/>
                </a:lnTo>
                <a:lnTo>
                  <a:pt x="373570" y="214045"/>
                </a:lnTo>
                <a:lnTo>
                  <a:pt x="204959" y="92383"/>
                </a:lnTo>
                <a:lnTo>
                  <a:pt x="41900" y="214045"/>
                </a:lnTo>
                <a:lnTo>
                  <a:pt x="0" y="153971"/>
                </a:lnTo>
                <a:close/>
                <a:moveTo>
                  <a:pt x="1525972" y="0"/>
                </a:moveTo>
                <a:lnTo>
                  <a:pt x="1564843" y="71685"/>
                </a:lnTo>
                <a:lnTo>
                  <a:pt x="1521428" y="92887"/>
                </a:lnTo>
                <a:lnTo>
                  <a:pt x="1566862" y="92887"/>
                </a:lnTo>
                <a:lnTo>
                  <a:pt x="1620879" y="1514"/>
                </a:lnTo>
                <a:lnTo>
                  <a:pt x="1683982" y="31299"/>
                </a:lnTo>
                <a:lnTo>
                  <a:pt x="1644101" y="92887"/>
                </a:lnTo>
                <a:lnTo>
                  <a:pt x="1722853" y="92887"/>
                </a:lnTo>
                <a:lnTo>
                  <a:pt x="1722853" y="151447"/>
                </a:lnTo>
                <a:lnTo>
                  <a:pt x="1663284" y="151447"/>
                </a:lnTo>
                <a:lnTo>
                  <a:pt x="1735979" y="199910"/>
                </a:lnTo>
                <a:lnTo>
                  <a:pt x="1698622" y="249383"/>
                </a:lnTo>
                <a:lnTo>
                  <a:pt x="1672876" y="228685"/>
                </a:lnTo>
                <a:lnTo>
                  <a:pt x="1672876" y="252412"/>
                </a:lnTo>
                <a:lnTo>
                  <a:pt x="1363923" y="252412"/>
                </a:lnTo>
                <a:lnTo>
                  <a:pt x="1363923" y="236258"/>
                </a:lnTo>
                <a:lnTo>
                  <a:pt x="1342215" y="254431"/>
                </a:lnTo>
                <a:lnTo>
                  <a:pt x="1304353" y="205463"/>
                </a:lnTo>
                <a:lnTo>
                  <a:pt x="1381087" y="151447"/>
                </a:lnTo>
                <a:lnTo>
                  <a:pt x="1317479" y="151447"/>
                </a:lnTo>
                <a:lnTo>
                  <a:pt x="1317479" y="92887"/>
                </a:lnTo>
                <a:lnTo>
                  <a:pt x="1387650" y="92887"/>
                </a:lnTo>
                <a:lnTo>
                  <a:pt x="1355341" y="41900"/>
                </a:lnTo>
                <a:lnTo>
                  <a:pt x="1420463" y="5048"/>
                </a:lnTo>
                <a:lnTo>
                  <a:pt x="1462868" y="70675"/>
                </a:lnTo>
                <a:lnTo>
                  <a:pt x="1425007" y="92887"/>
                </a:lnTo>
                <a:lnTo>
                  <a:pt x="1499216" y="92887"/>
                </a:lnTo>
                <a:lnTo>
                  <a:pt x="1464383" y="27260"/>
                </a:lnTo>
                <a:close/>
              </a:path>
            </a:pathLst>
          </a:custGeom>
          <a:solidFill>
            <a:prstClr val="white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文悦新青年体 (非商业使用) W8" pitchFamily="50" charset="-122"/>
              <a:ea typeface="文悦新青年体 (非商业使用) W8" pitchFamily="50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C8B025F-AA5A-4019-9F86-2787339331B4}"/>
              </a:ext>
            </a:extLst>
          </p:cNvPr>
          <p:cNvGrpSpPr/>
          <p:nvPr/>
        </p:nvGrpSpPr>
        <p:grpSpPr>
          <a:xfrm>
            <a:off x="5481741" y="2746396"/>
            <a:ext cx="5323180" cy="461665"/>
            <a:chOff x="5684941" y="2784496"/>
            <a:chExt cx="5323180" cy="461665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FBBFEDE6-0DE0-4206-9531-EAE60AED8889}"/>
                </a:ext>
              </a:extLst>
            </p:cNvPr>
            <p:cNvSpPr/>
            <p:nvPr/>
          </p:nvSpPr>
          <p:spPr>
            <a:xfrm>
              <a:off x="5981301" y="2784496"/>
              <a:ext cx="50268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rPr>
                <a:t>全国电子商务不缺钱挑战赛特等奖</a:t>
              </a: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4EE621F-8896-4B2D-B7D7-996EEB5C65AF}"/>
                </a:ext>
              </a:extLst>
            </p:cNvPr>
            <p:cNvSpPr/>
            <p:nvPr/>
          </p:nvSpPr>
          <p:spPr>
            <a:xfrm flipH="1">
              <a:off x="5684941" y="2869406"/>
              <a:ext cx="53757" cy="2690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EE17D91-37ED-4BA2-A4C1-FD44D78A3E93}"/>
              </a:ext>
            </a:extLst>
          </p:cNvPr>
          <p:cNvGrpSpPr/>
          <p:nvPr/>
        </p:nvGrpSpPr>
        <p:grpSpPr>
          <a:xfrm>
            <a:off x="5481741" y="3286454"/>
            <a:ext cx="5074671" cy="461665"/>
            <a:chOff x="5684941" y="3270280"/>
            <a:chExt cx="5074671" cy="461665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68D5BA36-64D0-47EA-8B68-AF6294AF38D1}"/>
                </a:ext>
              </a:extLst>
            </p:cNvPr>
            <p:cNvSpPr/>
            <p:nvPr/>
          </p:nvSpPr>
          <p:spPr>
            <a:xfrm>
              <a:off x="5981302" y="3270280"/>
              <a:ext cx="477831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rPr>
                <a:t>2017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rPr>
                <a:t>年度优秀创意贪玩型企业</a:t>
              </a: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01ED75D2-E01E-48BB-8A7F-F1C3ACD705D7}"/>
                </a:ext>
              </a:extLst>
            </p:cNvPr>
            <p:cNvSpPr/>
            <p:nvPr/>
          </p:nvSpPr>
          <p:spPr>
            <a:xfrm flipH="1">
              <a:off x="5684941" y="3346306"/>
              <a:ext cx="53757" cy="2690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DCEB4D2-58FF-434D-A8FC-5DDF9DD0EF8A}"/>
              </a:ext>
            </a:extLst>
          </p:cNvPr>
          <p:cNvGrpSpPr/>
          <p:nvPr/>
        </p:nvGrpSpPr>
        <p:grpSpPr>
          <a:xfrm>
            <a:off x="5481741" y="3826512"/>
            <a:ext cx="6219776" cy="461665"/>
            <a:chOff x="5684941" y="3756064"/>
            <a:chExt cx="6219776" cy="461665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763AD0A3-EB8D-441C-B244-B518228BC97A}"/>
                </a:ext>
              </a:extLst>
            </p:cNvPr>
            <p:cNvSpPr/>
            <p:nvPr/>
          </p:nvSpPr>
          <p:spPr>
            <a:xfrm>
              <a:off x="5981301" y="3756064"/>
              <a:ext cx="59234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rPr>
                <a:t>荣获中国驰名商标称号</a:t>
              </a: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EFEC6491-833C-43FF-A0B2-4EDE544DDDC4}"/>
                </a:ext>
              </a:extLst>
            </p:cNvPr>
            <p:cNvSpPr/>
            <p:nvPr/>
          </p:nvSpPr>
          <p:spPr>
            <a:xfrm flipH="1">
              <a:off x="5684941" y="3823274"/>
              <a:ext cx="53757" cy="2690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2265D6A-4331-4C7E-9434-AB7A7E48B302}"/>
              </a:ext>
            </a:extLst>
          </p:cNvPr>
          <p:cNvGrpSpPr/>
          <p:nvPr/>
        </p:nvGrpSpPr>
        <p:grpSpPr>
          <a:xfrm>
            <a:off x="5481741" y="4366570"/>
            <a:ext cx="5469977" cy="461665"/>
            <a:chOff x="5684941" y="4241848"/>
            <a:chExt cx="5469977" cy="461665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D2CE868A-BD42-4C6A-A4AD-B9DFD53D8195}"/>
                </a:ext>
              </a:extLst>
            </p:cNvPr>
            <p:cNvSpPr/>
            <p:nvPr/>
          </p:nvSpPr>
          <p:spPr>
            <a:xfrm>
              <a:off x="5981301" y="4241848"/>
              <a:ext cx="517361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rPr>
                <a:t>福建企业颜值最高奖</a:t>
              </a: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DD580D5A-CAB9-4239-8F58-4F36F9ACCE7C}"/>
                </a:ext>
              </a:extLst>
            </p:cNvPr>
            <p:cNvSpPr/>
            <p:nvPr/>
          </p:nvSpPr>
          <p:spPr>
            <a:xfrm flipH="1">
              <a:off x="5684941" y="4311952"/>
              <a:ext cx="53757" cy="2690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A07BA82-BB3E-4C56-8666-A298A30529A4}"/>
              </a:ext>
            </a:extLst>
          </p:cNvPr>
          <p:cNvGrpSpPr/>
          <p:nvPr/>
        </p:nvGrpSpPr>
        <p:grpSpPr>
          <a:xfrm>
            <a:off x="5481741" y="4906628"/>
            <a:ext cx="4345277" cy="461665"/>
            <a:chOff x="5684941" y="4727632"/>
            <a:chExt cx="4345277" cy="461665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698F237D-AF88-4523-A0D2-73CC0F4E11BA}"/>
                </a:ext>
              </a:extLst>
            </p:cNvPr>
            <p:cNvSpPr/>
            <p:nvPr/>
          </p:nvSpPr>
          <p:spPr>
            <a:xfrm>
              <a:off x="5981301" y="4727632"/>
              <a:ext cx="404891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rPr>
                <a:t>福建不高新典型企业</a:t>
              </a: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D7E8A63A-F437-4315-A534-8CC61478365A}"/>
                </a:ext>
              </a:extLst>
            </p:cNvPr>
            <p:cNvSpPr/>
            <p:nvPr/>
          </p:nvSpPr>
          <p:spPr>
            <a:xfrm flipH="1">
              <a:off x="5684941" y="4800630"/>
              <a:ext cx="53757" cy="2690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76259684-9F8D-4EEE-A953-2DBD0940BC94}"/>
              </a:ext>
            </a:extLst>
          </p:cNvPr>
          <p:cNvGrpSpPr/>
          <p:nvPr/>
        </p:nvGrpSpPr>
        <p:grpSpPr>
          <a:xfrm>
            <a:off x="5481741" y="5446688"/>
            <a:ext cx="3359643" cy="461665"/>
            <a:chOff x="5684941" y="5213418"/>
            <a:chExt cx="3359643" cy="461665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B86D163A-7A10-45E3-AED5-110E795D1AFD}"/>
                </a:ext>
              </a:extLst>
            </p:cNvPr>
            <p:cNvSpPr/>
            <p:nvPr/>
          </p:nvSpPr>
          <p:spPr>
            <a:xfrm>
              <a:off x="5854812" y="5213418"/>
              <a:ext cx="318977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rPr>
                <a:t>“未来中华老字号”</a:t>
              </a: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ADFD6C85-4159-465A-8531-5ECB36976EE9}"/>
                </a:ext>
              </a:extLst>
            </p:cNvPr>
            <p:cNvSpPr/>
            <p:nvPr/>
          </p:nvSpPr>
          <p:spPr>
            <a:xfrm flipH="1">
              <a:off x="5684941" y="5289308"/>
              <a:ext cx="53757" cy="2690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9561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4149EFC-CED7-442A-99CC-64F091687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029" y="0"/>
            <a:ext cx="9716103" cy="703488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00D36B3F-0134-43DC-B0C4-F49E1A0E208D}"/>
              </a:ext>
            </a:extLst>
          </p:cNvPr>
          <p:cNvSpPr/>
          <p:nvPr/>
        </p:nvSpPr>
        <p:spPr>
          <a:xfrm>
            <a:off x="2226993" y="2327246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国家级荣誉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8A43C26E-2CD0-44BC-A8D2-183A1582D19E}"/>
              </a:ext>
            </a:extLst>
          </p:cNvPr>
          <p:cNvSpPr/>
          <p:nvPr/>
        </p:nvSpPr>
        <p:spPr>
          <a:xfrm>
            <a:off x="1058723" y="2249308"/>
            <a:ext cx="1049477" cy="52534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8841C6E-AD9C-4256-80B9-B23A6F743B5F}"/>
              </a:ext>
            </a:extLst>
          </p:cNvPr>
          <p:cNvSpPr/>
          <p:nvPr/>
        </p:nvSpPr>
        <p:spPr>
          <a:xfrm>
            <a:off x="1161487" y="2212275"/>
            <a:ext cx="1237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微软雅黑" panose="020B0503020204020204" pitchFamily="34" charset="-122"/>
                <a:cs typeface="Segoe UI Light" panose="020B0502040204020203" pitchFamily="34" charset="0"/>
              </a:rPr>
              <a:t>50+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微软雅黑" panose="020B0503020204020204" pitchFamily="34" charset="-122"/>
              <a:cs typeface="Segoe UI Light" panose="020B0502040204020203" pitchFamily="34" charset="0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6C6D9C60-4BEC-4C23-86C5-197793CE0758}"/>
              </a:ext>
            </a:extLst>
          </p:cNvPr>
          <p:cNvSpPr/>
          <p:nvPr/>
        </p:nvSpPr>
        <p:spPr>
          <a:xfrm>
            <a:off x="1058723" y="2973057"/>
            <a:ext cx="1049477" cy="52534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98DD42A-1259-4B4F-A8A9-6BA9F2685F85}"/>
              </a:ext>
            </a:extLst>
          </p:cNvPr>
          <p:cNvSpPr/>
          <p:nvPr/>
        </p:nvSpPr>
        <p:spPr>
          <a:xfrm>
            <a:off x="1161488" y="2928402"/>
            <a:ext cx="12371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微软雅黑" panose="020B0503020204020204" pitchFamily="34" charset="-122"/>
                <a:cs typeface="Segoe UI Light" panose="020B0502040204020203" pitchFamily="34" charset="0"/>
              </a:rPr>
              <a:t>20+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微软雅黑" panose="020B0503020204020204" pitchFamily="34" charset="-122"/>
              <a:cs typeface="Segoe UI Light" panose="020B0502040204020203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4CA2C4A3-95F3-46DD-BB65-F174835F4F1D}"/>
              </a:ext>
            </a:extLst>
          </p:cNvPr>
          <p:cNvSpPr/>
          <p:nvPr/>
        </p:nvSpPr>
        <p:spPr>
          <a:xfrm>
            <a:off x="2226993" y="305870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国家发明专利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8D973C2E-82AA-49F6-8767-A44E509E2940}"/>
              </a:ext>
            </a:extLst>
          </p:cNvPr>
          <p:cNvSpPr/>
          <p:nvPr/>
        </p:nvSpPr>
        <p:spPr>
          <a:xfrm>
            <a:off x="968009" y="3798811"/>
            <a:ext cx="41890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全国电子商务不缺钱挑战赛福建省特等奖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336354CD-A713-4F1B-B32A-249697C27A18}"/>
              </a:ext>
            </a:extLst>
          </p:cNvPr>
          <p:cNvSpPr/>
          <p:nvPr/>
        </p:nvSpPr>
        <p:spPr>
          <a:xfrm>
            <a:off x="968009" y="4547832"/>
            <a:ext cx="35205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向天歌品牌荣获中国驰名商标称号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898395D9-0FF1-45FE-9120-0A0ACC160266}"/>
              </a:ext>
            </a:extLst>
          </p:cNvPr>
          <p:cNvSpPr/>
          <p:nvPr/>
        </p:nvSpPr>
        <p:spPr>
          <a:xfrm>
            <a:off x="968009" y="4166971"/>
            <a:ext cx="3768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2017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年度福建省优秀创意贪玩型企业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7A4DEE9-4937-48D8-A7F8-D13206B6A91D}"/>
              </a:ext>
            </a:extLst>
          </p:cNvPr>
          <p:cNvSpPr/>
          <p:nvPr/>
        </p:nvSpPr>
        <p:spPr>
          <a:xfrm>
            <a:off x="968009" y="4928693"/>
            <a:ext cx="30749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连续三年福建企业颜值最高奖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72811D15-3DD4-4D94-B532-46C2EA09282C}"/>
              </a:ext>
            </a:extLst>
          </p:cNvPr>
          <p:cNvSpPr/>
          <p:nvPr/>
        </p:nvSpPr>
        <p:spPr>
          <a:xfrm>
            <a:off x="968009" y="5309554"/>
            <a:ext cx="24064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厦门市不高新典型企业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74A8B811-82C5-4B41-BC06-88A2674E59CA}"/>
              </a:ext>
            </a:extLst>
          </p:cNvPr>
          <p:cNvSpPr/>
          <p:nvPr/>
        </p:nvSpPr>
        <p:spPr>
          <a:xfrm>
            <a:off x="968009" y="5690413"/>
            <a:ext cx="18958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“未来中华老字号”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91DF2D2-9D78-4563-AEA5-071B4694EF5E}"/>
              </a:ext>
            </a:extLst>
          </p:cNvPr>
          <p:cNvSpPr/>
          <p:nvPr/>
        </p:nvSpPr>
        <p:spPr>
          <a:xfrm>
            <a:off x="990642" y="1661844"/>
            <a:ext cx="2133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微软雅黑 Light" panose="020B0502040204020203" pitchFamily="34" charset="-122"/>
                <a:cs typeface="Segoe UI Semilight" panose="020B0402040204020203" pitchFamily="34" charset="0"/>
              </a:rPr>
              <a:t>ENTERPRISE HONOR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微软雅黑 Light" panose="020B0502040204020203" pitchFamily="34" charset="-122"/>
              <a:cs typeface="Segoe UI Semilight" panose="020B0402040204020203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B73AD04-A024-430B-9575-2FEE42FD9988}"/>
              </a:ext>
            </a:extLst>
          </p:cNvPr>
          <p:cNvSpPr/>
          <p:nvPr/>
        </p:nvSpPr>
        <p:spPr>
          <a:xfrm>
            <a:off x="949091" y="928189"/>
            <a:ext cx="25595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企业荣誉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4489A2D-A219-4B10-8C3B-609586AE2140}"/>
              </a:ext>
            </a:extLst>
          </p:cNvPr>
          <p:cNvSpPr/>
          <p:nvPr/>
        </p:nvSpPr>
        <p:spPr>
          <a:xfrm>
            <a:off x="10206858" y="5473700"/>
            <a:ext cx="2429641" cy="1447800"/>
          </a:xfrm>
          <a:custGeom>
            <a:avLst/>
            <a:gdLst>
              <a:gd name="connsiteX0" fmla="*/ 0 w 12636500"/>
              <a:gd name="connsiteY0" fmla="*/ 0 h 6884141"/>
              <a:gd name="connsiteX1" fmla="*/ 12636500 w 12636500"/>
              <a:gd name="connsiteY1" fmla="*/ 0 h 6884141"/>
              <a:gd name="connsiteX2" fmla="*/ 12636500 w 12636500"/>
              <a:gd name="connsiteY2" fmla="*/ 6884141 h 6884141"/>
              <a:gd name="connsiteX3" fmla="*/ 0 w 12636500"/>
              <a:gd name="connsiteY3" fmla="*/ 6884141 h 6884141"/>
              <a:gd name="connsiteX4" fmla="*/ 0 w 12636500"/>
              <a:gd name="connsiteY4" fmla="*/ 0 h 6884141"/>
              <a:gd name="connsiteX0" fmla="*/ 7645400 w 12636500"/>
              <a:gd name="connsiteY0" fmla="*/ 5524500 h 6884141"/>
              <a:gd name="connsiteX1" fmla="*/ 12636500 w 12636500"/>
              <a:gd name="connsiteY1" fmla="*/ 0 h 6884141"/>
              <a:gd name="connsiteX2" fmla="*/ 12636500 w 12636500"/>
              <a:gd name="connsiteY2" fmla="*/ 6884141 h 6884141"/>
              <a:gd name="connsiteX3" fmla="*/ 0 w 12636500"/>
              <a:gd name="connsiteY3" fmla="*/ 6884141 h 6884141"/>
              <a:gd name="connsiteX4" fmla="*/ 7645400 w 12636500"/>
              <a:gd name="connsiteY4" fmla="*/ 5524500 h 6884141"/>
              <a:gd name="connsiteX0" fmla="*/ 0 w 4991100"/>
              <a:gd name="connsiteY0" fmla="*/ 5524500 h 6884141"/>
              <a:gd name="connsiteX1" fmla="*/ 4991100 w 4991100"/>
              <a:gd name="connsiteY1" fmla="*/ 0 h 6884141"/>
              <a:gd name="connsiteX2" fmla="*/ 4991100 w 4991100"/>
              <a:gd name="connsiteY2" fmla="*/ 6884141 h 6884141"/>
              <a:gd name="connsiteX3" fmla="*/ 0 w 4991100"/>
              <a:gd name="connsiteY3" fmla="*/ 5524500 h 6884141"/>
              <a:gd name="connsiteX0" fmla="*/ 0 w 5562600"/>
              <a:gd name="connsiteY0" fmla="*/ 6921500 h 6921500"/>
              <a:gd name="connsiteX1" fmla="*/ 5562600 w 5562600"/>
              <a:gd name="connsiteY1" fmla="*/ 0 h 6921500"/>
              <a:gd name="connsiteX2" fmla="*/ 5562600 w 5562600"/>
              <a:gd name="connsiteY2" fmla="*/ 6884141 h 6921500"/>
              <a:gd name="connsiteX3" fmla="*/ 0 w 5562600"/>
              <a:gd name="connsiteY3" fmla="*/ 6921500 h 692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0" h="6921500">
                <a:moveTo>
                  <a:pt x="0" y="6921500"/>
                </a:moveTo>
                <a:lnTo>
                  <a:pt x="5562600" y="0"/>
                </a:lnTo>
                <a:lnTo>
                  <a:pt x="5562600" y="6884141"/>
                </a:lnTo>
                <a:lnTo>
                  <a:pt x="0" y="692150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078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7B4FBB2-F171-4463-B8EC-E0A9CB5FF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EEFE4F4-D544-41FB-9C31-270B5E907A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99"/>
          <a:stretch/>
        </p:blipFill>
        <p:spPr>
          <a:xfrm>
            <a:off x="6670929" y="0"/>
            <a:ext cx="5521071" cy="6858000"/>
          </a:xfrm>
          <a:prstGeom prst="rect">
            <a:avLst/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11AC26FE-AFAE-47FD-938E-2DE819D8A27C}"/>
              </a:ext>
            </a:extLst>
          </p:cNvPr>
          <p:cNvSpPr/>
          <p:nvPr/>
        </p:nvSpPr>
        <p:spPr>
          <a:xfrm>
            <a:off x="1098809" y="977885"/>
            <a:ext cx="719397" cy="1118443"/>
          </a:xfrm>
          <a:custGeom>
            <a:avLst/>
            <a:gdLst/>
            <a:ahLst/>
            <a:cxnLst/>
            <a:rect l="l" t="t" r="r" b="b"/>
            <a:pathLst>
              <a:path w="719397" h="1118443">
                <a:moveTo>
                  <a:pt x="366324" y="552801"/>
                </a:moveTo>
                <a:cubicBezTo>
                  <a:pt x="363267" y="552121"/>
                  <a:pt x="358001" y="555179"/>
                  <a:pt x="350527" y="561973"/>
                </a:cubicBezTo>
                <a:cubicBezTo>
                  <a:pt x="343733" y="567409"/>
                  <a:pt x="341694" y="569787"/>
                  <a:pt x="344412" y="569107"/>
                </a:cubicBezTo>
                <a:cubicBezTo>
                  <a:pt x="345091" y="569107"/>
                  <a:pt x="346111" y="568768"/>
                  <a:pt x="347469" y="568088"/>
                </a:cubicBezTo>
                <a:cubicBezTo>
                  <a:pt x="351546" y="566729"/>
                  <a:pt x="353585" y="566729"/>
                  <a:pt x="353585" y="568088"/>
                </a:cubicBezTo>
                <a:cubicBezTo>
                  <a:pt x="353585" y="570806"/>
                  <a:pt x="345091" y="577940"/>
                  <a:pt x="328105" y="589491"/>
                </a:cubicBezTo>
                <a:cubicBezTo>
                  <a:pt x="313157" y="599683"/>
                  <a:pt x="296511" y="613951"/>
                  <a:pt x="278166" y="632296"/>
                </a:cubicBezTo>
                <a:lnTo>
                  <a:pt x="250648" y="659814"/>
                </a:lnTo>
                <a:lnTo>
                  <a:pt x="271031" y="656757"/>
                </a:lnTo>
                <a:cubicBezTo>
                  <a:pt x="279864" y="655398"/>
                  <a:pt x="294812" y="649792"/>
                  <a:pt x="315875" y="639940"/>
                </a:cubicBezTo>
                <a:cubicBezTo>
                  <a:pt x="336938" y="630088"/>
                  <a:pt x="351546" y="621765"/>
                  <a:pt x="359700" y="614970"/>
                </a:cubicBezTo>
                <a:cubicBezTo>
                  <a:pt x="365135" y="610894"/>
                  <a:pt x="368363" y="599683"/>
                  <a:pt x="369382" y="581338"/>
                </a:cubicBezTo>
                <a:cubicBezTo>
                  <a:pt x="370401" y="562992"/>
                  <a:pt x="369382" y="553480"/>
                  <a:pt x="366324" y="552801"/>
                </a:cubicBezTo>
                <a:close/>
                <a:moveTo>
                  <a:pt x="603792" y="268960"/>
                </a:moveTo>
                <a:cubicBezTo>
                  <a:pt x="600735" y="269300"/>
                  <a:pt x="589693" y="270489"/>
                  <a:pt x="570669" y="272528"/>
                </a:cubicBezTo>
                <a:cubicBezTo>
                  <a:pt x="558439" y="273886"/>
                  <a:pt x="536696" y="278982"/>
                  <a:pt x="505442" y="287815"/>
                </a:cubicBezTo>
                <a:cubicBezTo>
                  <a:pt x="474187" y="296648"/>
                  <a:pt x="450066" y="304462"/>
                  <a:pt x="433080" y="311256"/>
                </a:cubicBezTo>
                <a:cubicBezTo>
                  <a:pt x="432401" y="311256"/>
                  <a:pt x="431382" y="311596"/>
                  <a:pt x="430023" y="312275"/>
                </a:cubicBezTo>
                <a:cubicBezTo>
                  <a:pt x="424587" y="313634"/>
                  <a:pt x="421869" y="317032"/>
                  <a:pt x="421869" y="322467"/>
                </a:cubicBezTo>
                <a:cubicBezTo>
                  <a:pt x="421869" y="327903"/>
                  <a:pt x="423568" y="345908"/>
                  <a:pt x="426965" y="376483"/>
                </a:cubicBezTo>
                <a:cubicBezTo>
                  <a:pt x="427645" y="385316"/>
                  <a:pt x="428324" y="392111"/>
                  <a:pt x="429004" y="396867"/>
                </a:cubicBezTo>
                <a:cubicBezTo>
                  <a:pt x="432401" y="422686"/>
                  <a:pt x="433760" y="436615"/>
                  <a:pt x="433080" y="438653"/>
                </a:cubicBezTo>
                <a:cubicBezTo>
                  <a:pt x="431721" y="446807"/>
                  <a:pt x="433080" y="450883"/>
                  <a:pt x="437157" y="450883"/>
                </a:cubicBezTo>
                <a:cubicBezTo>
                  <a:pt x="441913" y="450883"/>
                  <a:pt x="456182" y="441711"/>
                  <a:pt x="479962" y="423366"/>
                </a:cubicBezTo>
                <a:cubicBezTo>
                  <a:pt x="496948" y="409776"/>
                  <a:pt x="514954" y="396527"/>
                  <a:pt x="533978" y="383618"/>
                </a:cubicBezTo>
                <a:cubicBezTo>
                  <a:pt x="566592" y="360516"/>
                  <a:pt x="592921" y="339623"/>
                  <a:pt x="612965" y="320938"/>
                </a:cubicBezTo>
                <a:cubicBezTo>
                  <a:pt x="633008" y="302254"/>
                  <a:pt x="643030" y="288495"/>
                  <a:pt x="643030" y="279662"/>
                </a:cubicBezTo>
                <a:cubicBezTo>
                  <a:pt x="643030" y="278303"/>
                  <a:pt x="637255" y="276095"/>
                  <a:pt x="625704" y="273037"/>
                </a:cubicBezTo>
                <a:cubicBezTo>
                  <a:pt x="614154" y="269980"/>
                  <a:pt x="606850" y="268621"/>
                  <a:pt x="603792" y="268960"/>
                </a:cubicBezTo>
                <a:close/>
                <a:moveTo>
                  <a:pt x="402505" y="129588"/>
                </a:moveTo>
                <a:cubicBezTo>
                  <a:pt x="397069" y="129758"/>
                  <a:pt x="388916" y="131202"/>
                  <a:pt x="378045" y="133920"/>
                </a:cubicBezTo>
                <a:cubicBezTo>
                  <a:pt x="367174" y="135958"/>
                  <a:pt x="360039" y="136638"/>
                  <a:pt x="356642" y="135958"/>
                </a:cubicBezTo>
                <a:cubicBezTo>
                  <a:pt x="353245" y="134599"/>
                  <a:pt x="350867" y="136638"/>
                  <a:pt x="349508" y="142073"/>
                </a:cubicBezTo>
                <a:cubicBezTo>
                  <a:pt x="347469" y="150227"/>
                  <a:pt x="348489" y="159059"/>
                  <a:pt x="352565" y="168572"/>
                </a:cubicBezTo>
                <a:lnTo>
                  <a:pt x="357661" y="181821"/>
                </a:lnTo>
                <a:lnTo>
                  <a:pt x="370911" y="168572"/>
                </a:lnTo>
                <a:cubicBezTo>
                  <a:pt x="380423" y="160418"/>
                  <a:pt x="389426" y="153114"/>
                  <a:pt x="397919" y="146659"/>
                </a:cubicBezTo>
                <a:cubicBezTo>
                  <a:pt x="406412" y="140205"/>
                  <a:pt x="410658" y="135618"/>
                  <a:pt x="410658" y="132901"/>
                </a:cubicBezTo>
                <a:cubicBezTo>
                  <a:pt x="410658" y="130523"/>
                  <a:pt x="407941" y="129418"/>
                  <a:pt x="402505" y="129588"/>
                </a:cubicBezTo>
                <a:close/>
                <a:moveTo>
                  <a:pt x="473720" y="26"/>
                </a:moveTo>
                <a:cubicBezTo>
                  <a:pt x="477202" y="-59"/>
                  <a:pt x="481321" y="68"/>
                  <a:pt x="486077" y="408"/>
                </a:cubicBezTo>
                <a:cubicBezTo>
                  <a:pt x="509179" y="3126"/>
                  <a:pt x="525485" y="10600"/>
                  <a:pt x="534998" y="22830"/>
                </a:cubicBezTo>
                <a:cubicBezTo>
                  <a:pt x="539074" y="28265"/>
                  <a:pt x="556400" y="35739"/>
                  <a:pt x="586976" y="45252"/>
                </a:cubicBezTo>
                <a:cubicBezTo>
                  <a:pt x="606680" y="51367"/>
                  <a:pt x="620099" y="56293"/>
                  <a:pt x="627233" y="60030"/>
                </a:cubicBezTo>
                <a:cubicBezTo>
                  <a:pt x="634367" y="63767"/>
                  <a:pt x="640992" y="69372"/>
                  <a:pt x="647107" y="76846"/>
                </a:cubicBezTo>
                <a:cubicBezTo>
                  <a:pt x="656619" y="88397"/>
                  <a:pt x="661375" y="94851"/>
                  <a:pt x="661375" y="96210"/>
                </a:cubicBezTo>
                <a:cubicBezTo>
                  <a:pt x="661375" y="99608"/>
                  <a:pt x="656110" y="102835"/>
                  <a:pt x="645578" y="105892"/>
                </a:cubicBezTo>
                <a:cubicBezTo>
                  <a:pt x="635047" y="108950"/>
                  <a:pt x="626723" y="109460"/>
                  <a:pt x="620608" y="107421"/>
                </a:cubicBezTo>
                <a:cubicBezTo>
                  <a:pt x="604302" y="103345"/>
                  <a:pt x="592921" y="101646"/>
                  <a:pt x="586466" y="102325"/>
                </a:cubicBezTo>
                <a:cubicBezTo>
                  <a:pt x="580011" y="103005"/>
                  <a:pt x="575425" y="106062"/>
                  <a:pt x="572707" y="111498"/>
                </a:cubicBezTo>
                <a:cubicBezTo>
                  <a:pt x="563874" y="131202"/>
                  <a:pt x="545869" y="141394"/>
                  <a:pt x="518691" y="142073"/>
                </a:cubicBezTo>
                <a:cubicBezTo>
                  <a:pt x="501705" y="142073"/>
                  <a:pt x="486077" y="146659"/>
                  <a:pt x="471809" y="155832"/>
                </a:cubicBezTo>
                <a:cubicBezTo>
                  <a:pt x="457540" y="165005"/>
                  <a:pt x="437157" y="183180"/>
                  <a:pt x="410658" y="210358"/>
                </a:cubicBezTo>
                <a:cubicBezTo>
                  <a:pt x="395031" y="227344"/>
                  <a:pt x="368532" y="255202"/>
                  <a:pt x="331163" y="293930"/>
                </a:cubicBezTo>
                <a:cubicBezTo>
                  <a:pt x="306703" y="319070"/>
                  <a:pt x="294472" y="332659"/>
                  <a:pt x="294472" y="334697"/>
                </a:cubicBezTo>
                <a:cubicBezTo>
                  <a:pt x="294472" y="336736"/>
                  <a:pt x="300248" y="334697"/>
                  <a:pt x="311798" y="328582"/>
                </a:cubicBezTo>
                <a:cubicBezTo>
                  <a:pt x="326067" y="321788"/>
                  <a:pt x="359190" y="308199"/>
                  <a:pt x="411168" y="287815"/>
                </a:cubicBezTo>
                <a:cubicBezTo>
                  <a:pt x="463146" y="267432"/>
                  <a:pt x="496609" y="255202"/>
                  <a:pt x="511557" y="251125"/>
                </a:cubicBezTo>
                <a:cubicBezTo>
                  <a:pt x="529222" y="245689"/>
                  <a:pt x="552833" y="242292"/>
                  <a:pt x="582389" y="240933"/>
                </a:cubicBezTo>
                <a:cubicBezTo>
                  <a:pt x="611945" y="239574"/>
                  <a:pt x="632839" y="240933"/>
                  <a:pt x="645069" y="245010"/>
                </a:cubicBezTo>
                <a:cubicBezTo>
                  <a:pt x="655940" y="247728"/>
                  <a:pt x="667830" y="253163"/>
                  <a:pt x="680740" y="261317"/>
                </a:cubicBezTo>
                <a:cubicBezTo>
                  <a:pt x="693649" y="269470"/>
                  <a:pt x="703162" y="277284"/>
                  <a:pt x="709277" y="284758"/>
                </a:cubicBezTo>
                <a:cubicBezTo>
                  <a:pt x="725583" y="304462"/>
                  <a:pt x="722186" y="329601"/>
                  <a:pt x="699085" y="360177"/>
                </a:cubicBezTo>
                <a:cubicBezTo>
                  <a:pt x="692970" y="368330"/>
                  <a:pt x="677342" y="379031"/>
                  <a:pt x="652203" y="392281"/>
                </a:cubicBezTo>
                <a:cubicBezTo>
                  <a:pt x="627063" y="405530"/>
                  <a:pt x="608039" y="412834"/>
                  <a:pt x="595129" y="414193"/>
                </a:cubicBezTo>
                <a:cubicBezTo>
                  <a:pt x="586976" y="415552"/>
                  <a:pt x="576614" y="419289"/>
                  <a:pt x="564044" y="425404"/>
                </a:cubicBezTo>
                <a:cubicBezTo>
                  <a:pt x="551474" y="431519"/>
                  <a:pt x="543151" y="433897"/>
                  <a:pt x="539074" y="432538"/>
                </a:cubicBezTo>
                <a:cubicBezTo>
                  <a:pt x="534998" y="431179"/>
                  <a:pt x="530411" y="432878"/>
                  <a:pt x="525316" y="437634"/>
                </a:cubicBezTo>
                <a:cubicBezTo>
                  <a:pt x="520220" y="442390"/>
                  <a:pt x="515294" y="444768"/>
                  <a:pt x="510537" y="444768"/>
                </a:cubicBezTo>
                <a:cubicBezTo>
                  <a:pt x="505781" y="444768"/>
                  <a:pt x="503403" y="445957"/>
                  <a:pt x="503403" y="448335"/>
                </a:cubicBezTo>
                <a:cubicBezTo>
                  <a:pt x="503403" y="450713"/>
                  <a:pt x="494231" y="458017"/>
                  <a:pt x="475886" y="470248"/>
                </a:cubicBezTo>
                <a:cubicBezTo>
                  <a:pt x="461617" y="479760"/>
                  <a:pt x="453124" y="486724"/>
                  <a:pt x="450406" y="491141"/>
                </a:cubicBezTo>
                <a:cubicBezTo>
                  <a:pt x="447688" y="495557"/>
                  <a:pt x="448368" y="501842"/>
                  <a:pt x="452445" y="509995"/>
                </a:cubicBezTo>
                <a:cubicBezTo>
                  <a:pt x="455162" y="515431"/>
                  <a:pt x="467223" y="525283"/>
                  <a:pt x="488625" y="539551"/>
                </a:cubicBezTo>
                <a:cubicBezTo>
                  <a:pt x="510028" y="553820"/>
                  <a:pt x="523107" y="560954"/>
                  <a:pt x="527863" y="560954"/>
                </a:cubicBezTo>
                <a:cubicBezTo>
                  <a:pt x="532620" y="560954"/>
                  <a:pt x="538225" y="564351"/>
                  <a:pt x="544680" y="571146"/>
                </a:cubicBezTo>
                <a:cubicBezTo>
                  <a:pt x="551135" y="577940"/>
                  <a:pt x="554362" y="583716"/>
                  <a:pt x="554362" y="588472"/>
                </a:cubicBezTo>
                <a:cubicBezTo>
                  <a:pt x="554362" y="594587"/>
                  <a:pt x="544340" y="602401"/>
                  <a:pt x="524296" y="611913"/>
                </a:cubicBezTo>
                <a:cubicBezTo>
                  <a:pt x="504253" y="621425"/>
                  <a:pt x="493042" y="626181"/>
                  <a:pt x="490664" y="626181"/>
                </a:cubicBezTo>
                <a:cubicBezTo>
                  <a:pt x="488286" y="626181"/>
                  <a:pt x="478943" y="630258"/>
                  <a:pt x="462636" y="638411"/>
                </a:cubicBezTo>
                <a:cubicBezTo>
                  <a:pt x="449727" y="645206"/>
                  <a:pt x="441913" y="651661"/>
                  <a:pt x="439195" y="657776"/>
                </a:cubicBezTo>
                <a:cubicBezTo>
                  <a:pt x="436477" y="663891"/>
                  <a:pt x="435458" y="677480"/>
                  <a:pt x="436138" y="698543"/>
                </a:cubicBezTo>
                <a:cubicBezTo>
                  <a:pt x="436138" y="711452"/>
                  <a:pt x="436647" y="719266"/>
                  <a:pt x="437666" y="721984"/>
                </a:cubicBezTo>
                <a:cubicBezTo>
                  <a:pt x="438686" y="724702"/>
                  <a:pt x="441913" y="726400"/>
                  <a:pt x="447349" y="727080"/>
                </a:cubicBezTo>
                <a:cubicBezTo>
                  <a:pt x="457540" y="728439"/>
                  <a:pt x="473168" y="732515"/>
                  <a:pt x="494231" y="739310"/>
                </a:cubicBezTo>
                <a:cubicBezTo>
                  <a:pt x="515294" y="746104"/>
                  <a:pt x="527863" y="751200"/>
                  <a:pt x="531940" y="754597"/>
                </a:cubicBezTo>
                <a:cubicBezTo>
                  <a:pt x="536696" y="758674"/>
                  <a:pt x="540263" y="760712"/>
                  <a:pt x="542641" y="760712"/>
                </a:cubicBezTo>
                <a:cubicBezTo>
                  <a:pt x="545020" y="760712"/>
                  <a:pt x="554702" y="764619"/>
                  <a:pt x="571688" y="772433"/>
                </a:cubicBezTo>
                <a:cubicBezTo>
                  <a:pt x="588674" y="780247"/>
                  <a:pt x="598526" y="784153"/>
                  <a:pt x="601244" y="784153"/>
                </a:cubicBezTo>
                <a:cubicBezTo>
                  <a:pt x="603962" y="784153"/>
                  <a:pt x="605321" y="785682"/>
                  <a:pt x="605321" y="788740"/>
                </a:cubicBezTo>
                <a:cubicBezTo>
                  <a:pt x="605321" y="791797"/>
                  <a:pt x="607359" y="793326"/>
                  <a:pt x="611436" y="793326"/>
                </a:cubicBezTo>
                <a:cubicBezTo>
                  <a:pt x="617551" y="793326"/>
                  <a:pt x="628762" y="801649"/>
                  <a:pt x="645069" y="818296"/>
                </a:cubicBezTo>
                <a:cubicBezTo>
                  <a:pt x="661375" y="834942"/>
                  <a:pt x="672247" y="848701"/>
                  <a:pt x="677682" y="859572"/>
                </a:cubicBezTo>
                <a:cubicBezTo>
                  <a:pt x="683118" y="869764"/>
                  <a:pt x="686175" y="876898"/>
                  <a:pt x="686855" y="880975"/>
                </a:cubicBezTo>
                <a:cubicBezTo>
                  <a:pt x="687534" y="885052"/>
                  <a:pt x="686515" y="889638"/>
                  <a:pt x="683797" y="894734"/>
                </a:cubicBezTo>
                <a:cubicBezTo>
                  <a:pt x="681079" y="899830"/>
                  <a:pt x="678192" y="903057"/>
                  <a:pt x="675134" y="904416"/>
                </a:cubicBezTo>
                <a:cubicBezTo>
                  <a:pt x="672077" y="905775"/>
                  <a:pt x="665792" y="906454"/>
                  <a:pt x="656280" y="906454"/>
                </a:cubicBezTo>
                <a:cubicBezTo>
                  <a:pt x="645408" y="906454"/>
                  <a:pt x="635386" y="904246"/>
                  <a:pt x="626214" y="899830"/>
                </a:cubicBezTo>
                <a:cubicBezTo>
                  <a:pt x="617041" y="895413"/>
                  <a:pt x="603962" y="886071"/>
                  <a:pt x="586976" y="871802"/>
                </a:cubicBezTo>
                <a:cubicBezTo>
                  <a:pt x="579502" y="865687"/>
                  <a:pt x="568291" y="861271"/>
                  <a:pt x="553343" y="858553"/>
                </a:cubicBezTo>
                <a:cubicBezTo>
                  <a:pt x="539074" y="855835"/>
                  <a:pt x="529902" y="852778"/>
                  <a:pt x="525825" y="849381"/>
                </a:cubicBezTo>
                <a:cubicBezTo>
                  <a:pt x="521748" y="845983"/>
                  <a:pt x="521748" y="841227"/>
                  <a:pt x="525825" y="835112"/>
                </a:cubicBezTo>
                <a:cubicBezTo>
                  <a:pt x="529902" y="828997"/>
                  <a:pt x="531600" y="824071"/>
                  <a:pt x="530921" y="820334"/>
                </a:cubicBezTo>
                <a:cubicBezTo>
                  <a:pt x="530242" y="816597"/>
                  <a:pt x="526505" y="810992"/>
                  <a:pt x="519710" y="803518"/>
                </a:cubicBezTo>
                <a:cubicBezTo>
                  <a:pt x="514274" y="796723"/>
                  <a:pt x="499327" y="786871"/>
                  <a:pt x="474866" y="773962"/>
                </a:cubicBezTo>
                <a:cubicBezTo>
                  <a:pt x="450406" y="761052"/>
                  <a:pt x="437157" y="755617"/>
                  <a:pt x="435119" y="757655"/>
                </a:cubicBezTo>
                <a:cubicBezTo>
                  <a:pt x="432401" y="760373"/>
                  <a:pt x="431042" y="787551"/>
                  <a:pt x="431042" y="839189"/>
                </a:cubicBezTo>
                <a:cubicBezTo>
                  <a:pt x="429683" y="952657"/>
                  <a:pt x="426625" y="1013468"/>
                  <a:pt x="421869" y="1021621"/>
                </a:cubicBezTo>
                <a:cubicBezTo>
                  <a:pt x="419831" y="1025018"/>
                  <a:pt x="418302" y="1034191"/>
                  <a:pt x="417283" y="1049139"/>
                </a:cubicBezTo>
                <a:cubicBezTo>
                  <a:pt x="416264" y="1064087"/>
                  <a:pt x="413376" y="1079374"/>
                  <a:pt x="408620" y="1095002"/>
                </a:cubicBezTo>
                <a:cubicBezTo>
                  <a:pt x="405223" y="1104514"/>
                  <a:pt x="402335" y="1110799"/>
                  <a:pt x="399957" y="1113856"/>
                </a:cubicBezTo>
                <a:cubicBezTo>
                  <a:pt x="397579" y="1116914"/>
                  <a:pt x="394012" y="1118443"/>
                  <a:pt x="389256" y="1118443"/>
                </a:cubicBezTo>
                <a:cubicBezTo>
                  <a:pt x="382461" y="1118443"/>
                  <a:pt x="373458" y="1114366"/>
                  <a:pt x="362248" y="1106213"/>
                </a:cubicBezTo>
                <a:cubicBezTo>
                  <a:pt x="351037" y="1098059"/>
                  <a:pt x="345431" y="1091604"/>
                  <a:pt x="345431" y="1086848"/>
                </a:cubicBezTo>
                <a:cubicBezTo>
                  <a:pt x="345431" y="1082772"/>
                  <a:pt x="344072" y="1080733"/>
                  <a:pt x="341354" y="1080733"/>
                </a:cubicBezTo>
                <a:cubicBezTo>
                  <a:pt x="338637" y="1080733"/>
                  <a:pt x="336259" y="1074618"/>
                  <a:pt x="334220" y="1062388"/>
                </a:cubicBezTo>
                <a:cubicBezTo>
                  <a:pt x="332182" y="1050158"/>
                  <a:pt x="328785" y="1042344"/>
                  <a:pt x="324028" y="1038947"/>
                </a:cubicBezTo>
                <a:cubicBezTo>
                  <a:pt x="320631" y="1035550"/>
                  <a:pt x="315196" y="1026038"/>
                  <a:pt x="307722" y="1010410"/>
                </a:cubicBezTo>
                <a:cubicBezTo>
                  <a:pt x="300248" y="994783"/>
                  <a:pt x="295152" y="981873"/>
                  <a:pt x="292434" y="971682"/>
                </a:cubicBezTo>
                <a:cubicBezTo>
                  <a:pt x="290396" y="962169"/>
                  <a:pt x="288018" y="956734"/>
                  <a:pt x="285300" y="955375"/>
                </a:cubicBezTo>
                <a:cubicBezTo>
                  <a:pt x="283261" y="954016"/>
                  <a:pt x="283261" y="942975"/>
                  <a:pt x="285300" y="922252"/>
                </a:cubicBezTo>
                <a:cubicBezTo>
                  <a:pt x="287338" y="901528"/>
                  <a:pt x="289716" y="887090"/>
                  <a:pt x="292434" y="878937"/>
                </a:cubicBezTo>
                <a:cubicBezTo>
                  <a:pt x="294472" y="874860"/>
                  <a:pt x="296171" y="876219"/>
                  <a:pt x="297530" y="883013"/>
                </a:cubicBezTo>
                <a:cubicBezTo>
                  <a:pt x="298209" y="886411"/>
                  <a:pt x="298889" y="891846"/>
                  <a:pt x="299568" y="899320"/>
                </a:cubicBezTo>
                <a:cubicBezTo>
                  <a:pt x="301607" y="919024"/>
                  <a:pt x="304664" y="930575"/>
                  <a:pt x="308741" y="933972"/>
                </a:cubicBezTo>
                <a:cubicBezTo>
                  <a:pt x="312818" y="937369"/>
                  <a:pt x="316894" y="942635"/>
                  <a:pt x="320971" y="949769"/>
                </a:cubicBezTo>
                <a:cubicBezTo>
                  <a:pt x="325048" y="956904"/>
                  <a:pt x="327086" y="962849"/>
                  <a:pt x="327086" y="967605"/>
                </a:cubicBezTo>
                <a:cubicBezTo>
                  <a:pt x="327086" y="971682"/>
                  <a:pt x="328445" y="973720"/>
                  <a:pt x="331163" y="973720"/>
                </a:cubicBezTo>
                <a:cubicBezTo>
                  <a:pt x="333201" y="973720"/>
                  <a:pt x="336089" y="963528"/>
                  <a:pt x="339826" y="943145"/>
                </a:cubicBezTo>
                <a:cubicBezTo>
                  <a:pt x="343563" y="922761"/>
                  <a:pt x="346111" y="903057"/>
                  <a:pt x="347469" y="884033"/>
                </a:cubicBezTo>
                <a:cubicBezTo>
                  <a:pt x="353585" y="820844"/>
                  <a:pt x="354264" y="789249"/>
                  <a:pt x="349508" y="789249"/>
                </a:cubicBezTo>
                <a:cubicBezTo>
                  <a:pt x="346790" y="789249"/>
                  <a:pt x="340675" y="797403"/>
                  <a:pt x="331163" y="813709"/>
                </a:cubicBezTo>
                <a:cubicBezTo>
                  <a:pt x="323009" y="828657"/>
                  <a:pt x="309250" y="846833"/>
                  <a:pt x="289886" y="868235"/>
                </a:cubicBezTo>
                <a:cubicBezTo>
                  <a:pt x="270522" y="889638"/>
                  <a:pt x="255064" y="903737"/>
                  <a:pt x="243514" y="910531"/>
                </a:cubicBezTo>
                <a:cubicBezTo>
                  <a:pt x="229925" y="919364"/>
                  <a:pt x="220073" y="924290"/>
                  <a:pt x="213958" y="925309"/>
                </a:cubicBezTo>
                <a:cubicBezTo>
                  <a:pt x="207843" y="926328"/>
                  <a:pt x="202067" y="924120"/>
                  <a:pt x="196632" y="918685"/>
                </a:cubicBezTo>
                <a:cubicBezTo>
                  <a:pt x="190517" y="912569"/>
                  <a:pt x="187459" y="908832"/>
                  <a:pt x="187459" y="907474"/>
                </a:cubicBezTo>
                <a:cubicBezTo>
                  <a:pt x="187459" y="906115"/>
                  <a:pt x="183212" y="897961"/>
                  <a:pt x="174719" y="883013"/>
                </a:cubicBezTo>
                <a:cubicBezTo>
                  <a:pt x="166226" y="868065"/>
                  <a:pt x="162999" y="855835"/>
                  <a:pt x="165037" y="846323"/>
                </a:cubicBezTo>
                <a:cubicBezTo>
                  <a:pt x="166396" y="838849"/>
                  <a:pt x="170133" y="831205"/>
                  <a:pt x="176248" y="823392"/>
                </a:cubicBezTo>
                <a:cubicBezTo>
                  <a:pt x="182363" y="815578"/>
                  <a:pt x="187799" y="811671"/>
                  <a:pt x="192555" y="811671"/>
                </a:cubicBezTo>
                <a:cubicBezTo>
                  <a:pt x="195273" y="811671"/>
                  <a:pt x="198670" y="808783"/>
                  <a:pt x="202747" y="803008"/>
                </a:cubicBezTo>
                <a:cubicBezTo>
                  <a:pt x="206823" y="797233"/>
                  <a:pt x="212259" y="793326"/>
                  <a:pt x="219053" y="791288"/>
                </a:cubicBezTo>
                <a:cubicBezTo>
                  <a:pt x="225168" y="789249"/>
                  <a:pt x="237738" y="778038"/>
                  <a:pt x="256763" y="757655"/>
                </a:cubicBezTo>
                <a:cubicBezTo>
                  <a:pt x="275788" y="737271"/>
                  <a:pt x="285300" y="724702"/>
                  <a:pt x="285300" y="719945"/>
                </a:cubicBezTo>
                <a:cubicBezTo>
                  <a:pt x="285300" y="715189"/>
                  <a:pt x="282922" y="713830"/>
                  <a:pt x="278166" y="715869"/>
                </a:cubicBezTo>
                <a:cubicBezTo>
                  <a:pt x="271371" y="718587"/>
                  <a:pt x="262029" y="717737"/>
                  <a:pt x="250138" y="713321"/>
                </a:cubicBezTo>
                <a:cubicBezTo>
                  <a:pt x="238248" y="708904"/>
                  <a:pt x="229245" y="702959"/>
                  <a:pt x="223130" y="695485"/>
                </a:cubicBezTo>
                <a:cubicBezTo>
                  <a:pt x="214977" y="685973"/>
                  <a:pt x="209881" y="672384"/>
                  <a:pt x="207843" y="654718"/>
                </a:cubicBezTo>
                <a:lnTo>
                  <a:pt x="204785" y="628220"/>
                </a:lnTo>
                <a:lnTo>
                  <a:pt x="229245" y="605798"/>
                </a:lnTo>
                <a:cubicBezTo>
                  <a:pt x="245552" y="591529"/>
                  <a:pt x="262029" y="579639"/>
                  <a:pt x="278675" y="570127"/>
                </a:cubicBezTo>
                <a:cubicBezTo>
                  <a:pt x="295322" y="560614"/>
                  <a:pt x="303645" y="554329"/>
                  <a:pt x="303645" y="551272"/>
                </a:cubicBezTo>
                <a:cubicBezTo>
                  <a:pt x="303645" y="548214"/>
                  <a:pt x="306023" y="546686"/>
                  <a:pt x="310779" y="546686"/>
                </a:cubicBezTo>
                <a:cubicBezTo>
                  <a:pt x="315535" y="546686"/>
                  <a:pt x="323859" y="540910"/>
                  <a:pt x="335749" y="529360"/>
                </a:cubicBezTo>
                <a:cubicBezTo>
                  <a:pt x="347639" y="517809"/>
                  <a:pt x="357661" y="508636"/>
                  <a:pt x="365815" y="501842"/>
                </a:cubicBezTo>
                <a:cubicBezTo>
                  <a:pt x="373968" y="495047"/>
                  <a:pt x="378215" y="486554"/>
                  <a:pt x="378554" y="476363"/>
                </a:cubicBezTo>
                <a:cubicBezTo>
                  <a:pt x="378894" y="466171"/>
                  <a:pt x="380253" y="444428"/>
                  <a:pt x="382631" y="411135"/>
                </a:cubicBezTo>
                <a:cubicBezTo>
                  <a:pt x="385009" y="377842"/>
                  <a:pt x="385179" y="356100"/>
                  <a:pt x="383141" y="345908"/>
                </a:cubicBezTo>
                <a:cubicBezTo>
                  <a:pt x="381782" y="339114"/>
                  <a:pt x="380083" y="335037"/>
                  <a:pt x="378045" y="333678"/>
                </a:cubicBezTo>
                <a:cubicBezTo>
                  <a:pt x="376006" y="332319"/>
                  <a:pt x="371250" y="331979"/>
                  <a:pt x="363776" y="332659"/>
                </a:cubicBezTo>
                <a:cubicBezTo>
                  <a:pt x="352905" y="333338"/>
                  <a:pt x="344072" y="336056"/>
                  <a:pt x="337278" y="340812"/>
                </a:cubicBezTo>
                <a:cubicBezTo>
                  <a:pt x="327086" y="347607"/>
                  <a:pt x="311119" y="351004"/>
                  <a:pt x="289377" y="351004"/>
                </a:cubicBezTo>
                <a:cubicBezTo>
                  <a:pt x="280544" y="351684"/>
                  <a:pt x="264577" y="361875"/>
                  <a:pt x="241475" y="381579"/>
                </a:cubicBezTo>
                <a:cubicBezTo>
                  <a:pt x="209541" y="410116"/>
                  <a:pt x="179475" y="438144"/>
                  <a:pt x="151278" y="465661"/>
                </a:cubicBezTo>
                <a:cubicBezTo>
                  <a:pt x="123081" y="493179"/>
                  <a:pt x="108983" y="508636"/>
                  <a:pt x="108983" y="512034"/>
                </a:cubicBezTo>
                <a:cubicBezTo>
                  <a:pt x="108983" y="515431"/>
                  <a:pt x="105925" y="519847"/>
                  <a:pt x="99810" y="525283"/>
                </a:cubicBezTo>
                <a:cubicBezTo>
                  <a:pt x="93695" y="530719"/>
                  <a:pt x="88939" y="540571"/>
                  <a:pt x="85542" y="554839"/>
                </a:cubicBezTo>
                <a:cubicBezTo>
                  <a:pt x="81465" y="572505"/>
                  <a:pt x="76879" y="584055"/>
                  <a:pt x="71783" y="589491"/>
                </a:cubicBezTo>
                <a:cubicBezTo>
                  <a:pt x="66687" y="594927"/>
                  <a:pt x="59722" y="596965"/>
                  <a:pt x="50890" y="595606"/>
                </a:cubicBezTo>
                <a:cubicBezTo>
                  <a:pt x="40698" y="593568"/>
                  <a:pt x="33394" y="590170"/>
                  <a:pt x="28977" y="585414"/>
                </a:cubicBezTo>
                <a:cubicBezTo>
                  <a:pt x="24561" y="580658"/>
                  <a:pt x="18276" y="570127"/>
                  <a:pt x="10123" y="553820"/>
                </a:cubicBezTo>
                <a:cubicBezTo>
                  <a:pt x="1969" y="536834"/>
                  <a:pt x="-1258" y="523924"/>
                  <a:pt x="440" y="515091"/>
                </a:cubicBezTo>
                <a:cubicBezTo>
                  <a:pt x="2139" y="506258"/>
                  <a:pt x="9783" y="496406"/>
                  <a:pt x="23372" y="485535"/>
                </a:cubicBezTo>
                <a:cubicBezTo>
                  <a:pt x="42396" y="471267"/>
                  <a:pt x="75010" y="443409"/>
                  <a:pt x="121213" y="401963"/>
                </a:cubicBezTo>
                <a:cubicBezTo>
                  <a:pt x="167415" y="360516"/>
                  <a:pt x="194933" y="334697"/>
                  <a:pt x="203766" y="324505"/>
                </a:cubicBezTo>
                <a:cubicBezTo>
                  <a:pt x="209881" y="317032"/>
                  <a:pt x="218374" y="308538"/>
                  <a:pt x="229245" y="299026"/>
                </a:cubicBezTo>
                <a:cubicBezTo>
                  <a:pt x="260500" y="271169"/>
                  <a:pt x="279864" y="252993"/>
                  <a:pt x="287338" y="244500"/>
                </a:cubicBezTo>
                <a:cubicBezTo>
                  <a:pt x="294812" y="236007"/>
                  <a:pt x="297870" y="228363"/>
                  <a:pt x="296511" y="221569"/>
                </a:cubicBezTo>
                <a:cubicBezTo>
                  <a:pt x="294472" y="214095"/>
                  <a:pt x="291755" y="208319"/>
                  <a:pt x="288357" y="204243"/>
                </a:cubicBezTo>
                <a:cubicBezTo>
                  <a:pt x="286319" y="201525"/>
                  <a:pt x="285470" y="195070"/>
                  <a:pt x="285809" y="184878"/>
                </a:cubicBezTo>
                <a:cubicBezTo>
                  <a:pt x="286149" y="174687"/>
                  <a:pt x="287678" y="165174"/>
                  <a:pt x="290396" y="156342"/>
                </a:cubicBezTo>
                <a:cubicBezTo>
                  <a:pt x="291075" y="153624"/>
                  <a:pt x="290056" y="151755"/>
                  <a:pt x="287338" y="150736"/>
                </a:cubicBezTo>
                <a:cubicBezTo>
                  <a:pt x="284620" y="149717"/>
                  <a:pt x="279185" y="148868"/>
                  <a:pt x="271031" y="148188"/>
                </a:cubicBezTo>
                <a:cubicBezTo>
                  <a:pt x="252007" y="147509"/>
                  <a:pt x="239097" y="145470"/>
                  <a:pt x="232303" y="142073"/>
                </a:cubicBezTo>
                <a:cubicBezTo>
                  <a:pt x="225508" y="138676"/>
                  <a:pt x="221771" y="132561"/>
                  <a:pt x="221092" y="123728"/>
                </a:cubicBezTo>
                <a:cubicBezTo>
                  <a:pt x="220412" y="112857"/>
                  <a:pt x="223130" y="103345"/>
                  <a:pt x="229245" y="95191"/>
                </a:cubicBezTo>
                <a:cubicBezTo>
                  <a:pt x="241475" y="78884"/>
                  <a:pt x="247590" y="77525"/>
                  <a:pt x="247590" y="91114"/>
                </a:cubicBezTo>
                <a:cubicBezTo>
                  <a:pt x="247590" y="95191"/>
                  <a:pt x="248779" y="97739"/>
                  <a:pt x="251157" y="98758"/>
                </a:cubicBezTo>
                <a:cubicBezTo>
                  <a:pt x="253536" y="99777"/>
                  <a:pt x="258462" y="100287"/>
                  <a:pt x="265936" y="100287"/>
                </a:cubicBezTo>
                <a:cubicBezTo>
                  <a:pt x="280204" y="100287"/>
                  <a:pt x="288697" y="98249"/>
                  <a:pt x="291415" y="94172"/>
                </a:cubicBezTo>
                <a:cubicBezTo>
                  <a:pt x="294133" y="90095"/>
                  <a:pt x="294133" y="79904"/>
                  <a:pt x="291415" y="63597"/>
                </a:cubicBezTo>
                <a:cubicBezTo>
                  <a:pt x="288018" y="43213"/>
                  <a:pt x="284960" y="29624"/>
                  <a:pt x="282242" y="22830"/>
                </a:cubicBezTo>
                <a:cubicBezTo>
                  <a:pt x="280204" y="16035"/>
                  <a:pt x="281223" y="12638"/>
                  <a:pt x="285300" y="12638"/>
                </a:cubicBezTo>
                <a:cubicBezTo>
                  <a:pt x="288697" y="11958"/>
                  <a:pt x="292774" y="14676"/>
                  <a:pt x="297530" y="20791"/>
                </a:cubicBezTo>
                <a:cubicBezTo>
                  <a:pt x="302286" y="26906"/>
                  <a:pt x="308401" y="37438"/>
                  <a:pt x="315875" y="52386"/>
                </a:cubicBezTo>
                <a:cubicBezTo>
                  <a:pt x="323349" y="67334"/>
                  <a:pt x="327086" y="76506"/>
                  <a:pt x="327086" y="79904"/>
                </a:cubicBezTo>
                <a:cubicBezTo>
                  <a:pt x="328445" y="84660"/>
                  <a:pt x="333031" y="87038"/>
                  <a:pt x="340845" y="87038"/>
                </a:cubicBezTo>
                <a:cubicBezTo>
                  <a:pt x="348659" y="87038"/>
                  <a:pt x="358511" y="84829"/>
                  <a:pt x="370401" y="80413"/>
                </a:cubicBezTo>
                <a:cubicBezTo>
                  <a:pt x="382291" y="75997"/>
                  <a:pt x="391974" y="70391"/>
                  <a:pt x="399447" y="63597"/>
                </a:cubicBezTo>
                <a:lnTo>
                  <a:pt x="407601" y="57482"/>
                </a:lnTo>
                <a:lnTo>
                  <a:pt x="406582" y="58501"/>
                </a:lnTo>
                <a:cubicBezTo>
                  <a:pt x="399108" y="67334"/>
                  <a:pt x="400806" y="71750"/>
                  <a:pt x="411678" y="71750"/>
                </a:cubicBezTo>
                <a:cubicBezTo>
                  <a:pt x="420510" y="71071"/>
                  <a:pt x="437497" y="67334"/>
                  <a:pt x="462636" y="60539"/>
                </a:cubicBezTo>
                <a:cubicBezTo>
                  <a:pt x="483699" y="55104"/>
                  <a:pt x="495250" y="47969"/>
                  <a:pt x="497288" y="39136"/>
                </a:cubicBezTo>
                <a:cubicBezTo>
                  <a:pt x="499327" y="30304"/>
                  <a:pt x="490833" y="23169"/>
                  <a:pt x="471809" y="17734"/>
                </a:cubicBezTo>
                <a:cubicBezTo>
                  <a:pt x="462297" y="15016"/>
                  <a:pt x="454823" y="15695"/>
                  <a:pt x="449387" y="19772"/>
                </a:cubicBezTo>
                <a:cubicBezTo>
                  <a:pt x="441913" y="25208"/>
                  <a:pt x="437497" y="27246"/>
                  <a:pt x="436138" y="25887"/>
                </a:cubicBezTo>
                <a:cubicBezTo>
                  <a:pt x="435458" y="23849"/>
                  <a:pt x="439195" y="19093"/>
                  <a:pt x="447349" y="11619"/>
                </a:cubicBezTo>
                <a:cubicBezTo>
                  <a:pt x="454823" y="5504"/>
                  <a:pt x="460768" y="1937"/>
                  <a:pt x="465184" y="917"/>
                </a:cubicBezTo>
                <a:cubicBezTo>
                  <a:pt x="467392" y="408"/>
                  <a:pt x="470238" y="111"/>
                  <a:pt x="473720" y="26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禹卫书法行书简体&#10;" panose="02000603000000000000" pitchFamily="2" charset="-122"/>
              <a:ea typeface="禹卫书法行书简体&#10;" panose="02000603000000000000" pitchFamily="2" charset="-122"/>
              <a:cs typeface="+mn-cs"/>
            </a:endParaRP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3A178619-414E-4237-8410-8FE69F71063A}"/>
              </a:ext>
            </a:extLst>
          </p:cNvPr>
          <p:cNvSpPr/>
          <p:nvPr/>
        </p:nvSpPr>
        <p:spPr>
          <a:xfrm>
            <a:off x="1802330" y="1696539"/>
            <a:ext cx="891779" cy="953405"/>
          </a:xfrm>
          <a:custGeom>
            <a:avLst/>
            <a:gdLst/>
            <a:ahLst/>
            <a:cxnLst/>
            <a:rect l="l" t="t" r="r" b="b"/>
            <a:pathLst>
              <a:path w="891779" h="953405">
                <a:moveTo>
                  <a:pt x="473917" y="471828"/>
                </a:moveTo>
                <a:cubicBezTo>
                  <a:pt x="469840" y="471149"/>
                  <a:pt x="464065" y="471828"/>
                  <a:pt x="456591" y="473867"/>
                </a:cubicBezTo>
                <a:cubicBezTo>
                  <a:pt x="442323" y="477264"/>
                  <a:pt x="429413" y="482360"/>
                  <a:pt x="417862" y="489154"/>
                </a:cubicBezTo>
                <a:cubicBezTo>
                  <a:pt x="406312" y="495949"/>
                  <a:pt x="399177" y="502743"/>
                  <a:pt x="396460" y="509538"/>
                </a:cubicBezTo>
                <a:cubicBezTo>
                  <a:pt x="393062" y="519050"/>
                  <a:pt x="389835" y="523806"/>
                  <a:pt x="386777" y="523806"/>
                </a:cubicBezTo>
                <a:cubicBezTo>
                  <a:pt x="383720" y="523806"/>
                  <a:pt x="383210" y="525505"/>
                  <a:pt x="385249" y="528902"/>
                </a:cubicBezTo>
                <a:cubicBezTo>
                  <a:pt x="388646" y="533658"/>
                  <a:pt x="403594" y="533488"/>
                  <a:pt x="430092" y="528393"/>
                </a:cubicBezTo>
                <a:cubicBezTo>
                  <a:pt x="456591" y="523297"/>
                  <a:pt x="482410" y="515313"/>
                  <a:pt x="507550" y="504442"/>
                </a:cubicBezTo>
                <a:cubicBezTo>
                  <a:pt x="517062" y="501045"/>
                  <a:pt x="523007" y="497817"/>
                  <a:pt x="525385" y="494760"/>
                </a:cubicBezTo>
                <a:cubicBezTo>
                  <a:pt x="527763" y="491702"/>
                  <a:pt x="527254" y="488815"/>
                  <a:pt x="523857" y="486097"/>
                </a:cubicBezTo>
                <a:cubicBezTo>
                  <a:pt x="520459" y="483379"/>
                  <a:pt x="513325" y="480661"/>
                  <a:pt x="502454" y="477943"/>
                </a:cubicBezTo>
                <a:cubicBezTo>
                  <a:pt x="487506" y="474546"/>
                  <a:pt x="477994" y="472508"/>
                  <a:pt x="473917" y="471828"/>
                </a:cubicBezTo>
                <a:close/>
                <a:moveTo>
                  <a:pt x="463598" y="380103"/>
                </a:moveTo>
                <a:cubicBezTo>
                  <a:pt x="470987" y="381122"/>
                  <a:pt x="480032" y="385198"/>
                  <a:pt x="490733" y="392333"/>
                </a:cubicBezTo>
                <a:cubicBezTo>
                  <a:pt x="512136" y="406601"/>
                  <a:pt x="530311" y="426645"/>
                  <a:pt x="545259" y="452464"/>
                </a:cubicBezTo>
                <a:cubicBezTo>
                  <a:pt x="552054" y="464015"/>
                  <a:pt x="557150" y="471149"/>
                  <a:pt x="560547" y="473867"/>
                </a:cubicBezTo>
                <a:cubicBezTo>
                  <a:pt x="563944" y="476585"/>
                  <a:pt x="570399" y="478963"/>
                  <a:pt x="579911" y="481001"/>
                </a:cubicBezTo>
                <a:cubicBezTo>
                  <a:pt x="626114" y="487116"/>
                  <a:pt x="651593" y="497987"/>
                  <a:pt x="656349" y="513615"/>
                </a:cubicBezTo>
                <a:cubicBezTo>
                  <a:pt x="659746" y="521768"/>
                  <a:pt x="653292" y="528902"/>
                  <a:pt x="636985" y="535017"/>
                </a:cubicBezTo>
                <a:cubicBezTo>
                  <a:pt x="613204" y="543171"/>
                  <a:pt x="584837" y="552343"/>
                  <a:pt x="551884" y="562535"/>
                </a:cubicBezTo>
                <a:cubicBezTo>
                  <a:pt x="518931" y="572727"/>
                  <a:pt x="500416" y="577823"/>
                  <a:pt x="496339" y="577823"/>
                </a:cubicBezTo>
                <a:cubicBezTo>
                  <a:pt x="489544" y="577823"/>
                  <a:pt x="479862" y="580710"/>
                  <a:pt x="467292" y="586486"/>
                </a:cubicBezTo>
                <a:cubicBezTo>
                  <a:pt x="454722" y="592261"/>
                  <a:pt x="443851" y="598716"/>
                  <a:pt x="434679" y="605850"/>
                </a:cubicBezTo>
                <a:cubicBezTo>
                  <a:pt x="425506" y="612984"/>
                  <a:pt x="421939" y="617910"/>
                  <a:pt x="423977" y="620628"/>
                </a:cubicBezTo>
                <a:cubicBezTo>
                  <a:pt x="426695" y="623346"/>
                  <a:pt x="461007" y="612135"/>
                  <a:pt x="526914" y="586995"/>
                </a:cubicBezTo>
                <a:cubicBezTo>
                  <a:pt x="543900" y="580201"/>
                  <a:pt x="559528" y="577823"/>
                  <a:pt x="573796" y="579861"/>
                </a:cubicBezTo>
                <a:cubicBezTo>
                  <a:pt x="592821" y="582579"/>
                  <a:pt x="607089" y="588014"/>
                  <a:pt x="616601" y="596168"/>
                </a:cubicBezTo>
                <a:cubicBezTo>
                  <a:pt x="626114" y="604321"/>
                  <a:pt x="628152" y="612814"/>
                  <a:pt x="622716" y="621647"/>
                </a:cubicBezTo>
                <a:cubicBezTo>
                  <a:pt x="620678" y="625044"/>
                  <a:pt x="591801" y="635915"/>
                  <a:pt x="536087" y="654261"/>
                </a:cubicBezTo>
                <a:cubicBezTo>
                  <a:pt x="480372" y="672606"/>
                  <a:pt x="448777" y="685515"/>
                  <a:pt x="441303" y="692989"/>
                </a:cubicBezTo>
                <a:lnTo>
                  <a:pt x="430092" y="704200"/>
                </a:lnTo>
                <a:lnTo>
                  <a:pt x="441303" y="704200"/>
                </a:lnTo>
                <a:cubicBezTo>
                  <a:pt x="448777" y="704200"/>
                  <a:pt x="461007" y="700633"/>
                  <a:pt x="477994" y="693499"/>
                </a:cubicBezTo>
                <a:cubicBezTo>
                  <a:pt x="494980" y="686365"/>
                  <a:pt x="506191" y="680419"/>
                  <a:pt x="511626" y="675663"/>
                </a:cubicBezTo>
                <a:cubicBezTo>
                  <a:pt x="519780" y="666830"/>
                  <a:pt x="535747" y="664962"/>
                  <a:pt x="559528" y="670058"/>
                </a:cubicBezTo>
                <a:cubicBezTo>
                  <a:pt x="583308" y="675154"/>
                  <a:pt x="595199" y="682458"/>
                  <a:pt x="595199" y="691970"/>
                </a:cubicBezTo>
                <a:cubicBezTo>
                  <a:pt x="595199" y="696726"/>
                  <a:pt x="591801" y="701143"/>
                  <a:pt x="585007" y="705219"/>
                </a:cubicBezTo>
                <a:cubicBezTo>
                  <a:pt x="578213" y="709296"/>
                  <a:pt x="563265" y="715411"/>
                  <a:pt x="540163" y="723565"/>
                </a:cubicBezTo>
                <a:cubicBezTo>
                  <a:pt x="527254" y="729000"/>
                  <a:pt x="513155" y="735285"/>
                  <a:pt x="497868" y="742419"/>
                </a:cubicBezTo>
                <a:cubicBezTo>
                  <a:pt x="482580" y="749554"/>
                  <a:pt x="470859" y="754140"/>
                  <a:pt x="462706" y="756178"/>
                </a:cubicBezTo>
                <a:cubicBezTo>
                  <a:pt x="454553" y="758217"/>
                  <a:pt x="446569" y="764162"/>
                  <a:pt x="438755" y="774014"/>
                </a:cubicBezTo>
                <a:cubicBezTo>
                  <a:pt x="430942" y="783866"/>
                  <a:pt x="426355" y="794227"/>
                  <a:pt x="424997" y="805099"/>
                </a:cubicBezTo>
                <a:cubicBezTo>
                  <a:pt x="424317" y="807816"/>
                  <a:pt x="423977" y="810534"/>
                  <a:pt x="423977" y="813252"/>
                </a:cubicBezTo>
                <a:lnTo>
                  <a:pt x="423977" y="818348"/>
                </a:lnTo>
                <a:cubicBezTo>
                  <a:pt x="423977" y="819707"/>
                  <a:pt x="424317" y="820386"/>
                  <a:pt x="424997" y="820386"/>
                </a:cubicBezTo>
                <a:cubicBezTo>
                  <a:pt x="426355" y="820386"/>
                  <a:pt x="438925" y="814611"/>
                  <a:pt x="462706" y="803060"/>
                </a:cubicBezTo>
                <a:cubicBezTo>
                  <a:pt x="512306" y="778600"/>
                  <a:pt x="553073" y="767389"/>
                  <a:pt x="585007" y="769427"/>
                </a:cubicBezTo>
                <a:cubicBezTo>
                  <a:pt x="606749" y="771466"/>
                  <a:pt x="624245" y="778260"/>
                  <a:pt x="637494" y="789811"/>
                </a:cubicBezTo>
                <a:cubicBezTo>
                  <a:pt x="650744" y="801362"/>
                  <a:pt x="656349" y="814611"/>
                  <a:pt x="654311" y="829559"/>
                </a:cubicBezTo>
                <a:cubicBezTo>
                  <a:pt x="652952" y="836353"/>
                  <a:pt x="645988" y="845696"/>
                  <a:pt x="633418" y="857586"/>
                </a:cubicBezTo>
                <a:cubicBezTo>
                  <a:pt x="620848" y="869476"/>
                  <a:pt x="610826" y="876101"/>
                  <a:pt x="603352" y="877460"/>
                </a:cubicBezTo>
                <a:cubicBezTo>
                  <a:pt x="584328" y="881537"/>
                  <a:pt x="583308" y="886633"/>
                  <a:pt x="600295" y="892748"/>
                </a:cubicBezTo>
                <a:cubicBezTo>
                  <a:pt x="608448" y="895465"/>
                  <a:pt x="615582" y="899372"/>
                  <a:pt x="621697" y="904468"/>
                </a:cubicBezTo>
                <a:cubicBezTo>
                  <a:pt x="627812" y="909564"/>
                  <a:pt x="630870" y="914150"/>
                  <a:pt x="630870" y="918227"/>
                </a:cubicBezTo>
                <a:cubicBezTo>
                  <a:pt x="630870" y="921624"/>
                  <a:pt x="625434" y="925701"/>
                  <a:pt x="614563" y="930457"/>
                </a:cubicBezTo>
                <a:cubicBezTo>
                  <a:pt x="595538" y="938610"/>
                  <a:pt x="572267" y="943706"/>
                  <a:pt x="544750" y="945745"/>
                </a:cubicBezTo>
                <a:cubicBezTo>
                  <a:pt x="517232" y="947783"/>
                  <a:pt x="497698" y="946084"/>
                  <a:pt x="486147" y="940649"/>
                </a:cubicBezTo>
                <a:cubicBezTo>
                  <a:pt x="480711" y="937252"/>
                  <a:pt x="477144" y="934194"/>
                  <a:pt x="475446" y="931476"/>
                </a:cubicBezTo>
                <a:cubicBezTo>
                  <a:pt x="473747" y="928758"/>
                  <a:pt x="473237" y="923663"/>
                  <a:pt x="473917" y="916189"/>
                </a:cubicBezTo>
                <a:cubicBezTo>
                  <a:pt x="473917" y="900561"/>
                  <a:pt x="475446" y="889350"/>
                  <a:pt x="478503" y="882556"/>
                </a:cubicBezTo>
                <a:cubicBezTo>
                  <a:pt x="481561" y="875761"/>
                  <a:pt x="487506" y="869646"/>
                  <a:pt x="496339" y="864211"/>
                </a:cubicBezTo>
                <a:cubicBezTo>
                  <a:pt x="511287" y="855378"/>
                  <a:pt x="524876" y="846035"/>
                  <a:pt x="537106" y="836183"/>
                </a:cubicBezTo>
                <a:cubicBezTo>
                  <a:pt x="549336" y="826331"/>
                  <a:pt x="558508" y="817838"/>
                  <a:pt x="564624" y="810704"/>
                </a:cubicBezTo>
                <a:cubicBezTo>
                  <a:pt x="570739" y="803570"/>
                  <a:pt x="572097" y="798984"/>
                  <a:pt x="568700" y="796945"/>
                </a:cubicBezTo>
                <a:cubicBezTo>
                  <a:pt x="566662" y="795586"/>
                  <a:pt x="559358" y="796096"/>
                  <a:pt x="546788" y="798474"/>
                </a:cubicBezTo>
                <a:cubicBezTo>
                  <a:pt x="534218" y="800852"/>
                  <a:pt x="523177" y="803400"/>
                  <a:pt x="513665" y="806118"/>
                </a:cubicBezTo>
                <a:cubicBezTo>
                  <a:pt x="502114" y="810194"/>
                  <a:pt x="486317" y="817838"/>
                  <a:pt x="466273" y="829049"/>
                </a:cubicBezTo>
                <a:cubicBezTo>
                  <a:pt x="446229" y="840260"/>
                  <a:pt x="435188" y="847904"/>
                  <a:pt x="433150" y="851981"/>
                </a:cubicBezTo>
                <a:cubicBezTo>
                  <a:pt x="430432" y="856737"/>
                  <a:pt x="430262" y="869816"/>
                  <a:pt x="432640" y="891219"/>
                </a:cubicBezTo>
                <a:cubicBezTo>
                  <a:pt x="435018" y="912622"/>
                  <a:pt x="437906" y="927739"/>
                  <a:pt x="441303" y="936572"/>
                </a:cubicBezTo>
                <a:cubicBezTo>
                  <a:pt x="444021" y="942687"/>
                  <a:pt x="443342" y="947613"/>
                  <a:pt x="439265" y="951350"/>
                </a:cubicBezTo>
                <a:cubicBezTo>
                  <a:pt x="435188" y="955087"/>
                  <a:pt x="426865" y="953728"/>
                  <a:pt x="414295" y="947273"/>
                </a:cubicBezTo>
                <a:cubicBezTo>
                  <a:pt x="401725" y="940819"/>
                  <a:pt x="394082" y="933854"/>
                  <a:pt x="391364" y="926380"/>
                </a:cubicBezTo>
                <a:cubicBezTo>
                  <a:pt x="388646" y="918906"/>
                  <a:pt x="384230" y="908205"/>
                  <a:pt x="378114" y="894276"/>
                </a:cubicBezTo>
                <a:cubicBezTo>
                  <a:pt x="371999" y="880348"/>
                  <a:pt x="369621" y="867948"/>
                  <a:pt x="370980" y="857077"/>
                </a:cubicBezTo>
                <a:cubicBezTo>
                  <a:pt x="373019" y="846885"/>
                  <a:pt x="375057" y="837033"/>
                  <a:pt x="377095" y="827520"/>
                </a:cubicBezTo>
                <a:cubicBezTo>
                  <a:pt x="378454" y="818688"/>
                  <a:pt x="382871" y="806118"/>
                  <a:pt x="390345" y="789811"/>
                </a:cubicBezTo>
                <a:lnTo>
                  <a:pt x="400536" y="764332"/>
                </a:lnTo>
                <a:lnTo>
                  <a:pt x="387287" y="753121"/>
                </a:lnTo>
                <a:cubicBezTo>
                  <a:pt x="378454" y="745647"/>
                  <a:pt x="374038" y="738512"/>
                  <a:pt x="374038" y="731718"/>
                </a:cubicBezTo>
                <a:cubicBezTo>
                  <a:pt x="374038" y="723565"/>
                  <a:pt x="375906" y="715921"/>
                  <a:pt x="379643" y="708787"/>
                </a:cubicBezTo>
                <a:cubicBezTo>
                  <a:pt x="383380" y="701652"/>
                  <a:pt x="387627" y="697406"/>
                  <a:pt x="392383" y="696047"/>
                </a:cubicBezTo>
                <a:cubicBezTo>
                  <a:pt x="397819" y="694688"/>
                  <a:pt x="400536" y="692650"/>
                  <a:pt x="400536" y="689932"/>
                </a:cubicBezTo>
                <a:cubicBezTo>
                  <a:pt x="398498" y="687893"/>
                  <a:pt x="396120" y="686535"/>
                  <a:pt x="393402" y="685855"/>
                </a:cubicBezTo>
                <a:cubicBezTo>
                  <a:pt x="386608" y="685855"/>
                  <a:pt x="380832" y="681948"/>
                  <a:pt x="376076" y="674135"/>
                </a:cubicBezTo>
                <a:cubicBezTo>
                  <a:pt x="371320" y="666321"/>
                  <a:pt x="368942" y="656639"/>
                  <a:pt x="368942" y="645088"/>
                </a:cubicBezTo>
                <a:cubicBezTo>
                  <a:pt x="368942" y="632858"/>
                  <a:pt x="370640" y="624365"/>
                  <a:pt x="374038" y="619609"/>
                </a:cubicBezTo>
                <a:cubicBezTo>
                  <a:pt x="377435" y="614853"/>
                  <a:pt x="385249" y="609077"/>
                  <a:pt x="397479" y="602283"/>
                </a:cubicBezTo>
                <a:cubicBezTo>
                  <a:pt x="409029" y="596168"/>
                  <a:pt x="414465" y="592091"/>
                  <a:pt x="413786" y="590053"/>
                </a:cubicBezTo>
                <a:cubicBezTo>
                  <a:pt x="413786" y="588014"/>
                  <a:pt x="411068" y="587844"/>
                  <a:pt x="405632" y="589543"/>
                </a:cubicBezTo>
                <a:cubicBezTo>
                  <a:pt x="400197" y="591242"/>
                  <a:pt x="391364" y="588864"/>
                  <a:pt x="379134" y="582409"/>
                </a:cubicBezTo>
                <a:cubicBezTo>
                  <a:pt x="366904" y="575954"/>
                  <a:pt x="359260" y="569839"/>
                  <a:pt x="356202" y="564064"/>
                </a:cubicBezTo>
                <a:cubicBezTo>
                  <a:pt x="353145" y="558288"/>
                  <a:pt x="351616" y="549286"/>
                  <a:pt x="351616" y="537056"/>
                </a:cubicBezTo>
                <a:cubicBezTo>
                  <a:pt x="351616" y="515993"/>
                  <a:pt x="361468" y="503083"/>
                  <a:pt x="381172" y="498327"/>
                </a:cubicBezTo>
                <a:cubicBezTo>
                  <a:pt x="390005" y="496289"/>
                  <a:pt x="395950" y="494080"/>
                  <a:pt x="399008" y="491702"/>
                </a:cubicBezTo>
                <a:cubicBezTo>
                  <a:pt x="402065" y="489324"/>
                  <a:pt x="415484" y="483379"/>
                  <a:pt x="439265" y="473867"/>
                </a:cubicBezTo>
                <a:cubicBezTo>
                  <a:pt x="463046" y="464354"/>
                  <a:pt x="476974" y="458239"/>
                  <a:pt x="481051" y="455522"/>
                </a:cubicBezTo>
                <a:cubicBezTo>
                  <a:pt x="487166" y="450086"/>
                  <a:pt x="488016" y="443291"/>
                  <a:pt x="483599" y="435138"/>
                </a:cubicBezTo>
                <a:cubicBezTo>
                  <a:pt x="479183" y="426985"/>
                  <a:pt x="468142" y="415434"/>
                  <a:pt x="450476" y="400486"/>
                </a:cubicBezTo>
                <a:cubicBezTo>
                  <a:pt x="444361" y="395050"/>
                  <a:pt x="443002" y="390294"/>
                  <a:pt x="446399" y="386218"/>
                </a:cubicBezTo>
                <a:cubicBezTo>
                  <a:pt x="450476" y="381122"/>
                  <a:pt x="456209" y="379083"/>
                  <a:pt x="463598" y="380103"/>
                </a:cubicBezTo>
                <a:close/>
                <a:moveTo>
                  <a:pt x="551629" y="322010"/>
                </a:moveTo>
                <a:cubicBezTo>
                  <a:pt x="553158" y="322010"/>
                  <a:pt x="555451" y="322349"/>
                  <a:pt x="558508" y="323029"/>
                </a:cubicBezTo>
                <a:cubicBezTo>
                  <a:pt x="569380" y="325067"/>
                  <a:pt x="580421" y="328974"/>
                  <a:pt x="591632" y="334749"/>
                </a:cubicBezTo>
                <a:cubicBezTo>
                  <a:pt x="602843" y="340525"/>
                  <a:pt x="609807" y="343412"/>
                  <a:pt x="612525" y="343412"/>
                </a:cubicBezTo>
                <a:cubicBezTo>
                  <a:pt x="615243" y="343412"/>
                  <a:pt x="628492" y="351396"/>
                  <a:pt x="652273" y="367363"/>
                </a:cubicBezTo>
                <a:cubicBezTo>
                  <a:pt x="676053" y="383330"/>
                  <a:pt x="695418" y="396749"/>
                  <a:pt x="710365" y="407620"/>
                </a:cubicBezTo>
                <a:cubicBezTo>
                  <a:pt x="728031" y="422568"/>
                  <a:pt x="759965" y="447028"/>
                  <a:pt x="806168" y="481001"/>
                </a:cubicBezTo>
                <a:cubicBezTo>
                  <a:pt x="814321" y="486437"/>
                  <a:pt x="825532" y="495949"/>
                  <a:pt x="839801" y="509538"/>
                </a:cubicBezTo>
                <a:cubicBezTo>
                  <a:pt x="854069" y="523127"/>
                  <a:pt x="866299" y="534677"/>
                  <a:pt x="876491" y="544190"/>
                </a:cubicBezTo>
                <a:cubicBezTo>
                  <a:pt x="886683" y="553702"/>
                  <a:pt x="891779" y="563894"/>
                  <a:pt x="891779" y="574765"/>
                </a:cubicBezTo>
                <a:cubicBezTo>
                  <a:pt x="891779" y="585636"/>
                  <a:pt x="890080" y="592091"/>
                  <a:pt x="886683" y="594129"/>
                </a:cubicBezTo>
                <a:cubicBezTo>
                  <a:pt x="877170" y="600244"/>
                  <a:pt x="869357" y="600924"/>
                  <a:pt x="863242" y="596168"/>
                </a:cubicBezTo>
                <a:cubicBezTo>
                  <a:pt x="859845" y="593450"/>
                  <a:pt x="853729" y="591072"/>
                  <a:pt x="844897" y="589033"/>
                </a:cubicBezTo>
                <a:cubicBezTo>
                  <a:pt x="836064" y="586995"/>
                  <a:pt x="824853" y="581729"/>
                  <a:pt x="811264" y="573236"/>
                </a:cubicBezTo>
                <a:cubicBezTo>
                  <a:pt x="797675" y="564743"/>
                  <a:pt x="786804" y="559647"/>
                  <a:pt x="778650" y="557949"/>
                </a:cubicBezTo>
                <a:cubicBezTo>
                  <a:pt x="770497" y="556250"/>
                  <a:pt x="766420" y="553872"/>
                  <a:pt x="766420" y="550814"/>
                </a:cubicBezTo>
                <a:cubicBezTo>
                  <a:pt x="766420" y="547757"/>
                  <a:pt x="759626" y="545209"/>
                  <a:pt x="746037" y="543171"/>
                </a:cubicBezTo>
                <a:cubicBezTo>
                  <a:pt x="732448" y="541132"/>
                  <a:pt x="724804" y="538924"/>
                  <a:pt x="723105" y="536546"/>
                </a:cubicBezTo>
                <a:cubicBezTo>
                  <a:pt x="721407" y="534168"/>
                  <a:pt x="714782" y="532130"/>
                  <a:pt x="703231" y="530431"/>
                </a:cubicBezTo>
                <a:cubicBezTo>
                  <a:pt x="691681" y="528732"/>
                  <a:pt x="685056" y="525675"/>
                  <a:pt x="683357" y="521258"/>
                </a:cubicBezTo>
                <a:cubicBezTo>
                  <a:pt x="681659" y="516842"/>
                  <a:pt x="678601" y="514634"/>
                  <a:pt x="674185" y="514634"/>
                </a:cubicBezTo>
                <a:cubicBezTo>
                  <a:pt x="669768" y="514634"/>
                  <a:pt x="666881" y="513615"/>
                  <a:pt x="665522" y="511576"/>
                </a:cubicBezTo>
                <a:lnTo>
                  <a:pt x="672656" y="508519"/>
                </a:lnTo>
                <a:cubicBezTo>
                  <a:pt x="676733" y="507839"/>
                  <a:pt x="681489" y="507499"/>
                  <a:pt x="686924" y="507499"/>
                </a:cubicBezTo>
                <a:cubicBezTo>
                  <a:pt x="701872" y="506820"/>
                  <a:pt x="714952" y="505461"/>
                  <a:pt x="726163" y="503423"/>
                </a:cubicBezTo>
                <a:cubicBezTo>
                  <a:pt x="737374" y="501384"/>
                  <a:pt x="742979" y="499006"/>
                  <a:pt x="742979" y="496289"/>
                </a:cubicBezTo>
                <a:cubicBezTo>
                  <a:pt x="742979" y="492891"/>
                  <a:pt x="706629" y="456880"/>
                  <a:pt x="633927" y="388256"/>
                </a:cubicBezTo>
                <a:cubicBezTo>
                  <a:pt x="613544" y="369231"/>
                  <a:pt x="593160" y="352925"/>
                  <a:pt x="572777" y="339336"/>
                </a:cubicBezTo>
                <a:cubicBezTo>
                  <a:pt x="557829" y="329823"/>
                  <a:pt x="550015" y="324388"/>
                  <a:pt x="549336" y="323029"/>
                </a:cubicBezTo>
                <a:cubicBezTo>
                  <a:pt x="549336" y="322349"/>
                  <a:pt x="550100" y="322010"/>
                  <a:pt x="551629" y="322010"/>
                </a:cubicBezTo>
                <a:close/>
                <a:moveTo>
                  <a:pt x="277216" y="311818"/>
                </a:moveTo>
                <a:cubicBezTo>
                  <a:pt x="278575" y="311818"/>
                  <a:pt x="279254" y="313347"/>
                  <a:pt x="279254" y="316404"/>
                </a:cubicBezTo>
                <a:cubicBezTo>
                  <a:pt x="279254" y="319462"/>
                  <a:pt x="277726" y="320990"/>
                  <a:pt x="274668" y="320990"/>
                </a:cubicBezTo>
                <a:cubicBezTo>
                  <a:pt x="271611" y="320990"/>
                  <a:pt x="270931" y="319462"/>
                  <a:pt x="272630" y="316404"/>
                </a:cubicBezTo>
                <a:cubicBezTo>
                  <a:pt x="274328" y="313347"/>
                  <a:pt x="275857" y="311818"/>
                  <a:pt x="277216" y="311818"/>
                </a:cubicBezTo>
                <a:close/>
                <a:moveTo>
                  <a:pt x="622621" y="14"/>
                </a:moveTo>
                <a:cubicBezTo>
                  <a:pt x="641794" y="-368"/>
                  <a:pt x="657623" y="7084"/>
                  <a:pt x="670108" y="22372"/>
                </a:cubicBezTo>
                <a:cubicBezTo>
                  <a:pt x="686755" y="42756"/>
                  <a:pt x="688623" y="66197"/>
                  <a:pt x="675714" y="92695"/>
                </a:cubicBezTo>
                <a:cubicBezTo>
                  <a:pt x="669598" y="106284"/>
                  <a:pt x="654990" y="123270"/>
                  <a:pt x="631889" y="143654"/>
                </a:cubicBezTo>
                <a:cubicBezTo>
                  <a:pt x="608788" y="164037"/>
                  <a:pt x="586026" y="180004"/>
                  <a:pt x="563604" y="191555"/>
                </a:cubicBezTo>
                <a:cubicBezTo>
                  <a:pt x="547298" y="199709"/>
                  <a:pt x="535237" y="206843"/>
                  <a:pt x="527424" y="212958"/>
                </a:cubicBezTo>
                <a:cubicBezTo>
                  <a:pt x="519610" y="219073"/>
                  <a:pt x="506870" y="228925"/>
                  <a:pt x="489205" y="242514"/>
                </a:cubicBezTo>
                <a:cubicBezTo>
                  <a:pt x="474257" y="254065"/>
                  <a:pt x="467122" y="260519"/>
                  <a:pt x="467802" y="261878"/>
                </a:cubicBezTo>
                <a:cubicBezTo>
                  <a:pt x="471199" y="261878"/>
                  <a:pt x="480032" y="258651"/>
                  <a:pt x="494300" y="252196"/>
                </a:cubicBezTo>
                <a:cubicBezTo>
                  <a:pt x="508569" y="245741"/>
                  <a:pt x="520799" y="239456"/>
                  <a:pt x="530991" y="233341"/>
                </a:cubicBezTo>
                <a:cubicBezTo>
                  <a:pt x="543221" y="225188"/>
                  <a:pt x="551204" y="220771"/>
                  <a:pt x="554941" y="220092"/>
                </a:cubicBezTo>
                <a:cubicBezTo>
                  <a:pt x="558678" y="219413"/>
                  <a:pt x="562415" y="216865"/>
                  <a:pt x="566152" y="212448"/>
                </a:cubicBezTo>
                <a:cubicBezTo>
                  <a:pt x="569889" y="208032"/>
                  <a:pt x="571758" y="207013"/>
                  <a:pt x="571758" y="209391"/>
                </a:cubicBezTo>
                <a:cubicBezTo>
                  <a:pt x="571758" y="211769"/>
                  <a:pt x="574136" y="211259"/>
                  <a:pt x="578892" y="207862"/>
                </a:cubicBezTo>
                <a:cubicBezTo>
                  <a:pt x="584328" y="203785"/>
                  <a:pt x="595878" y="204974"/>
                  <a:pt x="613544" y="211429"/>
                </a:cubicBezTo>
                <a:cubicBezTo>
                  <a:pt x="631210" y="217884"/>
                  <a:pt x="640042" y="224169"/>
                  <a:pt x="640042" y="230284"/>
                </a:cubicBezTo>
                <a:cubicBezTo>
                  <a:pt x="640042" y="238437"/>
                  <a:pt x="634777" y="245402"/>
                  <a:pt x="624245" y="251177"/>
                </a:cubicBezTo>
                <a:cubicBezTo>
                  <a:pt x="613714" y="256952"/>
                  <a:pt x="595538" y="263237"/>
                  <a:pt x="569719" y="270032"/>
                </a:cubicBezTo>
                <a:cubicBezTo>
                  <a:pt x="555451" y="273429"/>
                  <a:pt x="541013" y="279884"/>
                  <a:pt x="526404" y="289396"/>
                </a:cubicBezTo>
                <a:cubicBezTo>
                  <a:pt x="511796" y="298908"/>
                  <a:pt x="504492" y="306722"/>
                  <a:pt x="504492" y="312837"/>
                </a:cubicBezTo>
                <a:cubicBezTo>
                  <a:pt x="504492" y="317593"/>
                  <a:pt x="500076" y="323029"/>
                  <a:pt x="491243" y="329144"/>
                </a:cubicBezTo>
                <a:cubicBezTo>
                  <a:pt x="480372" y="337297"/>
                  <a:pt x="463555" y="352925"/>
                  <a:pt x="440794" y="376026"/>
                </a:cubicBezTo>
                <a:cubicBezTo>
                  <a:pt x="418032" y="399127"/>
                  <a:pt x="404953" y="414075"/>
                  <a:pt x="401555" y="420870"/>
                </a:cubicBezTo>
                <a:cubicBezTo>
                  <a:pt x="397479" y="429023"/>
                  <a:pt x="388476" y="441083"/>
                  <a:pt x="374547" y="457050"/>
                </a:cubicBezTo>
                <a:cubicBezTo>
                  <a:pt x="360619" y="473017"/>
                  <a:pt x="350767" y="486267"/>
                  <a:pt x="344991" y="496798"/>
                </a:cubicBezTo>
                <a:cubicBezTo>
                  <a:pt x="339216" y="507330"/>
                  <a:pt x="334290" y="513784"/>
                  <a:pt x="330213" y="516162"/>
                </a:cubicBezTo>
                <a:cubicBezTo>
                  <a:pt x="326137" y="518541"/>
                  <a:pt x="324098" y="521598"/>
                  <a:pt x="324098" y="525335"/>
                </a:cubicBezTo>
                <a:cubicBezTo>
                  <a:pt x="324098" y="529072"/>
                  <a:pt x="312208" y="544360"/>
                  <a:pt x="288427" y="571198"/>
                </a:cubicBezTo>
                <a:cubicBezTo>
                  <a:pt x="264646" y="598036"/>
                  <a:pt x="252756" y="613154"/>
                  <a:pt x="252756" y="616551"/>
                </a:cubicBezTo>
                <a:cubicBezTo>
                  <a:pt x="252756" y="619948"/>
                  <a:pt x="247830" y="626063"/>
                  <a:pt x="237978" y="634896"/>
                </a:cubicBezTo>
                <a:cubicBezTo>
                  <a:pt x="228126" y="643729"/>
                  <a:pt x="220142" y="651883"/>
                  <a:pt x="214027" y="659357"/>
                </a:cubicBezTo>
                <a:cubicBezTo>
                  <a:pt x="198400" y="679061"/>
                  <a:pt x="181414" y="699104"/>
                  <a:pt x="163069" y="719488"/>
                </a:cubicBezTo>
                <a:cubicBezTo>
                  <a:pt x="152877" y="730359"/>
                  <a:pt x="139627" y="742419"/>
                  <a:pt x="123321" y="755669"/>
                </a:cubicBezTo>
                <a:cubicBezTo>
                  <a:pt x="107014" y="768918"/>
                  <a:pt x="96822" y="775542"/>
                  <a:pt x="92745" y="775542"/>
                </a:cubicBezTo>
                <a:cubicBezTo>
                  <a:pt x="88669" y="775542"/>
                  <a:pt x="84762" y="777921"/>
                  <a:pt x="81025" y="782677"/>
                </a:cubicBezTo>
                <a:cubicBezTo>
                  <a:pt x="77288" y="787433"/>
                  <a:pt x="70324" y="792868"/>
                  <a:pt x="60132" y="798984"/>
                </a:cubicBezTo>
                <a:cubicBezTo>
                  <a:pt x="53337" y="803060"/>
                  <a:pt x="48751" y="805268"/>
                  <a:pt x="46373" y="805608"/>
                </a:cubicBezTo>
                <a:cubicBezTo>
                  <a:pt x="43995" y="805948"/>
                  <a:pt x="41107" y="804419"/>
                  <a:pt x="37710" y="801022"/>
                </a:cubicBezTo>
                <a:cubicBezTo>
                  <a:pt x="32954" y="796266"/>
                  <a:pt x="28537" y="793888"/>
                  <a:pt x="24461" y="793888"/>
                </a:cubicBezTo>
                <a:cubicBezTo>
                  <a:pt x="21063" y="793888"/>
                  <a:pt x="16987" y="787433"/>
                  <a:pt x="12231" y="774523"/>
                </a:cubicBezTo>
                <a:cubicBezTo>
                  <a:pt x="7474" y="761614"/>
                  <a:pt x="4077" y="747345"/>
                  <a:pt x="2039" y="731718"/>
                </a:cubicBezTo>
                <a:cubicBezTo>
                  <a:pt x="-2038" y="707258"/>
                  <a:pt x="0" y="692650"/>
                  <a:pt x="8154" y="687893"/>
                </a:cubicBezTo>
                <a:cubicBezTo>
                  <a:pt x="8833" y="687214"/>
                  <a:pt x="9853" y="687214"/>
                  <a:pt x="11211" y="687893"/>
                </a:cubicBezTo>
                <a:cubicBezTo>
                  <a:pt x="15968" y="689252"/>
                  <a:pt x="22083" y="686365"/>
                  <a:pt x="29557" y="679230"/>
                </a:cubicBezTo>
                <a:cubicBezTo>
                  <a:pt x="37031" y="672096"/>
                  <a:pt x="40767" y="669888"/>
                  <a:pt x="40767" y="672606"/>
                </a:cubicBezTo>
                <a:cubicBezTo>
                  <a:pt x="40767" y="680080"/>
                  <a:pt x="46883" y="679061"/>
                  <a:pt x="59113" y="669548"/>
                </a:cubicBezTo>
                <a:cubicBezTo>
                  <a:pt x="61151" y="668189"/>
                  <a:pt x="63189" y="666491"/>
                  <a:pt x="65228" y="664452"/>
                </a:cubicBezTo>
                <a:cubicBezTo>
                  <a:pt x="74061" y="656299"/>
                  <a:pt x="83913" y="648825"/>
                  <a:pt x="94784" y="642031"/>
                </a:cubicBezTo>
                <a:cubicBezTo>
                  <a:pt x="100899" y="637274"/>
                  <a:pt x="115847" y="623685"/>
                  <a:pt x="139627" y="601264"/>
                </a:cubicBezTo>
                <a:cubicBezTo>
                  <a:pt x="163408" y="578842"/>
                  <a:pt x="185660" y="557269"/>
                  <a:pt x="206383" y="536546"/>
                </a:cubicBezTo>
                <a:cubicBezTo>
                  <a:pt x="227107" y="515823"/>
                  <a:pt x="236789" y="504782"/>
                  <a:pt x="235430" y="503423"/>
                </a:cubicBezTo>
                <a:cubicBezTo>
                  <a:pt x="236109" y="502064"/>
                  <a:pt x="237808" y="501384"/>
                  <a:pt x="240526" y="501384"/>
                </a:cubicBezTo>
                <a:cubicBezTo>
                  <a:pt x="245282" y="501384"/>
                  <a:pt x="247660" y="499686"/>
                  <a:pt x="247660" y="496289"/>
                </a:cubicBezTo>
                <a:cubicBezTo>
                  <a:pt x="247660" y="492891"/>
                  <a:pt x="249019" y="492212"/>
                  <a:pt x="251737" y="494250"/>
                </a:cubicBezTo>
                <a:cubicBezTo>
                  <a:pt x="253096" y="494930"/>
                  <a:pt x="254454" y="494420"/>
                  <a:pt x="255813" y="492721"/>
                </a:cubicBezTo>
                <a:cubicBezTo>
                  <a:pt x="257172" y="491023"/>
                  <a:pt x="258531" y="488815"/>
                  <a:pt x="259890" y="486097"/>
                </a:cubicBezTo>
                <a:cubicBezTo>
                  <a:pt x="261249" y="482020"/>
                  <a:pt x="281972" y="459428"/>
                  <a:pt x="322060" y="418322"/>
                </a:cubicBezTo>
                <a:cubicBezTo>
                  <a:pt x="362147" y="377215"/>
                  <a:pt x="392043" y="347829"/>
                  <a:pt x="411747" y="330163"/>
                </a:cubicBezTo>
                <a:cubicBezTo>
                  <a:pt x="426016" y="317933"/>
                  <a:pt x="430092" y="312158"/>
                  <a:pt x="423977" y="312837"/>
                </a:cubicBezTo>
                <a:cubicBezTo>
                  <a:pt x="421260" y="312837"/>
                  <a:pt x="417183" y="314536"/>
                  <a:pt x="411747" y="317933"/>
                </a:cubicBezTo>
                <a:cubicBezTo>
                  <a:pt x="402914" y="322010"/>
                  <a:pt x="392723" y="327105"/>
                  <a:pt x="381172" y="333220"/>
                </a:cubicBezTo>
                <a:cubicBezTo>
                  <a:pt x="367583" y="339336"/>
                  <a:pt x="353315" y="348848"/>
                  <a:pt x="338367" y="361757"/>
                </a:cubicBezTo>
                <a:cubicBezTo>
                  <a:pt x="327495" y="370590"/>
                  <a:pt x="318323" y="375856"/>
                  <a:pt x="310849" y="377555"/>
                </a:cubicBezTo>
                <a:cubicBezTo>
                  <a:pt x="303375" y="379253"/>
                  <a:pt x="296920" y="381461"/>
                  <a:pt x="291485" y="384179"/>
                </a:cubicBezTo>
                <a:cubicBezTo>
                  <a:pt x="286049" y="386897"/>
                  <a:pt x="280613" y="386897"/>
                  <a:pt x="275178" y="384179"/>
                </a:cubicBezTo>
                <a:cubicBezTo>
                  <a:pt x="267704" y="380103"/>
                  <a:pt x="263967" y="370930"/>
                  <a:pt x="263967" y="356661"/>
                </a:cubicBezTo>
                <a:cubicBezTo>
                  <a:pt x="263967" y="342393"/>
                  <a:pt x="267704" y="333220"/>
                  <a:pt x="275178" y="329144"/>
                </a:cubicBezTo>
                <a:cubicBezTo>
                  <a:pt x="279254" y="327105"/>
                  <a:pt x="291145" y="321330"/>
                  <a:pt x="310849" y="311818"/>
                </a:cubicBezTo>
                <a:cubicBezTo>
                  <a:pt x="330553" y="302985"/>
                  <a:pt x="343802" y="295511"/>
                  <a:pt x="350597" y="289396"/>
                </a:cubicBezTo>
                <a:lnTo>
                  <a:pt x="361808" y="281243"/>
                </a:lnTo>
                <a:lnTo>
                  <a:pt x="345501" y="264936"/>
                </a:lnTo>
                <a:cubicBezTo>
                  <a:pt x="335309" y="254065"/>
                  <a:pt x="329194" y="245571"/>
                  <a:pt x="327156" y="239456"/>
                </a:cubicBezTo>
                <a:cubicBezTo>
                  <a:pt x="325117" y="233341"/>
                  <a:pt x="322569" y="230284"/>
                  <a:pt x="319512" y="230284"/>
                </a:cubicBezTo>
                <a:cubicBezTo>
                  <a:pt x="316454" y="230284"/>
                  <a:pt x="314926" y="228585"/>
                  <a:pt x="314926" y="225188"/>
                </a:cubicBezTo>
                <a:cubicBezTo>
                  <a:pt x="314926" y="221791"/>
                  <a:pt x="312548" y="217374"/>
                  <a:pt x="307791" y="211939"/>
                </a:cubicBezTo>
                <a:cubicBezTo>
                  <a:pt x="303035" y="206503"/>
                  <a:pt x="300997" y="195972"/>
                  <a:pt x="301676" y="180344"/>
                </a:cubicBezTo>
                <a:cubicBezTo>
                  <a:pt x="301676" y="168114"/>
                  <a:pt x="300317" y="156903"/>
                  <a:pt x="297600" y="146711"/>
                </a:cubicBezTo>
                <a:cubicBezTo>
                  <a:pt x="294882" y="136520"/>
                  <a:pt x="291824" y="131424"/>
                  <a:pt x="288427" y="131424"/>
                </a:cubicBezTo>
                <a:cubicBezTo>
                  <a:pt x="286389" y="131424"/>
                  <a:pt x="281293" y="123950"/>
                  <a:pt x="273139" y="109002"/>
                </a:cubicBezTo>
                <a:cubicBezTo>
                  <a:pt x="267704" y="99490"/>
                  <a:pt x="264816" y="93205"/>
                  <a:pt x="264476" y="90147"/>
                </a:cubicBezTo>
                <a:cubicBezTo>
                  <a:pt x="264137" y="87090"/>
                  <a:pt x="265326" y="84202"/>
                  <a:pt x="268044" y="81484"/>
                </a:cubicBezTo>
                <a:cubicBezTo>
                  <a:pt x="272800" y="77408"/>
                  <a:pt x="276197" y="76898"/>
                  <a:pt x="278235" y="79955"/>
                </a:cubicBezTo>
                <a:cubicBezTo>
                  <a:pt x="280274" y="83013"/>
                  <a:pt x="288427" y="88279"/>
                  <a:pt x="302696" y="95753"/>
                </a:cubicBezTo>
                <a:cubicBezTo>
                  <a:pt x="316964" y="103227"/>
                  <a:pt x="324098" y="107813"/>
                  <a:pt x="324098" y="109512"/>
                </a:cubicBezTo>
                <a:cubicBezTo>
                  <a:pt x="324098" y="111210"/>
                  <a:pt x="330213" y="118514"/>
                  <a:pt x="342443" y="131424"/>
                </a:cubicBezTo>
                <a:cubicBezTo>
                  <a:pt x="360109" y="151128"/>
                  <a:pt x="373188" y="168284"/>
                  <a:pt x="381682" y="182892"/>
                </a:cubicBezTo>
                <a:cubicBezTo>
                  <a:pt x="390175" y="197500"/>
                  <a:pt x="398498" y="218054"/>
                  <a:pt x="406651" y="244552"/>
                </a:cubicBezTo>
                <a:cubicBezTo>
                  <a:pt x="408010" y="247949"/>
                  <a:pt x="409539" y="249818"/>
                  <a:pt x="411238" y="250158"/>
                </a:cubicBezTo>
                <a:cubicBezTo>
                  <a:pt x="412936" y="250497"/>
                  <a:pt x="416503" y="249308"/>
                  <a:pt x="421939" y="246591"/>
                </a:cubicBezTo>
                <a:cubicBezTo>
                  <a:pt x="430772" y="241834"/>
                  <a:pt x="438925" y="236399"/>
                  <a:pt x="446399" y="230284"/>
                </a:cubicBezTo>
                <a:lnTo>
                  <a:pt x="457610" y="221111"/>
                </a:lnTo>
                <a:lnTo>
                  <a:pt x="446399" y="224169"/>
                </a:lnTo>
                <a:lnTo>
                  <a:pt x="442323" y="223150"/>
                </a:lnTo>
                <a:cubicBezTo>
                  <a:pt x="443681" y="221791"/>
                  <a:pt x="447758" y="219073"/>
                  <a:pt x="454553" y="214996"/>
                </a:cubicBezTo>
                <a:cubicBezTo>
                  <a:pt x="471539" y="204804"/>
                  <a:pt x="480711" y="198180"/>
                  <a:pt x="482070" y="195122"/>
                </a:cubicBezTo>
                <a:cubicBezTo>
                  <a:pt x="483429" y="192065"/>
                  <a:pt x="480372" y="186799"/>
                  <a:pt x="472898" y="179325"/>
                </a:cubicBezTo>
                <a:cubicBezTo>
                  <a:pt x="457950" y="163698"/>
                  <a:pt x="451495" y="142295"/>
                  <a:pt x="453533" y="115117"/>
                </a:cubicBezTo>
                <a:cubicBezTo>
                  <a:pt x="454213" y="107643"/>
                  <a:pt x="453703" y="99320"/>
                  <a:pt x="452005" y="90147"/>
                </a:cubicBezTo>
                <a:cubicBezTo>
                  <a:pt x="450306" y="80975"/>
                  <a:pt x="448098" y="73501"/>
                  <a:pt x="445380" y="67725"/>
                </a:cubicBezTo>
                <a:cubicBezTo>
                  <a:pt x="442662" y="61950"/>
                  <a:pt x="439944" y="59742"/>
                  <a:pt x="437227" y="61101"/>
                </a:cubicBezTo>
                <a:cubicBezTo>
                  <a:pt x="433829" y="63139"/>
                  <a:pt x="432131" y="62799"/>
                  <a:pt x="432131" y="60082"/>
                </a:cubicBezTo>
                <a:cubicBezTo>
                  <a:pt x="432131" y="51249"/>
                  <a:pt x="438925" y="50230"/>
                  <a:pt x="452514" y="57024"/>
                </a:cubicBezTo>
                <a:cubicBezTo>
                  <a:pt x="460668" y="61780"/>
                  <a:pt x="467462" y="64158"/>
                  <a:pt x="472898" y="64158"/>
                </a:cubicBezTo>
                <a:cubicBezTo>
                  <a:pt x="478333" y="64158"/>
                  <a:pt x="487846" y="72142"/>
                  <a:pt x="501435" y="88109"/>
                </a:cubicBezTo>
                <a:cubicBezTo>
                  <a:pt x="515024" y="104076"/>
                  <a:pt x="524536" y="118514"/>
                  <a:pt x="529972" y="131424"/>
                </a:cubicBezTo>
                <a:lnTo>
                  <a:pt x="539144" y="153846"/>
                </a:lnTo>
                <a:lnTo>
                  <a:pt x="574815" y="117155"/>
                </a:lnTo>
                <a:cubicBezTo>
                  <a:pt x="597917" y="93375"/>
                  <a:pt x="611506" y="79276"/>
                  <a:pt x="615582" y="74860"/>
                </a:cubicBezTo>
                <a:cubicBezTo>
                  <a:pt x="619659" y="70443"/>
                  <a:pt x="623736" y="64158"/>
                  <a:pt x="627812" y="56005"/>
                </a:cubicBezTo>
                <a:cubicBezTo>
                  <a:pt x="637325" y="37660"/>
                  <a:pt x="635966" y="24410"/>
                  <a:pt x="623736" y="16257"/>
                </a:cubicBezTo>
                <a:cubicBezTo>
                  <a:pt x="616262" y="10821"/>
                  <a:pt x="606410" y="9123"/>
                  <a:pt x="594180" y="11161"/>
                </a:cubicBezTo>
                <a:cubicBezTo>
                  <a:pt x="585347" y="12520"/>
                  <a:pt x="579911" y="12860"/>
                  <a:pt x="577873" y="12180"/>
                </a:cubicBezTo>
                <a:lnTo>
                  <a:pt x="582969" y="9123"/>
                </a:lnTo>
                <a:cubicBezTo>
                  <a:pt x="587725" y="7084"/>
                  <a:pt x="594180" y="5046"/>
                  <a:pt x="602333" y="3008"/>
                </a:cubicBezTo>
                <a:cubicBezTo>
                  <a:pt x="609467" y="1139"/>
                  <a:pt x="616230" y="141"/>
                  <a:pt x="622621" y="14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禹卫书法行书简体&#10;" panose="02000603000000000000" pitchFamily="2" charset="-122"/>
              <a:ea typeface="禹卫书法行书简体&#10;" panose="02000603000000000000" pitchFamily="2" charset="-122"/>
              <a:cs typeface="+mn-cs"/>
            </a:endParaRP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703E5B83-DAB5-44AC-9385-3C40EBB087EF}"/>
              </a:ext>
            </a:extLst>
          </p:cNvPr>
          <p:cNvCxnSpPr>
            <a:cxnSpLocks/>
          </p:cNvCxnSpPr>
          <p:nvPr/>
        </p:nvCxnSpPr>
        <p:spPr>
          <a:xfrm flipH="1">
            <a:off x="2246891" y="878671"/>
            <a:ext cx="270872" cy="40479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C6D78813-362E-4311-8427-6CB1A2B1B0D9}"/>
              </a:ext>
            </a:extLst>
          </p:cNvPr>
          <p:cNvCxnSpPr>
            <a:cxnSpLocks/>
          </p:cNvCxnSpPr>
          <p:nvPr/>
        </p:nvCxnSpPr>
        <p:spPr>
          <a:xfrm flipH="1">
            <a:off x="1307122" y="2327684"/>
            <a:ext cx="258728" cy="40642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>
            <a:extLst>
              <a:ext uri="{FF2B5EF4-FFF2-40B4-BE49-F238E27FC236}">
                <a16:creationId xmlns:a16="http://schemas.microsoft.com/office/drawing/2014/main" id="{9E8454DD-0E5E-4D53-B6E7-59C792436975}"/>
              </a:ext>
            </a:extLst>
          </p:cNvPr>
          <p:cNvSpPr/>
          <p:nvPr/>
        </p:nvSpPr>
        <p:spPr>
          <a:xfrm>
            <a:off x="1722580" y="2860098"/>
            <a:ext cx="51889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全国电子商务不缺钱挑战赛福建省特等奖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B5CFAE25-6698-4538-94D3-F36A45189748}"/>
              </a:ext>
            </a:extLst>
          </p:cNvPr>
          <p:cNvSpPr/>
          <p:nvPr/>
        </p:nvSpPr>
        <p:spPr>
          <a:xfrm>
            <a:off x="1722580" y="4266348"/>
            <a:ext cx="3839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福建省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2017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年度吹牛先进单位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F642AC4-ABF5-44A0-A74B-9D4BA7905DB7}"/>
              </a:ext>
            </a:extLst>
          </p:cNvPr>
          <p:cNvSpPr/>
          <p:nvPr/>
        </p:nvSpPr>
        <p:spPr>
          <a:xfrm>
            <a:off x="1722580" y="3797598"/>
            <a:ext cx="4360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向天歌品牌荣获中国驰名商标称号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0F1DFF80-17D3-42C7-BBB9-9D190F940CE9}"/>
              </a:ext>
            </a:extLst>
          </p:cNvPr>
          <p:cNvSpPr/>
          <p:nvPr/>
        </p:nvSpPr>
        <p:spPr>
          <a:xfrm>
            <a:off x="1722580" y="3328848"/>
            <a:ext cx="46676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2017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年度福建省优秀创意贪玩型企业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4D4C677A-7D52-44F1-8DA1-3A956CE6CC7F}"/>
              </a:ext>
            </a:extLst>
          </p:cNvPr>
          <p:cNvSpPr/>
          <p:nvPr/>
        </p:nvSpPr>
        <p:spPr>
          <a:xfrm>
            <a:off x="1722580" y="4735097"/>
            <a:ext cx="38089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连续三年福建企业颜值最高奖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F1338DB-5459-4CAE-85C1-B8FAB3CC7EE4}"/>
              </a:ext>
            </a:extLst>
          </p:cNvPr>
          <p:cNvSpPr/>
          <p:nvPr/>
        </p:nvSpPr>
        <p:spPr>
          <a:xfrm>
            <a:off x="1722580" y="5203846"/>
            <a:ext cx="2348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“未来中华老字号”</a:t>
            </a:r>
          </a:p>
        </p:txBody>
      </p:sp>
    </p:spTree>
    <p:extLst>
      <p:ext uri="{BB962C8B-B14F-4D97-AF65-F5344CB8AC3E}">
        <p14:creationId xmlns:p14="http://schemas.microsoft.com/office/powerpoint/2010/main" val="3337573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88E2232-7607-4266-B8D8-83EE00C1C0E0}"/>
              </a:ext>
            </a:extLst>
          </p:cNvPr>
          <p:cNvSpPr/>
          <p:nvPr/>
        </p:nvSpPr>
        <p:spPr>
          <a:xfrm>
            <a:off x="0" y="0"/>
            <a:ext cx="12192000" cy="6864531"/>
          </a:xfrm>
          <a:prstGeom prst="rect">
            <a:avLst/>
          </a:prstGeom>
          <a:solidFill>
            <a:srgbClr val="20A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EE26AAC-0504-43D2-8919-A37ADDA64437}"/>
              </a:ext>
            </a:extLst>
          </p:cNvPr>
          <p:cNvSpPr/>
          <p:nvPr/>
        </p:nvSpPr>
        <p:spPr>
          <a:xfrm>
            <a:off x="7736525" y="1206500"/>
            <a:ext cx="4653961" cy="6864531"/>
          </a:xfrm>
          <a:custGeom>
            <a:avLst/>
            <a:gdLst>
              <a:gd name="connsiteX0" fmla="*/ 0 w 2359975"/>
              <a:gd name="connsiteY0" fmla="*/ 0 h 2432231"/>
              <a:gd name="connsiteX1" fmla="*/ 2359975 w 2359975"/>
              <a:gd name="connsiteY1" fmla="*/ 0 h 2432231"/>
              <a:gd name="connsiteX2" fmla="*/ 2359975 w 2359975"/>
              <a:gd name="connsiteY2" fmla="*/ 2432231 h 2432231"/>
              <a:gd name="connsiteX3" fmla="*/ 0 w 2359975"/>
              <a:gd name="connsiteY3" fmla="*/ 2432231 h 2432231"/>
              <a:gd name="connsiteX4" fmla="*/ 0 w 2359975"/>
              <a:gd name="connsiteY4" fmla="*/ 0 h 2432231"/>
              <a:gd name="connsiteX0" fmla="*/ 863600 w 2359975"/>
              <a:gd name="connsiteY0" fmla="*/ 0 h 3067231"/>
              <a:gd name="connsiteX1" fmla="*/ 2359975 w 2359975"/>
              <a:gd name="connsiteY1" fmla="*/ 635000 h 3067231"/>
              <a:gd name="connsiteX2" fmla="*/ 2359975 w 2359975"/>
              <a:gd name="connsiteY2" fmla="*/ 3067231 h 3067231"/>
              <a:gd name="connsiteX3" fmla="*/ 0 w 2359975"/>
              <a:gd name="connsiteY3" fmla="*/ 3067231 h 3067231"/>
              <a:gd name="connsiteX4" fmla="*/ 863600 w 2359975"/>
              <a:gd name="connsiteY4" fmla="*/ 0 h 3067231"/>
              <a:gd name="connsiteX0" fmla="*/ 2451100 w 3947475"/>
              <a:gd name="connsiteY0" fmla="*/ 0 h 4324531"/>
              <a:gd name="connsiteX1" fmla="*/ 3947475 w 3947475"/>
              <a:gd name="connsiteY1" fmla="*/ 635000 h 4324531"/>
              <a:gd name="connsiteX2" fmla="*/ 3947475 w 3947475"/>
              <a:gd name="connsiteY2" fmla="*/ 3067231 h 4324531"/>
              <a:gd name="connsiteX3" fmla="*/ 0 w 3947475"/>
              <a:gd name="connsiteY3" fmla="*/ 4324531 h 4324531"/>
              <a:gd name="connsiteX4" fmla="*/ 2451100 w 3947475"/>
              <a:gd name="connsiteY4" fmla="*/ 0 h 4324531"/>
              <a:gd name="connsiteX0" fmla="*/ 2451100 w 4760275"/>
              <a:gd name="connsiteY0" fmla="*/ 0 h 6343831"/>
              <a:gd name="connsiteX1" fmla="*/ 3947475 w 4760275"/>
              <a:gd name="connsiteY1" fmla="*/ 635000 h 6343831"/>
              <a:gd name="connsiteX2" fmla="*/ 4760275 w 4760275"/>
              <a:gd name="connsiteY2" fmla="*/ 6343831 h 6343831"/>
              <a:gd name="connsiteX3" fmla="*/ 0 w 4760275"/>
              <a:gd name="connsiteY3" fmla="*/ 4324531 h 6343831"/>
              <a:gd name="connsiteX4" fmla="*/ 2451100 w 4760275"/>
              <a:gd name="connsiteY4" fmla="*/ 0 h 6343831"/>
              <a:gd name="connsiteX0" fmla="*/ 2451100 w 5611175"/>
              <a:gd name="connsiteY0" fmla="*/ 0 h 6343831"/>
              <a:gd name="connsiteX1" fmla="*/ 5611175 w 5611175"/>
              <a:gd name="connsiteY1" fmla="*/ 1587500 h 6343831"/>
              <a:gd name="connsiteX2" fmla="*/ 4760275 w 5611175"/>
              <a:gd name="connsiteY2" fmla="*/ 6343831 h 6343831"/>
              <a:gd name="connsiteX3" fmla="*/ 0 w 5611175"/>
              <a:gd name="connsiteY3" fmla="*/ 4324531 h 6343831"/>
              <a:gd name="connsiteX4" fmla="*/ 2451100 w 5611175"/>
              <a:gd name="connsiteY4" fmla="*/ 0 h 6343831"/>
              <a:gd name="connsiteX0" fmla="*/ 2413000 w 5573075"/>
              <a:gd name="connsiteY0" fmla="*/ 0 h 6343831"/>
              <a:gd name="connsiteX1" fmla="*/ 5573075 w 5573075"/>
              <a:gd name="connsiteY1" fmla="*/ 1587500 h 6343831"/>
              <a:gd name="connsiteX2" fmla="*/ 4722175 w 5573075"/>
              <a:gd name="connsiteY2" fmla="*/ 6343831 h 6343831"/>
              <a:gd name="connsiteX3" fmla="*/ 0 w 5573075"/>
              <a:gd name="connsiteY3" fmla="*/ 4273731 h 6343831"/>
              <a:gd name="connsiteX4" fmla="*/ 2413000 w 5573075"/>
              <a:gd name="connsiteY4" fmla="*/ 0 h 6343831"/>
              <a:gd name="connsiteX0" fmla="*/ 2413000 w 5573075"/>
              <a:gd name="connsiteY0" fmla="*/ 0 h 6343831"/>
              <a:gd name="connsiteX1" fmla="*/ 5573075 w 5573075"/>
              <a:gd name="connsiteY1" fmla="*/ 1587500 h 6343831"/>
              <a:gd name="connsiteX2" fmla="*/ 4722175 w 5573075"/>
              <a:gd name="connsiteY2" fmla="*/ 6343831 h 6343831"/>
              <a:gd name="connsiteX3" fmla="*/ 0 w 5573075"/>
              <a:gd name="connsiteY3" fmla="*/ 4273731 h 6343831"/>
              <a:gd name="connsiteX4" fmla="*/ 2413000 w 5573075"/>
              <a:gd name="connsiteY4" fmla="*/ 0 h 6343831"/>
              <a:gd name="connsiteX0" fmla="*/ 2413000 w 4722175"/>
              <a:gd name="connsiteY0" fmla="*/ 0 h 6343831"/>
              <a:gd name="connsiteX1" fmla="*/ 4315775 w 4722175"/>
              <a:gd name="connsiteY1" fmla="*/ 1295400 h 6343831"/>
              <a:gd name="connsiteX2" fmla="*/ 4722175 w 4722175"/>
              <a:gd name="connsiteY2" fmla="*/ 6343831 h 6343831"/>
              <a:gd name="connsiteX3" fmla="*/ 0 w 4722175"/>
              <a:gd name="connsiteY3" fmla="*/ 4273731 h 6343831"/>
              <a:gd name="connsiteX4" fmla="*/ 2413000 w 4722175"/>
              <a:gd name="connsiteY4" fmla="*/ 0 h 6343831"/>
              <a:gd name="connsiteX0" fmla="*/ 2413000 w 4315775"/>
              <a:gd name="connsiteY0" fmla="*/ 0 h 5226231"/>
              <a:gd name="connsiteX1" fmla="*/ 4315775 w 4315775"/>
              <a:gd name="connsiteY1" fmla="*/ 1295400 h 5226231"/>
              <a:gd name="connsiteX2" fmla="*/ 4264975 w 4315775"/>
              <a:gd name="connsiteY2" fmla="*/ 5226231 h 5226231"/>
              <a:gd name="connsiteX3" fmla="*/ 0 w 4315775"/>
              <a:gd name="connsiteY3" fmla="*/ 4273731 h 5226231"/>
              <a:gd name="connsiteX4" fmla="*/ 2413000 w 4315775"/>
              <a:gd name="connsiteY4" fmla="*/ 0 h 5226231"/>
              <a:gd name="connsiteX0" fmla="*/ 2413000 w 4722175"/>
              <a:gd name="connsiteY0" fmla="*/ 0 h 6470831"/>
              <a:gd name="connsiteX1" fmla="*/ 4315775 w 4722175"/>
              <a:gd name="connsiteY1" fmla="*/ 1295400 h 6470831"/>
              <a:gd name="connsiteX2" fmla="*/ 4722175 w 4722175"/>
              <a:gd name="connsiteY2" fmla="*/ 6470831 h 6470831"/>
              <a:gd name="connsiteX3" fmla="*/ 0 w 4722175"/>
              <a:gd name="connsiteY3" fmla="*/ 4273731 h 6470831"/>
              <a:gd name="connsiteX4" fmla="*/ 2413000 w 4722175"/>
              <a:gd name="connsiteY4" fmla="*/ 0 h 6470831"/>
              <a:gd name="connsiteX0" fmla="*/ 2413000 w 4722175"/>
              <a:gd name="connsiteY0" fmla="*/ 0 h 6470831"/>
              <a:gd name="connsiteX1" fmla="*/ 4645975 w 4722175"/>
              <a:gd name="connsiteY1" fmla="*/ 812800 h 6470831"/>
              <a:gd name="connsiteX2" fmla="*/ 4722175 w 4722175"/>
              <a:gd name="connsiteY2" fmla="*/ 6470831 h 6470831"/>
              <a:gd name="connsiteX3" fmla="*/ 0 w 4722175"/>
              <a:gd name="connsiteY3" fmla="*/ 4273731 h 6470831"/>
              <a:gd name="connsiteX4" fmla="*/ 2413000 w 4722175"/>
              <a:gd name="connsiteY4" fmla="*/ 0 h 6470831"/>
              <a:gd name="connsiteX0" fmla="*/ 2413000 w 4645975"/>
              <a:gd name="connsiteY0" fmla="*/ 0 h 6864531"/>
              <a:gd name="connsiteX1" fmla="*/ 4645975 w 4645975"/>
              <a:gd name="connsiteY1" fmla="*/ 812800 h 6864531"/>
              <a:gd name="connsiteX2" fmla="*/ 4023675 w 4645975"/>
              <a:gd name="connsiteY2" fmla="*/ 6864531 h 6864531"/>
              <a:gd name="connsiteX3" fmla="*/ 0 w 4645975"/>
              <a:gd name="connsiteY3" fmla="*/ 4273731 h 6864531"/>
              <a:gd name="connsiteX4" fmla="*/ 2413000 w 4645975"/>
              <a:gd name="connsiteY4" fmla="*/ 0 h 6864531"/>
              <a:gd name="connsiteX0" fmla="*/ 2413000 w 4653961"/>
              <a:gd name="connsiteY0" fmla="*/ 0 h 6864531"/>
              <a:gd name="connsiteX1" fmla="*/ 4645975 w 4653961"/>
              <a:gd name="connsiteY1" fmla="*/ 812800 h 6864531"/>
              <a:gd name="connsiteX2" fmla="*/ 4023675 w 4653961"/>
              <a:gd name="connsiteY2" fmla="*/ 6864531 h 6864531"/>
              <a:gd name="connsiteX3" fmla="*/ 0 w 4653961"/>
              <a:gd name="connsiteY3" fmla="*/ 4273731 h 6864531"/>
              <a:gd name="connsiteX4" fmla="*/ 2413000 w 4653961"/>
              <a:gd name="connsiteY4" fmla="*/ 0 h 686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3961" h="6864531">
                <a:moveTo>
                  <a:pt x="2413000" y="0"/>
                </a:moveTo>
                <a:lnTo>
                  <a:pt x="4645975" y="812800"/>
                </a:lnTo>
                <a:cubicBezTo>
                  <a:pt x="4438542" y="2830044"/>
                  <a:pt x="5082008" y="4783787"/>
                  <a:pt x="4023675" y="6864531"/>
                </a:cubicBezTo>
                <a:lnTo>
                  <a:pt x="0" y="4273731"/>
                </a:lnTo>
                <a:cubicBezTo>
                  <a:pt x="1706033" y="2811054"/>
                  <a:pt x="1608667" y="1424577"/>
                  <a:pt x="2413000" y="0"/>
                </a:cubicBezTo>
                <a:close/>
              </a:path>
            </a:pathLst>
          </a:custGeom>
          <a:gradFill>
            <a:gsLst>
              <a:gs pos="33000">
                <a:srgbClr val="0085B4">
                  <a:alpha val="78824"/>
                </a:srgbClr>
              </a:gs>
              <a:gs pos="73000">
                <a:srgbClr val="11C1FF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C139060B-D0D5-4BB6-AEF5-4B49FE487185}"/>
              </a:ext>
            </a:extLst>
          </p:cNvPr>
          <p:cNvGrpSpPr/>
          <p:nvPr/>
        </p:nvGrpSpPr>
        <p:grpSpPr>
          <a:xfrm>
            <a:off x="7725918" y="1190050"/>
            <a:ext cx="2679488" cy="4328054"/>
            <a:chOff x="7778505" y="2298224"/>
            <a:chExt cx="1753664" cy="2832613"/>
          </a:xfrm>
        </p:grpSpPr>
        <p:sp>
          <p:nvSpPr>
            <p:cNvPr id="9" name="出自【趣你的PPT】(微信:qunideppt)：最优质的PPT资源库"/>
            <p:cNvSpPr>
              <a:spLocks/>
            </p:cNvSpPr>
            <p:nvPr/>
          </p:nvSpPr>
          <p:spPr bwMode="auto">
            <a:xfrm>
              <a:off x="8518610" y="4138085"/>
              <a:ext cx="0" cy="743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4D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出自【趣你的PPT】(微信:qunideppt)：最优质的PPT资源库"/>
            <p:cNvSpPr>
              <a:spLocks/>
            </p:cNvSpPr>
            <p:nvPr/>
          </p:nvSpPr>
          <p:spPr bwMode="auto">
            <a:xfrm>
              <a:off x="8511180" y="41678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4D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出自【趣你的PPT】(微信:qunideppt)：最优质的PPT资源库"/>
            <p:cNvSpPr>
              <a:spLocks/>
            </p:cNvSpPr>
            <p:nvPr/>
          </p:nvSpPr>
          <p:spPr bwMode="auto">
            <a:xfrm>
              <a:off x="8526042" y="4117279"/>
              <a:ext cx="7431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4D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出自【趣你的PPT】(微信:qunideppt)：最优质的PPT资源库"/>
            <p:cNvSpPr>
              <a:spLocks/>
            </p:cNvSpPr>
            <p:nvPr/>
          </p:nvSpPr>
          <p:spPr bwMode="auto">
            <a:xfrm>
              <a:off x="8497804" y="4117279"/>
              <a:ext cx="322496" cy="71335"/>
            </a:xfrm>
            <a:custGeom>
              <a:avLst/>
              <a:gdLst>
                <a:gd name="T0" fmla="*/ 21 w 45"/>
                <a:gd name="T1" fmla="*/ 10 h 10"/>
                <a:gd name="T2" fmla="*/ 24 w 45"/>
                <a:gd name="T3" fmla="*/ 10 h 10"/>
                <a:gd name="T4" fmla="*/ 45 w 45"/>
                <a:gd name="T5" fmla="*/ 10 h 10"/>
                <a:gd name="T6" fmla="*/ 45 w 45"/>
                <a:gd name="T7" fmla="*/ 10 h 10"/>
                <a:gd name="T8" fmla="*/ 43 w 45"/>
                <a:gd name="T9" fmla="*/ 7 h 10"/>
                <a:gd name="T10" fmla="*/ 43 w 45"/>
                <a:gd name="T11" fmla="*/ 7 h 10"/>
                <a:gd name="T12" fmla="*/ 42 w 45"/>
                <a:gd name="T13" fmla="*/ 4 h 10"/>
                <a:gd name="T14" fmla="*/ 41 w 45"/>
                <a:gd name="T15" fmla="*/ 3 h 10"/>
                <a:gd name="T16" fmla="*/ 40 w 45"/>
                <a:gd name="T17" fmla="*/ 0 h 10"/>
                <a:gd name="T18" fmla="*/ 40 w 45"/>
                <a:gd name="T19" fmla="*/ 0 h 10"/>
                <a:gd name="T20" fmla="*/ 24 w 45"/>
                <a:gd name="T21" fmla="*/ 0 h 10"/>
                <a:gd name="T22" fmla="*/ 21 w 45"/>
                <a:gd name="T23" fmla="*/ 0 h 10"/>
                <a:gd name="T24" fmla="*/ 5 w 45"/>
                <a:gd name="T25" fmla="*/ 0 h 10"/>
                <a:gd name="T26" fmla="*/ 4 w 45"/>
                <a:gd name="T27" fmla="*/ 0 h 10"/>
                <a:gd name="T28" fmla="*/ 3 w 45"/>
                <a:gd name="T29" fmla="*/ 3 h 10"/>
                <a:gd name="T30" fmla="*/ 3 w 45"/>
                <a:gd name="T31" fmla="*/ 4 h 10"/>
                <a:gd name="T32" fmla="*/ 2 w 45"/>
                <a:gd name="T33" fmla="*/ 7 h 10"/>
                <a:gd name="T34" fmla="*/ 2 w 45"/>
                <a:gd name="T35" fmla="*/ 7 h 10"/>
                <a:gd name="T36" fmla="*/ 0 w 45"/>
                <a:gd name="T37" fmla="*/ 10 h 10"/>
                <a:gd name="T38" fmla="*/ 0 w 45"/>
                <a:gd name="T39" fmla="*/ 10 h 10"/>
                <a:gd name="T40" fmla="*/ 21 w 45"/>
                <a:gd name="T4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10">
                  <a:moveTo>
                    <a:pt x="21" y="10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9"/>
                    <a:pt x="44" y="8"/>
                    <a:pt x="43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2" y="6"/>
                    <a:pt x="42" y="5"/>
                    <a:pt x="42" y="4"/>
                  </a:cubicBezTo>
                  <a:cubicBezTo>
                    <a:pt x="42" y="4"/>
                    <a:pt x="41" y="3"/>
                    <a:pt x="41" y="3"/>
                  </a:cubicBezTo>
                  <a:cubicBezTo>
                    <a:pt x="41" y="2"/>
                    <a:pt x="41" y="1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1"/>
                    <a:pt x="4" y="2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2" y="6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lnTo>
                    <a:pt x="21" y="10"/>
                  </a:lnTo>
                  <a:close/>
                </a:path>
              </a:pathLst>
            </a:custGeom>
            <a:solidFill>
              <a:srgbClr val="E79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出自【趣你的PPT】(微信:qunideppt)：最优质的PPT资源库"/>
            <p:cNvSpPr>
              <a:spLocks/>
            </p:cNvSpPr>
            <p:nvPr/>
          </p:nvSpPr>
          <p:spPr bwMode="auto">
            <a:xfrm>
              <a:off x="7900370" y="2298224"/>
              <a:ext cx="1524796" cy="86197"/>
            </a:xfrm>
            <a:custGeom>
              <a:avLst/>
              <a:gdLst>
                <a:gd name="T0" fmla="*/ 211 w 212"/>
                <a:gd name="T1" fmla="*/ 12 h 12"/>
                <a:gd name="T2" fmla="*/ 211 w 212"/>
                <a:gd name="T3" fmla="*/ 12 h 12"/>
                <a:gd name="T4" fmla="*/ 199 w 212"/>
                <a:gd name="T5" fmla="*/ 0 h 12"/>
                <a:gd name="T6" fmla="*/ 12 w 212"/>
                <a:gd name="T7" fmla="*/ 0 h 12"/>
                <a:gd name="T8" fmla="*/ 0 w 212"/>
                <a:gd name="T9" fmla="*/ 12 h 12"/>
                <a:gd name="T10" fmla="*/ 0 w 212"/>
                <a:gd name="T11" fmla="*/ 12 h 12"/>
                <a:gd name="T12" fmla="*/ 211 w 21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2" h="12">
                  <a:moveTo>
                    <a:pt x="211" y="12"/>
                  </a:moveTo>
                  <a:cubicBezTo>
                    <a:pt x="211" y="12"/>
                    <a:pt x="211" y="12"/>
                    <a:pt x="211" y="12"/>
                  </a:cubicBezTo>
                  <a:cubicBezTo>
                    <a:pt x="212" y="6"/>
                    <a:pt x="205" y="0"/>
                    <a:pt x="199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lnTo>
                    <a:pt x="211" y="12"/>
                  </a:lnTo>
                  <a:close/>
                </a:path>
              </a:pathLst>
            </a:custGeom>
            <a:solidFill>
              <a:srgbClr val="F4D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出自【趣你的PPT】(微信:qunideppt)：最优质的PPT资源库"/>
            <p:cNvSpPr>
              <a:spLocks/>
            </p:cNvSpPr>
            <p:nvPr/>
          </p:nvSpPr>
          <p:spPr bwMode="auto">
            <a:xfrm>
              <a:off x="7900370" y="2369560"/>
              <a:ext cx="1517366" cy="1567895"/>
            </a:xfrm>
            <a:custGeom>
              <a:avLst/>
              <a:gdLst>
                <a:gd name="T0" fmla="*/ 75 w 211"/>
                <a:gd name="T1" fmla="*/ 217 h 218"/>
                <a:gd name="T2" fmla="*/ 104 w 211"/>
                <a:gd name="T3" fmla="*/ 217 h 218"/>
                <a:gd name="T4" fmla="*/ 107 w 211"/>
                <a:gd name="T5" fmla="*/ 217 h 218"/>
                <a:gd name="T6" fmla="*/ 136 w 211"/>
                <a:gd name="T7" fmla="*/ 217 h 218"/>
                <a:gd name="T8" fmla="*/ 136 w 211"/>
                <a:gd name="T9" fmla="*/ 218 h 218"/>
                <a:gd name="T10" fmla="*/ 136 w 211"/>
                <a:gd name="T11" fmla="*/ 218 h 218"/>
                <a:gd name="T12" fmla="*/ 136 w 211"/>
                <a:gd name="T13" fmla="*/ 217 h 218"/>
                <a:gd name="T14" fmla="*/ 211 w 211"/>
                <a:gd name="T15" fmla="*/ 0 h 218"/>
                <a:gd name="T16" fmla="*/ 107 w 211"/>
                <a:gd name="T17" fmla="*/ 0 h 218"/>
                <a:gd name="T18" fmla="*/ 104 w 211"/>
                <a:gd name="T19" fmla="*/ 0 h 218"/>
                <a:gd name="T20" fmla="*/ 0 w 211"/>
                <a:gd name="T21" fmla="*/ 0 h 218"/>
                <a:gd name="T22" fmla="*/ 0 w 211"/>
                <a:gd name="T23" fmla="*/ 1 h 218"/>
                <a:gd name="T24" fmla="*/ 75 w 211"/>
                <a:gd name="T25" fmla="*/ 217 h 218"/>
                <a:gd name="T26" fmla="*/ 75 w 211"/>
                <a:gd name="T27" fmla="*/ 218 h 218"/>
                <a:gd name="T28" fmla="*/ 75 w 211"/>
                <a:gd name="T29" fmla="*/ 218 h 218"/>
                <a:gd name="T30" fmla="*/ 75 w 211"/>
                <a:gd name="T31" fmla="*/ 217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218">
                  <a:moveTo>
                    <a:pt x="75" y="217"/>
                  </a:moveTo>
                  <a:cubicBezTo>
                    <a:pt x="104" y="217"/>
                    <a:pt x="104" y="217"/>
                    <a:pt x="104" y="217"/>
                  </a:cubicBezTo>
                  <a:cubicBezTo>
                    <a:pt x="107" y="217"/>
                    <a:pt x="107" y="217"/>
                    <a:pt x="107" y="217"/>
                  </a:cubicBezTo>
                  <a:cubicBezTo>
                    <a:pt x="136" y="217"/>
                    <a:pt x="136" y="217"/>
                    <a:pt x="136" y="217"/>
                  </a:cubicBezTo>
                  <a:cubicBezTo>
                    <a:pt x="136" y="217"/>
                    <a:pt x="136" y="218"/>
                    <a:pt x="136" y="218"/>
                  </a:cubicBezTo>
                  <a:cubicBezTo>
                    <a:pt x="136" y="218"/>
                    <a:pt x="136" y="218"/>
                    <a:pt x="136" y="218"/>
                  </a:cubicBezTo>
                  <a:cubicBezTo>
                    <a:pt x="136" y="217"/>
                    <a:pt x="136" y="217"/>
                    <a:pt x="136" y="217"/>
                  </a:cubicBezTo>
                  <a:cubicBezTo>
                    <a:pt x="199" y="186"/>
                    <a:pt x="210" y="66"/>
                    <a:pt x="21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68"/>
                    <a:pt x="12" y="186"/>
                    <a:pt x="75" y="217"/>
                  </a:cubicBezTo>
                  <a:cubicBezTo>
                    <a:pt x="75" y="217"/>
                    <a:pt x="75" y="217"/>
                    <a:pt x="75" y="218"/>
                  </a:cubicBezTo>
                  <a:cubicBezTo>
                    <a:pt x="75" y="218"/>
                    <a:pt x="75" y="218"/>
                    <a:pt x="75" y="218"/>
                  </a:cubicBezTo>
                  <a:cubicBezTo>
                    <a:pt x="75" y="218"/>
                    <a:pt x="75" y="217"/>
                    <a:pt x="75" y="217"/>
                  </a:cubicBezTo>
                  <a:close/>
                </a:path>
              </a:pathLst>
            </a:custGeom>
            <a:solidFill>
              <a:srgbClr val="F4D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出自【趣你的PPT】(微信:qunideppt)：最优质的PPT资源库"/>
            <p:cNvSpPr>
              <a:spLocks/>
            </p:cNvSpPr>
            <p:nvPr/>
          </p:nvSpPr>
          <p:spPr bwMode="auto">
            <a:xfrm>
              <a:off x="8640475" y="2541954"/>
              <a:ext cx="769829" cy="1408876"/>
            </a:xfrm>
            <a:custGeom>
              <a:avLst/>
              <a:gdLst>
                <a:gd name="T0" fmla="*/ 0 w 107"/>
                <a:gd name="T1" fmla="*/ 0 h 196"/>
                <a:gd name="T2" fmla="*/ 0 w 107"/>
                <a:gd name="T3" fmla="*/ 196 h 196"/>
                <a:gd name="T4" fmla="*/ 33 w 107"/>
                <a:gd name="T5" fmla="*/ 193 h 196"/>
                <a:gd name="T6" fmla="*/ 33 w 107"/>
                <a:gd name="T7" fmla="*/ 193 h 196"/>
                <a:gd name="T8" fmla="*/ 107 w 107"/>
                <a:gd name="T9" fmla="*/ 0 h 196"/>
                <a:gd name="T10" fmla="*/ 0 w 107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196">
                  <a:moveTo>
                    <a:pt x="0" y="0"/>
                  </a:moveTo>
                  <a:cubicBezTo>
                    <a:pt x="0" y="196"/>
                    <a:pt x="0" y="196"/>
                    <a:pt x="0" y="196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90" y="165"/>
                    <a:pt x="104" y="67"/>
                    <a:pt x="10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79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出自【趣你的PPT】(微信:qunideppt)：最优质的PPT资源库"/>
            <p:cNvSpPr>
              <a:spLocks/>
            </p:cNvSpPr>
            <p:nvPr/>
          </p:nvSpPr>
          <p:spPr bwMode="auto">
            <a:xfrm>
              <a:off x="8439845" y="3993929"/>
              <a:ext cx="438417" cy="123351"/>
            </a:xfrm>
            <a:custGeom>
              <a:avLst/>
              <a:gdLst>
                <a:gd name="T0" fmla="*/ 29 w 61"/>
                <a:gd name="T1" fmla="*/ 17 h 17"/>
                <a:gd name="T2" fmla="*/ 32 w 61"/>
                <a:gd name="T3" fmla="*/ 17 h 17"/>
                <a:gd name="T4" fmla="*/ 48 w 61"/>
                <a:gd name="T5" fmla="*/ 17 h 17"/>
                <a:gd name="T6" fmla="*/ 48 w 61"/>
                <a:gd name="T7" fmla="*/ 17 h 17"/>
                <a:gd name="T8" fmla="*/ 52 w 61"/>
                <a:gd name="T9" fmla="*/ 17 h 17"/>
                <a:gd name="T10" fmla="*/ 61 w 61"/>
                <a:gd name="T11" fmla="*/ 7 h 17"/>
                <a:gd name="T12" fmla="*/ 61 w 61"/>
                <a:gd name="T13" fmla="*/ 0 h 17"/>
                <a:gd name="T14" fmla="*/ 32 w 61"/>
                <a:gd name="T15" fmla="*/ 0 h 17"/>
                <a:gd name="T16" fmla="*/ 29 w 61"/>
                <a:gd name="T17" fmla="*/ 0 h 17"/>
                <a:gd name="T18" fmla="*/ 0 w 61"/>
                <a:gd name="T19" fmla="*/ 0 h 17"/>
                <a:gd name="T20" fmla="*/ 0 w 61"/>
                <a:gd name="T21" fmla="*/ 7 h 17"/>
                <a:gd name="T22" fmla="*/ 9 w 61"/>
                <a:gd name="T23" fmla="*/ 17 h 17"/>
                <a:gd name="T24" fmla="*/ 13 w 61"/>
                <a:gd name="T25" fmla="*/ 17 h 17"/>
                <a:gd name="T26" fmla="*/ 13 w 61"/>
                <a:gd name="T27" fmla="*/ 17 h 17"/>
                <a:gd name="T28" fmla="*/ 29 w 61"/>
                <a:gd name="T2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7">
                  <a:moveTo>
                    <a:pt x="29" y="17"/>
                  </a:moveTo>
                  <a:cubicBezTo>
                    <a:pt x="32" y="17"/>
                    <a:pt x="32" y="17"/>
                    <a:pt x="32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7" y="17"/>
                    <a:pt x="61" y="12"/>
                    <a:pt x="61" y="7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2"/>
                    <a:pt x="4" y="17"/>
                    <a:pt x="9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lnTo>
                    <a:pt x="29" y="17"/>
                  </a:lnTo>
                  <a:close/>
                </a:path>
              </a:pathLst>
            </a:custGeom>
            <a:solidFill>
              <a:srgbClr val="F4D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出自【趣你的PPT】(微信:qunideppt)：最优质的PPT资源库"/>
            <p:cNvSpPr>
              <a:spLocks/>
            </p:cNvSpPr>
            <p:nvPr/>
          </p:nvSpPr>
          <p:spPr bwMode="auto">
            <a:xfrm>
              <a:off x="8640475" y="3993929"/>
              <a:ext cx="237785" cy="123351"/>
            </a:xfrm>
            <a:custGeom>
              <a:avLst/>
              <a:gdLst>
                <a:gd name="T0" fmla="*/ 0 w 33"/>
                <a:gd name="T1" fmla="*/ 0 h 17"/>
                <a:gd name="T2" fmla="*/ 0 w 33"/>
                <a:gd name="T3" fmla="*/ 17 h 17"/>
                <a:gd name="T4" fmla="*/ 24 w 33"/>
                <a:gd name="T5" fmla="*/ 17 h 17"/>
                <a:gd name="T6" fmla="*/ 33 w 33"/>
                <a:gd name="T7" fmla="*/ 7 h 17"/>
                <a:gd name="T8" fmla="*/ 33 w 33"/>
                <a:gd name="T9" fmla="*/ 0 h 17"/>
                <a:gd name="T10" fmla="*/ 0 w 33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17">
                  <a:moveTo>
                    <a:pt x="0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9" y="17"/>
                    <a:pt x="33" y="12"/>
                    <a:pt x="33" y="7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79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出自【趣你的PPT】(微信:qunideppt)：最优质的PPT资源库"/>
            <p:cNvSpPr>
              <a:spLocks/>
            </p:cNvSpPr>
            <p:nvPr/>
          </p:nvSpPr>
          <p:spPr bwMode="auto">
            <a:xfrm>
              <a:off x="8792063" y="4138085"/>
              <a:ext cx="7431" cy="743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4D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出自【趣你的PPT】(微信:qunideppt)：最优质的PPT资源库"/>
            <p:cNvSpPr>
              <a:spLocks/>
            </p:cNvSpPr>
            <p:nvPr/>
          </p:nvSpPr>
          <p:spPr bwMode="auto">
            <a:xfrm>
              <a:off x="8022234" y="4188614"/>
              <a:ext cx="1272150" cy="453278"/>
            </a:xfrm>
            <a:custGeom>
              <a:avLst/>
              <a:gdLst>
                <a:gd name="T0" fmla="*/ 168 w 177"/>
                <a:gd name="T1" fmla="*/ 37 h 63"/>
                <a:gd name="T2" fmla="*/ 111 w 177"/>
                <a:gd name="T3" fmla="*/ 0 h 63"/>
                <a:gd name="T4" fmla="*/ 111 w 177"/>
                <a:gd name="T5" fmla="*/ 0 h 63"/>
                <a:gd name="T6" fmla="*/ 90 w 177"/>
                <a:gd name="T7" fmla="*/ 0 h 63"/>
                <a:gd name="T8" fmla="*/ 87 w 177"/>
                <a:gd name="T9" fmla="*/ 0 h 63"/>
                <a:gd name="T10" fmla="*/ 66 w 177"/>
                <a:gd name="T11" fmla="*/ 0 h 63"/>
                <a:gd name="T12" fmla="*/ 66 w 177"/>
                <a:gd name="T13" fmla="*/ 0 h 63"/>
                <a:gd name="T14" fmla="*/ 9 w 177"/>
                <a:gd name="T15" fmla="*/ 37 h 63"/>
                <a:gd name="T16" fmla="*/ 0 w 177"/>
                <a:gd name="T17" fmla="*/ 45 h 63"/>
                <a:gd name="T18" fmla="*/ 87 w 177"/>
                <a:gd name="T19" fmla="*/ 63 h 63"/>
                <a:gd name="T20" fmla="*/ 87 w 177"/>
                <a:gd name="T21" fmla="*/ 63 h 63"/>
                <a:gd name="T22" fmla="*/ 88 w 177"/>
                <a:gd name="T23" fmla="*/ 63 h 63"/>
                <a:gd name="T24" fmla="*/ 90 w 177"/>
                <a:gd name="T25" fmla="*/ 63 h 63"/>
                <a:gd name="T26" fmla="*/ 90 w 177"/>
                <a:gd name="T27" fmla="*/ 63 h 63"/>
                <a:gd name="T28" fmla="*/ 177 w 177"/>
                <a:gd name="T29" fmla="*/ 45 h 63"/>
                <a:gd name="T30" fmla="*/ 168 w 177"/>
                <a:gd name="T31" fmla="*/ 3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7" h="63">
                  <a:moveTo>
                    <a:pt x="168" y="37"/>
                  </a:moveTo>
                  <a:cubicBezTo>
                    <a:pt x="162" y="34"/>
                    <a:pt x="126" y="26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51" y="26"/>
                    <a:pt x="15" y="34"/>
                    <a:pt x="9" y="37"/>
                  </a:cubicBezTo>
                  <a:cubicBezTo>
                    <a:pt x="3" y="40"/>
                    <a:pt x="0" y="42"/>
                    <a:pt x="0" y="45"/>
                  </a:cubicBezTo>
                  <a:cubicBezTo>
                    <a:pt x="0" y="55"/>
                    <a:pt x="38" y="62"/>
                    <a:pt x="87" y="63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87" y="63"/>
                    <a:pt x="88" y="63"/>
                    <a:pt x="88" y="63"/>
                  </a:cubicBezTo>
                  <a:cubicBezTo>
                    <a:pt x="89" y="63"/>
                    <a:pt x="89" y="63"/>
                    <a:pt x="90" y="63"/>
                  </a:cubicBezTo>
                  <a:cubicBezTo>
                    <a:pt x="90" y="63"/>
                    <a:pt x="90" y="63"/>
                    <a:pt x="90" y="63"/>
                  </a:cubicBezTo>
                  <a:cubicBezTo>
                    <a:pt x="138" y="62"/>
                    <a:pt x="177" y="55"/>
                    <a:pt x="177" y="45"/>
                  </a:cubicBezTo>
                  <a:cubicBezTo>
                    <a:pt x="177" y="42"/>
                    <a:pt x="174" y="40"/>
                    <a:pt x="168" y="37"/>
                  </a:cubicBezTo>
                  <a:close/>
                </a:path>
              </a:pathLst>
            </a:custGeom>
            <a:solidFill>
              <a:srgbClr val="F4D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出自【趣你的PPT】(微信:qunideppt)：最优质的PPT资源库"/>
            <p:cNvSpPr>
              <a:spLocks/>
            </p:cNvSpPr>
            <p:nvPr/>
          </p:nvSpPr>
          <p:spPr bwMode="auto">
            <a:xfrm>
              <a:off x="8640475" y="4188614"/>
              <a:ext cx="653909" cy="460708"/>
            </a:xfrm>
            <a:custGeom>
              <a:avLst/>
              <a:gdLst>
                <a:gd name="T0" fmla="*/ 82 w 91"/>
                <a:gd name="T1" fmla="*/ 37 h 64"/>
                <a:gd name="T2" fmla="*/ 25 w 91"/>
                <a:gd name="T3" fmla="*/ 0 h 64"/>
                <a:gd name="T4" fmla="*/ 25 w 91"/>
                <a:gd name="T5" fmla="*/ 0 h 64"/>
                <a:gd name="T6" fmla="*/ 0 w 91"/>
                <a:gd name="T7" fmla="*/ 0 h 64"/>
                <a:gd name="T8" fmla="*/ 0 w 91"/>
                <a:gd name="T9" fmla="*/ 63 h 64"/>
                <a:gd name="T10" fmla="*/ 2 w 91"/>
                <a:gd name="T11" fmla="*/ 63 h 64"/>
                <a:gd name="T12" fmla="*/ 4 w 91"/>
                <a:gd name="T13" fmla="*/ 63 h 64"/>
                <a:gd name="T14" fmla="*/ 4 w 91"/>
                <a:gd name="T15" fmla="*/ 63 h 64"/>
                <a:gd name="T16" fmla="*/ 91 w 91"/>
                <a:gd name="T17" fmla="*/ 45 h 64"/>
                <a:gd name="T18" fmla="*/ 82 w 91"/>
                <a:gd name="T19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64">
                  <a:moveTo>
                    <a:pt x="82" y="37"/>
                  </a:moveTo>
                  <a:cubicBezTo>
                    <a:pt x="76" y="34"/>
                    <a:pt x="40" y="26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" y="64"/>
                    <a:pt x="2" y="63"/>
                    <a:pt x="2" y="63"/>
                  </a:cubicBezTo>
                  <a:cubicBezTo>
                    <a:pt x="3" y="63"/>
                    <a:pt x="3" y="63"/>
                    <a:pt x="4" y="63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52" y="62"/>
                    <a:pt x="91" y="55"/>
                    <a:pt x="91" y="45"/>
                  </a:cubicBezTo>
                  <a:cubicBezTo>
                    <a:pt x="91" y="42"/>
                    <a:pt x="88" y="40"/>
                    <a:pt x="82" y="37"/>
                  </a:cubicBezTo>
                  <a:close/>
                </a:path>
              </a:pathLst>
            </a:custGeom>
            <a:solidFill>
              <a:srgbClr val="E79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出自【趣你的PPT】(微信:qunideppt)：最优质的PPT资源库"/>
            <p:cNvSpPr>
              <a:spLocks/>
            </p:cNvSpPr>
            <p:nvPr/>
          </p:nvSpPr>
          <p:spPr bwMode="auto">
            <a:xfrm>
              <a:off x="8784633" y="411727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4D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出自【趣你的PPT】(微信:qunideppt)：最优质的PPT资源库"/>
            <p:cNvSpPr>
              <a:spLocks/>
            </p:cNvSpPr>
            <p:nvPr/>
          </p:nvSpPr>
          <p:spPr bwMode="auto">
            <a:xfrm>
              <a:off x="8806925" y="41678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4D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出自【趣你的PPT】(微信:qunideppt)：最优质的PPT资源库"/>
            <p:cNvSpPr>
              <a:spLocks/>
            </p:cNvSpPr>
            <p:nvPr/>
          </p:nvSpPr>
          <p:spPr bwMode="auto">
            <a:xfrm>
              <a:off x="8439845" y="3930023"/>
              <a:ext cx="438417" cy="63905"/>
            </a:xfrm>
            <a:custGeom>
              <a:avLst/>
              <a:gdLst>
                <a:gd name="T0" fmla="*/ 32 w 61"/>
                <a:gd name="T1" fmla="*/ 9 h 9"/>
                <a:gd name="T2" fmla="*/ 61 w 61"/>
                <a:gd name="T3" fmla="*/ 9 h 9"/>
                <a:gd name="T4" fmla="*/ 61 w 61"/>
                <a:gd name="T5" fmla="*/ 1 h 9"/>
                <a:gd name="T6" fmla="*/ 61 w 61"/>
                <a:gd name="T7" fmla="*/ 0 h 9"/>
                <a:gd name="T8" fmla="*/ 32 w 61"/>
                <a:gd name="T9" fmla="*/ 0 h 9"/>
                <a:gd name="T10" fmla="*/ 29 w 61"/>
                <a:gd name="T11" fmla="*/ 0 h 9"/>
                <a:gd name="T12" fmla="*/ 0 w 61"/>
                <a:gd name="T13" fmla="*/ 0 h 9"/>
                <a:gd name="T14" fmla="*/ 0 w 61"/>
                <a:gd name="T15" fmla="*/ 1 h 9"/>
                <a:gd name="T16" fmla="*/ 0 w 61"/>
                <a:gd name="T17" fmla="*/ 9 h 9"/>
                <a:gd name="T18" fmla="*/ 29 w 61"/>
                <a:gd name="T19" fmla="*/ 9 h 9"/>
                <a:gd name="T20" fmla="*/ 32 w 61"/>
                <a:gd name="T2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9">
                  <a:moveTo>
                    <a:pt x="32" y="9"/>
                  </a:moveTo>
                  <a:cubicBezTo>
                    <a:pt x="61" y="9"/>
                    <a:pt x="61" y="9"/>
                    <a:pt x="61" y="9"/>
                  </a:cubicBezTo>
                  <a:cubicBezTo>
                    <a:pt x="61" y="1"/>
                    <a:pt x="61" y="1"/>
                    <a:pt x="61" y="1"/>
                  </a:cubicBezTo>
                  <a:cubicBezTo>
                    <a:pt x="61" y="1"/>
                    <a:pt x="61" y="0"/>
                    <a:pt x="61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9" y="9"/>
                    <a:pt x="29" y="9"/>
                    <a:pt x="29" y="9"/>
                  </a:cubicBezTo>
                  <a:lnTo>
                    <a:pt x="32" y="9"/>
                  </a:lnTo>
                  <a:close/>
                </a:path>
              </a:pathLst>
            </a:custGeom>
            <a:solidFill>
              <a:srgbClr val="E79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出自【趣你的PPT】(微信:qunideppt)：最优质的PPT资源库"/>
            <p:cNvSpPr>
              <a:spLocks/>
            </p:cNvSpPr>
            <p:nvPr/>
          </p:nvSpPr>
          <p:spPr bwMode="auto">
            <a:xfrm>
              <a:off x="7892939" y="2298224"/>
              <a:ext cx="777260" cy="86197"/>
            </a:xfrm>
            <a:custGeom>
              <a:avLst/>
              <a:gdLst>
                <a:gd name="T0" fmla="*/ 13 w 108"/>
                <a:gd name="T1" fmla="*/ 0 h 12"/>
                <a:gd name="T2" fmla="*/ 108 w 108"/>
                <a:gd name="T3" fmla="*/ 0 h 12"/>
                <a:gd name="T4" fmla="*/ 108 w 108"/>
                <a:gd name="T5" fmla="*/ 12 h 12"/>
                <a:gd name="T6" fmla="*/ 1 w 108"/>
                <a:gd name="T7" fmla="*/ 12 h 12"/>
                <a:gd name="T8" fmla="*/ 1 w 108"/>
                <a:gd name="T9" fmla="*/ 12 h 12"/>
                <a:gd name="T10" fmla="*/ 13 w 10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2">
                  <a:moveTo>
                    <a:pt x="13" y="0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F8E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出自【趣你的PPT】(微信:qunideppt)：最优质的PPT资源库"/>
            <p:cNvSpPr>
              <a:spLocks/>
            </p:cNvSpPr>
            <p:nvPr/>
          </p:nvSpPr>
          <p:spPr bwMode="auto">
            <a:xfrm>
              <a:off x="7900370" y="2369560"/>
              <a:ext cx="769829" cy="172394"/>
            </a:xfrm>
            <a:custGeom>
              <a:avLst/>
              <a:gdLst>
                <a:gd name="T0" fmla="*/ 107 w 107"/>
                <a:gd name="T1" fmla="*/ 0 h 24"/>
                <a:gd name="T2" fmla="*/ 107 w 107"/>
                <a:gd name="T3" fmla="*/ 24 h 24"/>
                <a:gd name="T4" fmla="*/ 1 w 107"/>
                <a:gd name="T5" fmla="*/ 24 h 24"/>
                <a:gd name="T6" fmla="*/ 0 w 107"/>
                <a:gd name="T7" fmla="*/ 0 h 24"/>
                <a:gd name="T8" fmla="*/ 107 w 107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24">
                  <a:moveTo>
                    <a:pt x="107" y="0"/>
                  </a:moveTo>
                  <a:cubicBezTo>
                    <a:pt x="107" y="24"/>
                    <a:pt x="107" y="24"/>
                    <a:pt x="107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15"/>
                    <a:pt x="0" y="7"/>
                    <a:pt x="0" y="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F8E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出自【趣你的PPT】(微信:qunideppt)：最优质的PPT资源库"/>
            <p:cNvSpPr>
              <a:spLocks/>
            </p:cNvSpPr>
            <p:nvPr/>
          </p:nvSpPr>
          <p:spPr bwMode="auto">
            <a:xfrm>
              <a:off x="8640475" y="2298224"/>
              <a:ext cx="784690" cy="86197"/>
            </a:xfrm>
            <a:custGeom>
              <a:avLst/>
              <a:gdLst>
                <a:gd name="T0" fmla="*/ 96 w 109"/>
                <a:gd name="T1" fmla="*/ 0 h 12"/>
                <a:gd name="T2" fmla="*/ 0 w 109"/>
                <a:gd name="T3" fmla="*/ 0 h 12"/>
                <a:gd name="T4" fmla="*/ 0 w 109"/>
                <a:gd name="T5" fmla="*/ 12 h 12"/>
                <a:gd name="T6" fmla="*/ 108 w 109"/>
                <a:gd name="T7" fmla="*/ 12 h 12"/>
                <a:gd name="T8" fmla="*/ 108 w 109"/>
                <a:gd name="T9" fmla="*/ 12 h 12"/>
                <a:gd name="T10" fmla="*/ 96 w 109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12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109" y="6"/>
                    <a:pt x="102" y="0"/>
                    <a:pt x="96" y="0"/>
                  </a:cubicBezTo>
                  <a:close/>
                </a:path>
              </a:pathLst>
            </a:custGeom>
            <a:solidFill>
              <a:srgbClr val="F3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出自【趣你的PPT】(微信:qunideppt)：最优质的PPT资源库"/>
            <p:cNvSpPr>
              <a:spLocks/>
            </p:cNvSpPr>
            <p:nvPr/>
          </p:nvSpPr>
          <p:spPr bwMode="auto">
            <a:xfrm>
              <a:off x="8640475" y="2369560"/>
              <a:ext cx="777260" cy="172394"/>
            </a:xfrm>
            <a:custGeom>
              <a:avLst/>
              <a:gdLst>
                <a:gd name="T0" fmla="*/ 0 w 108"/>
                <a:gd name="T1" fmla="*/ 0 h 24"/>
                <a:gd name="T2" fmla="*/ 0 w 108"/>
                <a:gd name="T3" fmla="*/ 24 h 24"/>
                <a:gd name="T4" fmla="*/ 107 w 108"/>
                <a:gd name="T5" fmla="*/ 24 h 24"/>
                <a:gd name="T6" fmla="*/ 108 w 108"/>
                <a:gd name="T7" fmla="*/ 0 h 24"/>
                <a:gd name="T8" fmla="*/ 0 w 108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24">
                  <a:moveTo>
                    <a:pt x="0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07" y="24"/>
                    <a:pt x="107" y="24"/>
                    <a:pt x="107" y="24"/>
                  </a:cubicBezTo>
                  <a:cubicBezTo>
                    <a:pt x="108" y="15"/>
                    <a:pt x="108" y="7"/>
                    <a:pt x="10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3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出自【趣你的PPT】(微信:qunideppt)：最优质的PPT资源库"/>
            <p:cNvSpPr>
              <a:spLocks/>
            </p:cNvSpPr>
            <p:nvPr/>
          </p:nvSpPr>
          <p:spPr bwMode="auto">
            <a:xfrm>
              <a:off x="7778505" y="4482873"/>
              <a:ext cx="1753664" cy="647964"/>
            </a:xfrm>
            <a:custGeom>
              <a:avLst/>
              <a:gdLst>
                <a:gd name="T0" fmla="*/ 244 w 244"/>
                <a:gd name="T1" fmla="*/ 81 h 90"/>
                <a:gd name="T2" fmla="*/ 234 w 244"/>
                <a:gd name="T3" fmla="*/ 90 h 90"/>
                <a:gd name="T4" fmla="*/ 9 w 244"/>
                <a:gd name="T5" fmla="*/ 90 h 90"/>
                <a:gd name="T6" fmla="*/ 0 w 244"/>
                <a:gd name="T7" fmla="*/ 81 h 90"/>
                <a:gd name="T8" fmla="*/ 0 w 244"/>
                <a:gd name="T9" fmla="*/ 9 h 90"/>
                <a:gd name="T10" fmla="*/ 9 w 244"/>
                <a:gd name="T11" fmla="*/ 0 h 90"/>
                <a:gd name="T12" fmla="*/ 234 w 244"/>
                <a:gd name="T13" fmla="*/ 0 h 90"/>
                <a:gd name="T14" fmla="*/ 244 w 244"/>
                <a:gd name="T15" fmla="*/ 9 h 90"/>
                <a:gd name="T16" fmla="*/ 244 w 244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4" h="90">
                  <a:moveTo>
                    <a:pt x="244" y="81"/>
                  </a:moveTo>
                  <a:cubicBezTo>
                    <a:pt x="244" y="86"/>
                    <a:pt x="239" y="90"/>
                    <a:pt x="234" y="90"/>
                  </a:cubicBezTo>
                  <a:cubicBezTo>
                    <a:pt x="9" y="90"/>
                    <a:pt x="9" y="90"/>
                    <a:pt x="9" y="90"/>
                  </a:cubicBezTo>
                  <a:cubicBezTo>
                    <a:pt x="4" y="90"/>
                    <a:pt x="0" y="86"/>
                    <a:pt x="0" y="8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234" y="0"/>
                    <a:pt x="234" y="0"/>
                    <a:pt x="234" y="0"/>
                  </a:cubicBezTo>
                  <a:cubicBezTo>
                    <a:pt x="239" y="0"/>
                    <a:pt x="244" y="4"/>
                    <a:pt x="244" y="9"/>
                  </a:cubicBezTo>
                  <a:lnTo>
                    <a:pt x="244" y="81"/>
                  </a:lnTo>
                  <a:close/>
                </a:path>
              </a:pathLst>
            </a:custGeom>
            <a:solidFill>
              <a:srgbClr val="6A3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出自【趣你的PPT】(微信:qunideppt)：最优质的PPT资源库"/>
            <p:cNvSpPr>
              <a:spLocks/>
            </p:cNvSpPr>
            <p:nvPr/>
          </p:nvSpPr>
          <p:spPr bwMode="auto">
            <a:xfrm>
              <a:off x="7943469" y="4655267"/>
              <a:ext cx="1416307" cy="309120"/>
            </a:xfrm>
            <a:custGeom>
              <a:avLst/>
              <a:gdLst>
                <a:gd name="T0" fmla="*/ 197 w 197"/>
                <a:gd name="T1" fmla="*/ 31 h 43"/>
                <a:gd name="T2" fmla="*/ 185 w 197"/>
                <a:gd name="T3" fmla="*/ 43 h 43"/>
                <a:gd name="T4" fmla="*/ 12 w 197"/>
                <a:gd name="T5" fmla="*/ 43 h 43"/>
                <a:gd name="T6" fmla="*/ 0 w 197"/>
                <a:gd name="T7" fmla="*/ 31 h 43"/>
                <a:gd name="T8" fmla="*/ 0 w 197"/>
                <a:gd name="T9" fmla="*/ 11 h 43"/>
                <a:gd name="T10" fmla="*/ 12 w 197"/>
                <a:gd name="T11" fmla="*/ 0 h 43"/>
                <a:gd name="T12" fmla="*/ 185 w 197"/>
                <a:gd name="T13" fmla="*/ 0 h 43"/>
                <a:gd name="T14" fmla="*/ 197 w 197"/>
                <a:gd name="T15" fmla="*/ 11 h 43"/>
                <a:gd name="T16" fmla="*/ 197 w 197"/>
                <a:gd name="T17" fmla="*/ 3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43">
                  <a:moveTo>
                    <a:pt x="197" y="31"/>
                  </a:moveTo>
                  <a:cubicBezTo>
                    <a:pt x="197" y="37"/>
                    <a:pt x="192" y="43"/>
                    <a:pt x="185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6" y="43"/>
                    <a:pt x="0" y="37"/>
                    <a:pt x="0" y="3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92" y="0"/>
                    <a:pt x="197" y="5"/>
                    <a:pt x="197" y="11"/>
                  </a:cubicBezTo>
                  <a:lnTo>
                    <a:pt x="197" y="31"/>
                  </a:lnTo>
                  <a:close/>
                </a:path>
              </a:pathLst>
            </a:custGeom>
            <a:solidFill>
              <a:srgbClr val="E48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8" name="矩形 47">
            <a:extLst>
              <a:ext uri="{FF2B5EF4-FFF2-40B4-BE49-F238E27FC236}">
                <a16:creationId xmlns:a16="http://schemas.microsoft.com/office/drawing/2014/main" id="{E5A70FA7-AC7C-4C1D-908A-56C9314294B5}"/>
              </a:ext>
            </a:extLst>
          </p:cNvPr>
          <p:cNvSpPr/>
          <p:nvPr/>
        </p:nvSpPr>
        <p:spPr>
          <a:xfrm>
            <a:off x="938005" y="2455326"/>
            <a:ext cx="60147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全国电子商务不缺钱挑战赛特等奖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BADB3F92-D72D-44BB-8D91-C78D6919D870}"/>
              </a:ext>
            </a:extLst>
          </p:cNvPr>
          <p:cNvSpPr/>
          <p:nvPr/>
        </p:nvSpPr>
        <p:spPr>
          <a:xfrm>
            <a:off x="938005" y="3434514"/>
            <a:ext cx="70875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荣获中国驰名商标称号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086CBE30-AD26-4D1B-B5B0-A33E22892CF5}"/>
              </a:ext>
            </a:extLst>
          </p:cNvPr>
          <p:cNvSpPr/>
          <p:nvPr/>
        </p:nvSpPr>
        <p:spPr>
          <a:xfrm>
            <a:off x="938005" y="2944920"/>
            <a:ext cx="57174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2017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年度优秀创意贪玩型企业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B1A5EE72-BDBD-4184-9F8B-EBB0208DCF57}"/>
              </a:ext>
            </a:extLst>
          </p:cNvPr>
          <p:cNvSpPr/>
          <p:nvPr/>
        </p:nvSpPr>
        <p:spPr>
          <a:xfrm>
            <a:off x="938005" y="3924108"/>
            <a:ext cx="61904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福建企业颜值最高奖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1EEB5839-C6E2-4D11-A6AC-2D6CE50EFD39}"/>
              </a:ext>
            </a:extLst>
          </p:cNvPr>
          <p:cNvSpPr/>
          <p:nvPr/>
        </p:nvSpPr>
        <p:spPr>
          <a:xfrm>
            <a:off x="938005" y="4413702"/>
            <a:ext cx="48446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福建不高新典型企业</a:t>
            </a: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3694CFE4-F394-4A95-9A6C-A76C46E0D259}"/>
              </a:ext>
            </a:extLst>
          </p:cNvPr>
          <p:cNvSpPr/>
          <p:nvPr/>
        </p:nvSpPr>
        <p:spPr>
          <a:xfrm>
            <a:off x="938005" y="4903298"/>
            <a:ext cx="3816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“未来中华老字号”</a:t>
            </a:r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997411E6-5968-4E4C-846C-6EB015D5F133}"/>
              </a:ext>
            </a:extLst>
          </p:cNvPr>
          <p:cNvSpPr/>
          <p:nvPr/>
        </p:nvSpPr>
        <p:spPr>
          <a:xfrm>
            <a:off x="1356325" y="1572188"/>
            <a:ext cx="2080641" cy="552908"/>
          </a:xfrm>
          <a:custGeom>
            <a:avLst/>
            <a:gdLst/>
            <a:ahLst/>
            <a:cxnLst/>
            <a:rect l="l" t="t" r="r" b="b"/>
            <a:pathLst>
              <a:path w="2080641" h="552908">
                <a:moveTo>
                  <a:pt x="1757553" y="466344"/>
                </a:moveTo>
                <a:lnTo>
                  <a:pt x="1757553" y="485851"/>
                </a:lnTo>
                <a:lnTo>
                  <a:pt x="1878864" y="485851"/>
                </a:lnTo>
                <a:lnTo>
                  <a:pt x="1878864" y="466344"/>
                </a:lnTo>
                <a:close/>
                <a:moveTo>
                  <a:pt x="1641120" y="419405"/>
                </a:moveTo>
                <a:lnTo>
                  <a:pt x="1994688" y="419405"/>
                </a:lnTo>
                <a:lnTo>
                  <a:pt x="1994688" y="548031"/>
                </a:lnTo>
                <a:lnTo>
                  <a:pt x="1641120" y="548031"/>
                </a:lnTo>
                <a:close/>
                <a:moveTo>
                  <a:pt x="1649044" y="366979"/>
                </a:moveTo>
                <a:lnTo>
                  <a:pt x="1986153" y="366979"/>
                </a:lnTo>
                <a:lnTo>
                  <a:pt x="1986153" y="407823"/>
                </a:lnTo>
                <a:lnTo>
                  <a:pt x="1649044" y="407823"/>
                </a:lnTo>
                <a:close/>
                <a:moveTo>
                  <a:pt x="1649044" y="315163"/>
                </a:moveTo>
                <a:lnTo>
                  <a:pt x="1986153" y="315163"/>
                </a:lnTo>
                <a:lnTo>
                  <a:pt x="1986153" y="356007"/>
                </a:lnTo>
                <a:lnTo>
                  <a:pt x="1649044" y="356007"/>
                </a:lnTo>
                <a:close/>
                <a:moveTo>
                  <a:pt x="1240384" y="263957"/>
                </a:moveTo>
                <a:lnTo>
                  <a:pt x="1347673" y="263957"/>
                </a:lnTo>
                <a:lnTo>
                  <a:pt x="1347673" y="312725"/>
                </a:lnTo>
                <a:lnTo>
                  <a:pt x="1506169" y="312725"/>
                </a:lnTo>
                <a:lnTo>
                  <a:pt x="1506169" y="395631"/>
                </a:lnTo>
                <a:lnTo>
                  <a:pt x="1411072" y="395631"/>
                </a:lnTo>
                <a:lnTo>
                  <a:pt x="1523238" y="482803"/>
                </a:lnTo>
                <a:lnTo>
                  <a:pt x="1461059" y="552908"/>
                </a:lnTo>
                <a:lnTo>
                  <a:pt x="1347673" y="456591"/>
                </a:lnTo>
                <a:lnTo>
                  <a:pt x="1347673" y="549250"/>
                </a:lnTo>
                <a:lnTo>
                  <a:pt x="1240384" y="549250"/>
                </a:lnTo>
                <a:lnTo>
                  <a:pt x="1240384" y="462077"/>
                </a:lnTo>
                <a:lnTo>
                  <a:pt x="1126998" y="552298"/>
                </a:lnTo>
                <a:lnTo>
                  <a:pt x="1068477" y="478536"/>
                </a:lnTo>
                <a:lnTo>
                  <a:pt x="1184910" y="395631"/>
                </a:lnTo>
                <a:lnTo>
                  <a:pt x="1083107" y="395631"/>
                </a:lnTo>
                <a:lnTo>
                  <a:pt x="1083107" y="312725"/>
                </a:lnTo>
                <a:lnTo>
                  <a:pt x="1240384" y="312725"/>
                </a:lnTo>
                <a:close/>
                <a:moveTo>
                  <a:pt x="1680134" y="244450"/>
                </a:moveTo>
                <a:lnTo>
                  <a:pt x="1669161" y="253594"/>
                </a:lnTo>
                <a:lnTo>
                  <a:pt x="1976400" y="253594"/>
                </a:lnTo>
                <a:lnTo>
                  <a:pt x="1964817" y="244450"/>
                </a:lnTo>
                <a:close/>
                <a:moveTo>
                  <a:pt x="231648" y="217627"/>
                </a:moveTo>
                <a:lnTo>
                  <a:pt x="330403" y="217627"/>
                </a:lnTo>
                <a:lnTo>
                  <a:pt x="330403" y="311506"/>
                </a:lnTo>
                <a:lnTo>
                  <a:pt x="422453" y="311506"/>
                </a:lnTo>
                <a:lnTo>
                  <a:pt x="422453" y="395021"/>
                </a:lnTo>
                <a:lnTo>
                  <a:pt x="330403" y="395021"/>
                </a:lnTo>
                <a:lnTo>
                  <a:pt x="330403" y="463296"/>
                </a:lnTo>
                <a:lnTo>
                  <a:pt x="465735" y="463296"/>
                </a:lnTo>
                <a:lnTo>
                  <a:pt x="465735" y="548031"/>
                </a:lnTo>
                <a:lnTo>
                  <a:pt x="29261" y="548031"/>
                </a:lnTo>
                <a:lnTo>
                  <a:pt x="29261" y="463296"/>
                </a:lnTo>
                <a:lnTo>
                  <a:pt x="92659" y="463296"/>
                </a:lnTo>
                <a:lnTo>
                  <a:pt x="92659" y="268834"/>
                </a:lnTo>
                <a:lnTo>
                  <a:pt x="185928" y="268834"/>
                </a:lnTo>
                <a:lnTo>
                  <a:pt x="185928" y="463296"/>
                </a:lnTo>
                <a:lnTo>
                  <a:pt x="231648" y="463296"/>
                </a:lnTo>
                <a:close/>
                <a:moveTo>
                  <a:pt x="1753286" y="182880"/>
                </a:moveTo>
                <a:lnTo>
                  <a:pt x="1725854" y="206045"/>
                </a:lnTo>
                <a:lnTo>
                  <a:pt x="1917268" y="206045"/>
                </a:lnTo>
                <a:lnTo>
                  <a:pt x="1888617" y="182880"/>
                </a:lnTo>
                <a:close/>
                <a:moveTo>
                  <a:pt x="1075792" y="168859"/>
                </a:moveTo>
                <a:lnTo>
                  <a:pt x="1513485" y="168859"/>
                </a:lnTo>
                <a:lnTo>
                  <a:pt x="1513485" y="287122"/>
                </a:lnTo>
                <a:lnTo>
                  <a:pt x="1433017" y="287122"/>
                </a:lnTo>
                <a:lnTo>
                  <a:pt x="1433017" y="248107"/>
                </a:lnTo>
                <a:lnTo>
                  <a:pt x="1151992" y="248107"/>
                </a:lnTo>
                <a:lnTo>
                  <a:pt x="1151992" y="287122"/>
                </a:lnTo>
                <a:lnTo>
                  <a:pt x="1075792" y="287122"/>
                </a:lnTo>
                <a:close/>
                <a:moveTo>
                  <a:pt x="660425" y="26213"/>
                </a:moveTo>
                <a:lnTo>
                  <a:pt x="753694" y="26213"/>
                </a:lnTo>
                <a:lnTo>
                  <a:pt x="753694" y="464516"/>
                </a:lnTo>
                <a:lnTo>
                  <a:pt x="787222" y="464516"/>
                </a:lnTo>
                <a:lnTo>
                  <a:pt x="787222" y="26213"/>
                </a:lnTo>
                <a:lnTo>
                  <a:pt x="879272" y="26213"/>
                </a:lnTo>
                <a:lnTo>
                  <a:pt x="879272" y="296266"/>
                </a:lnTo>
                <a:lnTo>
                  <a:pt x="937184" y="132283"/>
                </a:lnTo>
                <a:lnTo>
                  <a:pt x="1018261" y="160325"/>
                </a:lnTo>
                <a:lnTo>
                  <a:pt x="942061" y="359664"/>
                </a:lnTo>
                <a:lnTo>
                  <a:pt x="879272" y="332232"/>
                </a:lnTo>
                <a:lnTo>
                  <a:pt x="879272" y="464516"/>
                </a:lnTo>
                <a:lnTo>
                  <a:pt x="984733" y="464516"/>
                </a:lnTo>
                <a:lnTo>
                  <a:pt x="984733" y="547421"/>
                </a:lnTo>
                <a:lnTo>
                  <a:pt x="556184" y="547421"/>
                </a:lnTo>
                <a:lnTo>
                  <a:pt x="556184" y="464516"/>
                </a:lnTo>
                <a:lnTo>
                  <a:pt x="660425" y="464516"/>
                </a:lnTo>
                <a:lnTo>
                  <a:pt x="660425" y="332842"/>
                </a:lnTo>
                <a:lnTo>
                  <a:pt x="598856" y="359664"/>
                </a:lnTo>
                <a:lnTo>
                  <a:pt x="525704" y="160935"/>
                </a:lnTo>
                <a:lnTo>
                  <a:pt x="603733" y="132283"/>
                </a:lnTo>
                <a:lnTo>
                  <a:pt x="660425" y="291389"/>
                </a:lnTo>
                <a:close/>
                <a:moveTo>
                  <a:pt x="1155040" y="8535"/>
                </a:moveTo>
                <a:lnTo>
                  <a:pt x="1248309" y="8535"/>
                </a:lnTo>
                <a:lnTo>
                  <a:pt x="1248309" y="40234"/>
                </a:lnTo>
                <a:lnTo>
                  <a:pt x="1340968" y="40234"/>
                </a:lnTo>
                <a:lnTo>
                  <a:pt x="1340968" y="8535"/>
                </a:lnTo>
                <a:lnTo>
                  <a:pt x="1435456" y="8535"/>
                </a:lnTo>
                <a:lnTo>
                  <a:pt x="1435456" y="40234"/>
                </a:lnTo>
                <a:lnTo>
                  <a:pt x="1524457" y="40234"/>
                </a:lnTo>
                <a:lnTo>
                  <a:pt x="1524457" y="118872"/>
                </a:lnTo>
                <a:lnTo>
                  <a:pt x="1435456" y="118872"/>
                </a:lnTo>
                <a:lnTo>
                  <a:pt x="1435456" y="155448"/>
                </a:lnTo>
                <a:lnTo>
                  <a:pt x="1340968" y="155448"/>
                </a:lnTo>
                <a:lnTo>
                  <a:pt x="1340968" y="118872"/>
                </a:lnTo>
                <a:lnTo>
                  <a:pt x="1248309" y="118872"/>
                </a:lnTo>
                <a:lnTo>
                  <a:pt x="1248309" y="155448"/>
                </a:lnTo>
                <a:lnTo>
                  <a:pt x="1155040" y="155448"/>
                </a:lnTo>
                <a:lnTo>
                  <a:pt x="1155040" y="118872"/>
                </a:lnTo>
                <a:lnTo>
                  <a:pt x="1063600" y="118872"/>
                </a:lnTo>
                <a:lnTo>
                  <a:pt x="1063600" y="40234"/>
                </a:lnTo>
                <a:lnTo>
                  <a:pt x="1155040" y="40234"/>
                </a:lnTo>
                <a:close/>
                <a:moveTo>
                  <a:pt x="248107" y="4267"/>
                </a:moveTo>
                <a:lnTo>
                  <a:pt x="499263" y="185928"/>
                </a:lnTo>
                <a:lnTo>
                  <a:pt x="451104" y="258471"/>
                </a:lnTo>
                <a:lnTo>
                  <a:pt x="247498" y="111557"/>
                </a:lnTo>
                <a:lnTo>
                  <a:pt x="50597" y="258471"/>
                </a:lnTo>
                <a:lnTo>
                  <a:pt x="0" y="185928"/>
                </a:lnTo>
                <a:close/>
                <a:moveTo>
                  <a:pt x="1827048" y="0"/>
                </a:moveTo>
                <a:lnTo>
                  <a:pt x="1873987" y="86563"/>
                </a:lnTo>
                <a:lnTo>
                  <a:pt x="1821561" y="112167"/>
                </a:lnTo>
                <a:lnTo>
                  <a:pt x="1876425" y="112167"/>
                </a:lnTo>
                <a:lnTo>
                  <a:pt x="1941652" y="1829"/>
                </a:lnTo>
                <a:lnTo>
                  <a:pt x="2017852" y="37795"/>
                </a:lnTo>
                <a:lnTo>
                  <a:pt x="1969694" y="112167"/>
                </a:lnTo>
                <a:lnTo>
                  <a:pt x="2064792" y="112167"/>
                </a:lnTo>
                <a:lnTo>
                  <a:pt x="2064792" y="182880"/>
                </a:lnTo>
                <a:lnTo>
                  <a:pt x="1992859" y="182880"/>
                </a:lnTo>
                <a:lnTo>
                  <a:pt x="2080641" y="241402"/>
                </a:lnTo>
                <a:lnTo>
                  <a:pt x="2035531" y="301143"/>
                </a:lnTo>
                <a:lnTo>
                  <a:pt x="2004441" y="276149"/>
                </a:lnTo>
                <a:lnTo>
                  <a:pt x="2004441" y="304800"/>
                </a:lnTo>
                <a:lnTo>
                  <a:pt x="1631366" y="304800"/>
                </a:lnTo>
                <a:lnTo>
                  <a:pt x="1631366" y="285293"/>
                </a:lnTo>
                <a:lnTo>
                  <a:pt x="1605153" y="307239"/>
                </a:lnTo>
                <a:lnTo>
                  <a:pt x="1559433" y="248107"/>
                </a:lnTo>
                <a:lnTo>
                  <a:pt x="1652092" y="182880"/>
                </a:lnTo>
                <a:lnTo>
                  <a:pt x="1575283" y="182880"/>
                </a:lnTo>
                <a:lnTo>
                  <a:pt x="1575283" y="112167"/>
                </a:lnTo>
                <a:lnTo>
                  <a:pt x="1660017" y="112167"/>
                </a:lnTo>
                <a:lnTo>
                  <a:pt x="1621003" y="50597"/>
                </a:lnTo>
                <a:lnTo>
                  <a:pt x="1699641" y="6096"/>
                </a:lnTo>
                <a:lnTo>
                  <a:pt x="1750848" y="85344"/>
                </a:lnTo>
                <a:lnTo>
                  <a:pt x="1705128" y="112167"/>
                </a:lnTo>
                <a:lnTo>
                  <a:pt x="1794739" y="112167"/>
                </a:lnTo>
                <a:lnTo>
                  <a:pt x="1752676" y="32919"/>
                </a:lnTo>
                <a:close/>
              </a:path>
            </a:pathLst>
          </a:custGeom>
          <a:solidFill>
            <a:prstClr val="white"/>
          </a:solidFill>
          <a:ln>
            <a:noFill/>
          </a:ln>
          <a:effectLst>
            <a:outerShdw blurRad="38100" dist="38100" dir="2700000" algn="tl">
              <a:srgbClr val="0070C0">
                <a:alpha val="47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70C0">
                    <a:alpha val="47000"/>
                  </a:srgbClr>
                </a:outerShdw>
              </a:effectLst>
              <a:uLnTx/>
              <a:uFillTx/>
              <a:latin typeface="文悦新青年体 (非商业使用) W8" pitchFamily="50" charset="-122"/>
              <a:ea typeface="文悦新青年体 (非商业使用) W8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739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文本框 123">
            <a:extLst>
              <a:ext uri="{FF2B5EF4-FFF2-40B4-BE49-F238E27FC236}">
                <a16:creationId xmlns:a16="http://schemas.microsoft.com/office/drawing/2014/main" id="{4B967617-4378-4D12-A815-5807F847110C}"/>
              </a:ext>
            </a:extLst>
          </p:cNvPr>
          <p:cNvSpPr txBox="1"/>
          <p:nvPr/>
        </p:nvSpPr>
        <p:spPr>
          <a:xfrm>
            <a:off x="3599247" y="843910"/>
            <a:ext cx="4993506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3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rgbClr val="085068"/>
                </a:solidFill>
              </a:rPr>
              <a:t>适当使用项目符号</a:t>
            </a:r>
          </a:p>
        </p:txBody>
      </p:sp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CD81AA00-C4B0-4574-B6E9-42131E947C94}"/>
              </a:ext>
            </a:extLst>
          </p:cNvPr>
          <p:cNvGrpSpPr/>
          <p:nvPr/>
        </p:nvGrpSpPr>
        <p:grpSpPr>
          <a:xfrm>
            <a:off x="3268500" y="4880005"/>
            <a:ext cx="575214" cy="575214"/>
            <a:chOff x="3266155" y="4247746"/>
            <a:chExt cx="575214" cy="575214"/>
          </a:xfrm>
        </p:grpSpPr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2183EC66-E3D2-4D8E-A72B-3BACDCCE5F21}"/>
                </a:ext>
              </a:extLst>
            </p:cNvPr>
            <p:cNvSpPr/>
            <p:nvPr/>
          </p:nvSpPr>
          <p:spPr>
            <a:xfrm>
              <a:off x="3266155" y="4247746"/>
              <a:ext cx="575214" cy="575214"/>
            </a:xfrm>
            <a:prstGeom prst="ellipse">
              <a:avLst/>
            </a:prstGeom>
            <a:solidFill>
              <a:srgbClr val="D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7" name="组合 126">
              <a:extLst>
                <a:ext uri="{FF2B5EF4-FFF2-40B4-BE49-F238E27FC236}">
                  <a16:creationId xmlns:a16="http://schemas.microsoft.com/office/drawing/2014/main" id="{C402F255-9CE2-4A24-AFED-7D83A533E924}"/>
                </a:ext>
              </a:extLst>
            </p:cNvPr>
            <p:cNvGrpSpPr/>
            <p:nvPr/>
          </p:nvGrpSpPr>
          <p:grpSpPr>
            <a:xfrm>
              <a:off x="3388786" y="4370377"/>
              <a:ext cx="329951" cy="329951"/>
              <a:chOff x="4892733" y="3556932"/>
              <a:chExt cx="432322" cy="432322"/>
            </a:xfrm>
            <a:solidFill>
              <a:schemeClr val="bg1"/>
            </a:solidFill>
          </p:grpSpPr>
          <p:sp>
            <p:nvSpPr>
              <p:cNvPr id="128" name="矩形 127">
                <a:extLst>
                  <a:ext uri="{FF2B5EF4-FFF2-40B4-BE49-F238E27FC236}">
                    <a16:creationId xmlns:a16="http://schemas.microsoft.com/office/drawing/2014/main" id="{BC6012D7-E608-444E-9676-4318B6A844AF}"/>
                  </a:ext>
                </a:extLst>
              </p:cNvPr>
              <p:cNvSpPr/>
              <p:nvPr/>
            </p:nvSpPr>
            <p:spPr>
              <a:xfrm rot="2700000">
                <a:off x="5050171" y="3556932"/>
                <a:ext cx="117446" cy="4323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28">
                <a:extLst>
                  <a:ext uri="{FF2B5EF4-FFF2-40B4-BE49-F238E27FC236}">
                    <a16:creationId xmlns:a16="http://schemas.microsoft.com/office/drawing/2014/main" id="{255593AF-77E8-4B5E-8148-7C2CFD68A180}"/>
                  </a:ext>
                </a:extLst>
              </p:cNvPr>
              <p:cNvSpPr/>
              <p:nvPr/>
            </p:nvSpPr>
            <p:spPr>
              <a:xfrm rot="8100000">
                <a:off x="5053240" y="3556932"/>
                <a:ext cx="111308" cy="4323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99EC999A-683E-41A4-9190-A34E13259079}"/>
              </a:ext>
            </a:extLst>
          </p:cNvPr>
          <p:cNvGrpSpPr/>
          <p:nvPr/>
        </p:nvGrpSpPr>
        <p:grpSpPr>
          <a:xfrm>
            <a:off x="8377716" y="4892705"/>
            <a:ext cx="575214" cy="575214"/>
            <a:chOff x="7053424" y="4247746"/>
            <a:chExt cx="575214" cy="575214"/>
          </a:xfrm>
        </p:grpSpPr>
        <p:sp>
          <p:nvSpPr>
            <p:cNvPr id="131" name="椭圆 130">
              <a:extLst>
                <a:ext uri="{FF2B5EF4-FFF2-40B4-BE49-F238E27FC236}">
                  <a16:creationId xmlns:a16="http://schemas.microsoft.com/office/drawing/2014/main" id="{71C6FBBF-3DB1-490A-A242-7E02B6500533}"/>
                </a:ext>
              </a:extLst>
            </p:cNvPr>
            <p:cNvSpPr/>
            <p:nvPr/>
          </p:nvSpPr>
          <p:spPr>
            <a:xfrm>
              <a:off x="7053424" y="4247746"/>
              <a:ext cx="575214" cy="575214"/>
            </a:xfrm>
            <a:prstGeom prst="ellipse">
              <a:avLst/>
            </a:prstGeom>
            <a:solidFill>
              <a:srgbClr val="62A9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2" name="组合 131">
              <a:extLst>
                <a:ext uri="{FF2B5EF4-FFF2-40B4-BE49-F238E27FC236}">
                  <a16:creationId xmlns:a16="http://schemas.microsoft.com/office/drawing/2014/main" id="{CAED950C-1317-474B-8F83-B9ED9BE42DD8}"/>
                </a:ext>
              </a:extLst>
            </p:cNvPr>
            <p:cNvGrpSpPr/>
            <p:nvPr/>
          </p:nvGrpSpPr>
          <p:grpSpPr>
            <a:xfrm>
              <a:off x="7226194" y="4505672"/>
              <a:ext cx="318754" cy="167198"/>
              <a:chOff x="4891844" y="3729956"/>
              <a:chExt cx="423281" cy="222026"/>
            </a:xfrm>
            <a:solidFill>
              <a:schemeClr val="bg1"/>
            </a:solidFill>
          </p:grpSpPr>
          <p:sp>
            <p:nvSpPr>
              <p:cNvPr id="133" name="矩形 132">
                <a:extLst>
                  <a:ext uri="{FF2B5EF4-FFF2-40B4-BE49-F238E27FC236}">
                    <a16:creationId xmlns:a16="http://schemas.microsoft.com/office/drawing/2014/main" id="{3F37B170-06F4-4A9D-914A-9B90BC998D1C}"/>
                  </a:ext>
                </a:extLst>
              </p:cNvPr>
              <p:cNvSpPr/>
              <p:nvPr/>
            </p:nvSpPr>
            <p:spPr>
              <a:xfrm rot="2700000">
                <a:off x="5054570" y="3575374"/>
                <a:ext cx="105408" cy="4157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矩形 133">
                <a:extLst>
                  <a:ext uri="{FF2B5EF4-FFF2-40B4-BE49-F238E27FC236}">
                    <a16:creationId xmlns:a16="http://schemas.microsoft.com/office/drawing/2014/main" id="{CE05887D-DF04-4658-8B3A-BFABAE43D673}"/>
                  </a:ext>
                </a:extLst>
              </p:cNvPr>
              <p:cNvSpPr/>
              <p:nvPr/>
            </p:nvSpPr>
            <p:spPr>
              <a:xfrm rot="8100000">
                <a:off x="4891844" y="3729956"/>
                <a:ext cx="108816" cy="22202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35" name="文本框 134">
            <a:extLst>
              <a:ext uri="{FF2B5EF4-FFF2-40B4-BE49-F238E27FC236}">
                <a16:creationId xmlns:a16="http://schemas.microsoft.com/office/drawing/2014/main" id="{038427F1-2DFF-412C-ABF9-91D231BBF028}"/>
              </a:ext>
            </a:extLst>
          </p:cNvPr>
          <p:cNvSpPr txBox="1"/>
          <p:nvPr/>
        </p:nvSpPr>
        <p:spPr>
          <a:xfrm>
            <a:off x="1142235" y="5554835"/>
            <a:ext cx="4760399" cy="466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文本拆分过多，没有阅读拉开层级</a:t>
            </a:r>
          </a:p>
        </p:txBody>
      </p:sp>
      <p:sp>
        <p:nvSpPr>
          <p:cNvPr id="136" name="文本框 135">
            <a:extLst>
              <a:ext uri="{FF2B5EF4-FFF2-40B4-BE49-F238E27FC236}">
                <a16:creationId xmlns:a16="http://schemas.microsoft.com/office/drawing/2014/main" id="{DA99A43E-CF92-4F8D-89BC-777BAFDF1BDF}"/>
              </a:ext>
            </a:extLst>
          </p:cNvPr>
          <p:cNvSpPr txBox="1"/>
          <p:nvPr/>
        </p:nvSpPr>
        <p:spPr>
          <a:xfrm>
            <a:off x="6370565" y="5554835"/>
            <a:ext cx="4589516" cy="466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2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/>
              <a:t>拉开层次，易于理解</a:t>
            </a:r>
            <a:endParaRPr lang="en-US" altLang="zh-CN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ED0B7B6-4BE1-4968-BEEF-A9F7F14863FF}"/>
              </a:ext>
            </a:extLst>
          </p:cNvPr>
          <p:cNvSpPr txBox="1"/>
          <p:nvPr/>
        </p:nvSpPr>
        <p:spPr>
          <a:xfrm>
            <a:off x="5183946" y="394207"/>
            <a:ext cx="186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-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制作要点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-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DBD644D-0CAE-42C5-9A64-A2A0EE5FC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811"/>
          <a:stretch/>
        </p:blipFill>
        <p:spPr>
          <a:xfrm>
            <a:off x="1564789" y="1867894"/>
            <a:ext cx="3982634" cy="27798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693ABF1-D886-4ED7-B68C-FD08F4B0EB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69"/>
          <a:stretch/>
        </p:blipFill>
        <p:spPr>
          <a:xfrm>
            <a:off x="6688225" y="1867894"/>
            <a:ext cx="3982635" cy="27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896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出自【趣你的PPT】(微信:qunideppt)：最优质的PPT资源库"/>
          <p:cNvSpPr/>
          <p:nvPr/>
        </p:nvSpPr>
        <p:spPr>
          <a:xfrm>
            <a:off x="0" y="1"/>
            <a:ext cx="12192000" cy="3268198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C1EA04F-1437-4CB7-A6A5-5BFA8C153A17}"/>
              </a:ext>
            </a:extLst>
          </p:cNvPr>
          <p:cNvGrpSpPr/>
          <p:nvPr/>
        </p:nvGrpSpPr>
        <p:grpSpPr>
          <a:xfrm>
            <a:off x="821095" y="1"/>
            <a:ext cx="2370949" cy="3254580"/>
            <a:chOff x="821095" y="1164630"/>
            <a:chExt cx="2370949" cy="2603241"/>
          </a:xfrm>
        </p:grpSpPr>
        <p:sp>
          <p:nvSpPr>
            <p:cNvPr id="4" name="出自【趣你的PPT】(微信:qunideppt)：最优质的PPT资源库"/>
            <p:cNvSpPr/>
            <p:nvPr/>
          </p:nvSpPr>
          <p:spPr>
            <a:xfrm>
              <a:off x="821095" y="1174156"/>
              <a:ext cx="1761348" cy="2593715"/>
            </a:xfrm>
            <a:custGeom>
              <a:avLst/>
              <a:gdLst>
                <a:gd name="connsiteX0" fmla="*/ 0 w 1931437"/>
                <a:gd name="connsiteY0" fmla="*/ 0 h 2603240"/>
                <a:gd name="connsiteX1" fmla="*/ 1931437 w 1931437"/>
                <a:gd name="connsiteY1" fmla="*/ 0 h 2603240"/>
                <a:gd name="connsiteX2" fmla="*/ 1931437 w 1931437"/>
                <a:gd name="connsiteY2" fmla="*/ 2603240 h 2603240"/>
                <a:gd name="connsiteX3" fmla="*/ 0 w 1931437"/>
                <a:gd name="connsiteY3" fmla="*/ 2603240 h 2603240"/>
                <a:gd name="connsiteX4" fmla="*/ 0 w 1931437"/>
                <a:gd name="connsiteY4" fmla="*/ 0 h 2603240"/>
                <a:gd name="connsiteX0" fmla="*/ 0 w 1931437"/>
                <a:gd name="connsiteY0" fmla="*/ 0 h 2603240"/>
                <a:gd name="connsiteX1" fmla="*/ 139959 w 1931437"/>
                <a:gd name="connsiteY1" fmla="*/ 37323 h 2603240"/>
                <a:gd name="connsiteX2" fmla="*/ 1931437 w 1931437"/>
                <a:gd name="connsiteY2" fmla="*/ 2603240 h 2603240"/>
                <a:gd name="connsiteX3" fmla="*/ 0 w 1931437"/>
                <a:gd name="connsiteY3" fmla="*/ 2603240 h 2603240"/>
                <a:gd name="connsiteX4" fmla="*/ 0 w 1931437"/>
                <a:gd name="connsiteY4" fmla="*/ 0 h 2603240"/>
                <a:gd name="connsiteX0" fmla="*/ 0 w 1408923"/>
                <a:gd name="connsiteY0" fmla="*/ 0 h 2603240"/>
                <a:gd name="connsiteX1" fmla="*/ 139959 w 1408923"/>
                <a:gd name="connsiteY1" fmla="*/ 37323 h 2603240"/>
                <a:gd name="connsiteX2" fmla="*/ 1408923 w 1408923"/>
                <a:gd name="connsiteY2" fmla="*/ 2603240 h 2603240"/>
                <a:gd name="connsiteX3" fmla="*/ 0 w 1408923"/>
                <a:gd name="connsiteY3" fmla="*/ 2603240 h 2603240"/>
                <a:gd name="connsiteX4" fmla="*/ 0 w 1408923"/>
                <a:gd name="connsiteY4" fmla="*/ 0 h 2603240"/>
                <a:gd name="connsiteX0" fmla="*/ 0 w 1408923"/>
                <a:gd name="connsiteY0" fmla="*/ 0 h 2603240"/>
                <a:gd name="connsiteX1" fmla="*/ 139959 w 1408923"/>
                <a:gd name="connsiteY1" fmla="*/ 18662 h 2603240"/>
                <a:gd name="connsiteX2" fmla="*/ 1408923 w 1408923"/>
                <a:gd name="connsiteY2" fmla="*/ 2603240 h 2603240"/>
                <a:gd name="connsiteX3" fmla="*/ 0 w 1408923"/>
                <a:gd name="connsiteY3" fmla="*/ 2603240 h 2603240"/>
                <a:gd name="connsiteX4" fmla="*/ 0 w 1408923"/>
                <a:gd name="connsiteY4" fmla="*/ 0 h 2603240"/>
                <a:gd name="connsiteX0" fmla="*/ 0 w 1408923"/>
                <a:gd name="connsiteY0" fmla="*/ 0 h 2603240"/>
                <a:gd name="connsiteX1" fmla="*/ 139959 w 1408923"/>
                <a:gd name="connsiteY1" fmla="*/ 0 h 2603240"/>
                <a:gd name="connsiteX2" fmla="*/ 1408923 w 1408923"/>
                <a:gd name="connsiteY2" fmla="*/ 2603240 h 2603240"/>
                <a:gd name="connsiteX3" fmla="*/ 0 w 1408923"/>
                <a:gd name="connsiteY3" fmla="*/ 2603240 h 2603240"/>
                <a:gd name="connsiteX4" fmla="*/ 0 w 1408923"/>
                <a:gd name="connsiteY4" fmla="*/ 0 h 2603240"/>
                <a:gd name="connsiteX0" fmla="*/ 0 w 1408923"/>
                <a:gd name="connsiteY0" fmla="*/ 0 h 2603240"/>
                <a:gd name="connsiteX1" fmla="*/ 139959 w 1408923"/>
                <a:gd name="connsiteY1" fmla="*/ 0 h 2603240"/>
                <a:gd name="connsiteX2" fmla="*/ 1408923 w 1408923"/>
                <a:gd name="connsiteY2" fmla="*/ 2603240 h 2603240"/>
                <a:gd name="connsiteX3" fmla="*/ 533400 w 1408923"/>
                <a:gd name="connsiteY3" fmla="*/ 2593715 h 2603240"/>
                <a:gd name="connsiteX4" fmla="*/ 0 w 1408923"/>
                <a:gd name="connsiteY4" fmla="*/ 0 h 2603240"/>
                <a:gd name="connsiteX0" fmla="*/ 0 w 1761348"/>
                <a:gd name="connsiteY0" fmla="*/ 0 h 2593715"/>
                <a:gd name="connsiteX1" fmla="*/ 139959 w 1761348"/>
                <a:gd name="connsiteY1" fmla="*/ 0 h 2593715"/>
                <a:gd name="connsiteX2" fmla="*/ 1761348 w 1761348"/>
                <a:gd name="connsiteY2" fmla="*/ 2584190 h 2593715"/>
                <a:gd name="connsiteX3" fmla="*/ 533400 w 1761348"/>
                <a:gd name="connsiteY3" fmla="*/ 2593715 h 2593715"/>
                <a:gd name="connsiteX4" fmla="*/ 0 w 1761348"/>
                <a:gd name="connsiteY4" fmla="*/ 0 h 259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1348" h="2593715">
                  <a:moveTo>
                    <a:pt x="0" y="0"/>
                  </a:moveTo>
                  <a:lnTo>
                    <a:pt x="139959" y="0"/>
                  </a:lnTo>
                  <a:lnTo>
                    <a:pt x="1761348" y="2584190"/>
                  </a:lnTo>
                  <a:lnTo>
                    <a:pt x="533400" y="259371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29000"/>
                  </a:schemeClr>
                </a:gs>
                <a:gs pos="100000">
                  <a:schemeClr val="tx1">
                    <a:lumMod val="50000"/>
                    <a:lumOff val="50000"/>
                    <a:shade val="100000"/>
                    <a:satMod val="115000"/>
                    <a:alpha val="63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出自【趣你的PPT】(微信:qunideppt)：最优质的PPT资源库"/>
            <p:cNvSpPr/>
            <p:nvPr/>
          </p:nvSpPr>
          <p:spPr>
            <a:xfrm flipH="1">
              <a:off x="1430696" y="1164630"/>
              <a:ext cx="1761348" cy="2593715"/>
            </a:xfrm>
            <a:custGeom>
              <a:avLst/>
              <a:gdLst>
                <a:gd name="connsiteX0" fmla="*/ 0 w 1931437"/>
                <a:gd name="connsiteY0" fmla="*/ 0 h 2603240"/>
                <a:gd name="connsiteX1" fmla="*/ 1931437 w 1931437"/>
                <a:gd name="connsiteY1" fmla="*/ 0 h 2603240"/>
                <a:gd name="connsiteX2" fmla="*/ 1931437 w 1931437"/>
                <a:gd name="connsiteY2" fmla="*/ 2603240 h 2603240"/>
                <a:gd name="connsiteX3" fmla="*/ 0 w 1931437"/>
                <a:gd name="connsiteY3" fmla="*/ 2603240 h 2603240"/>
                <a:gd name="connsiteX4" fmla="*/ 0 w 1931437"/>
                <a:gd name="connsiteY4" fmla="*/ 0 h 2603240"/>
                <a:gd name="connsiteX0" fmla="*/ 0 w 1931437"/>
                <a:gd name="connsiteY0" fmla="*/ 0 h 2603240"/>
                <a:gd name="connsiteX1" fmla="*/ 139959 w 1931437"/>
                <a:gd name="connsiteY1" fmla="*/ 37323 h 2603240"/>
                <a:gd name="connsiteX2" fmla="*/ 1931437 w 1931437"/>
                <a:gd name="connsiteY2" fmla="*/ 2603240 h 2603240"/>
                <a:gd name="connsiteX3" fmla="*/ 0 w 1931437"/>
                <a:gd name="connsiteY3" fmla="*/ 2603240 h 2603240"/>
                <a:gd name="connsiteX4" fmla="*/ 0 w 1931437"/>
                <a:gd name="connsiteY4" fmla="*/ 0 h 2603240"/>
                <a:gd name="connsiteX0" fmla="*/ 0 w 1408923"/>
                <a:gd name="connsiteY0" fmla="*/ 0 h 2603240"/>
                <a:gd name="connsiteX1" fmla="*/ 139959 w 1408923"/>
                <a:gd name="connsiteY1" fmla="*/ 37323 h 2603240"/>
                <a:gd name="connsiteX2" fmla="*/ 1408923 w 1408923"/>
                <a:gd name="connsiteY2" fmla="*/ 2603240 h 2603240"/>
                <a:gd name="connsiteX3" fmla="*/ 0 w 1408923"/>
                <a:gd name="connsiteY3" fmla="*/ 2603240 h 2603240"/>
                <a:gd name="connsiteX4" fmla="*/ 0 w 1408923"/>
                <a:gd name="connsiteY4" fmla="*/ 0 h 2603240"/>
                <a:gd name="connsiteX0" fmla="*/ 0 w 1408923"/>
                <a:gd name="connsiteY0" fmla="*/ 0 h 2603240"/>
                <a:gd name="connsiteX1" fmla="*/ 139959 w 1408923"/>
                <a:gd name="connsiteY1" fmla="*/ 18662 h 2603240"/>
                <a:gd name="connsiteX2" fmla="*/ 1408923 w 1408923"/>
                <a:gd name="connsiteY2" fmla="*/ 2603240 h 2603240"/>
                <a:gd name="connsiteX3" fmla="*/ 0 w 1408923"/>
                <a:gd name="connsiteY3" fmla="*/ 2603240 h 2603240"/>
                <a:gd name="connsiteX4" fmla="*/ 0 w 1408923"/>
                <a:gd name="connsiteY4" fmla="*/ 0 h 2603240"/>
                <a:gd name="connsiteX0" fmla="*/ 0 w 1408923"/>
                <a:gd name="connsiteY0" fmla="*/ 0 h 2603240"/>
                <a:gd name="connsiteX1" fmla="*/ 139959 w 1408923"/>
                <a:gd name="connsiteY1" fmla="*/ 0 h 2603240"/>
                <a:gd name="connsiteX2" fmla="*/ 1408923 w 1408923"/>
                <a:gd name="connsiteY2" fmla="*/ 2603240 h 2603240"/>
                <a:gd name="connsiteX3" fmla="*/ 0 w 1408923"/>
                <a:gd name="connsiteY3" fmla="*/ 2603240 h 2603240"/>
                <a:gd name="connsiteX4" fmla="*/ 0 w 1408923"/>
                <a:gd name="connsiteY4" fmla="*/ 0 h 2603240"/>
                <a:gd name="connsiteX0" fmla="*/ 0 w 1408923"/>
                <a:gd name="connsiteY0" fmla="*/ 0 h 2603240"/>
                <a:gd name="connsiteX1" fmla="*/ 139959 w 1408923"/>
                <a:gd name="connsiteY1" fmla="*/ 0 h 2603240"/>
                <a:gd name="connsiteX2" fmla="*/ 1408923 w 1408923"/>
                <a:gd name="connsiteY2" fmla="*/ 2603240 h 2603240"/>
                <a:gd name="connsiteX3" fmla="*/ 533400 w 1408923"/>
                <a:gd name="connsiteY3" fmla="*/ 2593715 h 2603240"/>
                <a:gd name="connsiteX4" fmla="*/ 0 w 1408923"/>
                <a:gd name="connsiteY4" fmla="*/ 0 h 2603240"/>
                <a:gd name="connsiteX0" fmla="*/ 0 w 1761348"/>
                <a:gd name="connsiteY0" fmla="*/ 0 h 2593715"/>
                <a:gd name="connsiteX1" fmla="*/ 139959 w 1761348"/>
                <a:gd name="connsiteY1" fmla="*/ 0 h 2593715"/>
                <a:gd name="connsiteX2" fmla="*/ 1761348 w 1761348"/>
                <a:gd name="connsiteY2" fmla="*/ 2584190 h 2593715"/>
                <a:gd name="connsiteX3" fmla="*/ 533400 w 1761348"/>
                <a:gd name="connsiteY3" fmla="*/ 2593715 h 2593715"/>
                <a:gd name="connsiteX4" fmla="*/ 0 w 1761348"/>
                <a:gd name="connsiteY4" fmla="*/ 0 h 259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1348" h="2593715">
                  <a:moveTo>
                    <a:pt x="0" y="0"/>
                  </a:moveTo>
                  <a:lnTo>
                    <a:pt x="139959" y="0"/>
                  </a:lnTo>
                  <a:lnTo>
                    <a:pt x="1761348" y="2584190"/>
                  </a:lnTo>
                  <a:lnTo>
                    <a:pt x="533400" y="259371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29000"/>
                  </a:schemeClr>
                </a:gs>
                <a:gs pos="100000">
                  <a:schemeClr val="tx1">
                    <a:lumMod val="50000"/>
                    <a:lumOff val="50000"/>
                    <a:shade val="100000"/>
                    <a:satMod val="115000"/>
                    <a:alpha val="63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75ABEEE7-6F79-4859-B8A7-F8CE0A66F7FD}"/>
              </a:ext>
            </a:extLst>
          </p:cNvPr>
          <p:cNvGrpSpPr/>
          <p:nvPr/>
        </p:nvGrpSpPr>
        <p:grpSpPr>
          <a:xfrm>
            <a:off x="4938950" y="1"/>
            <a:ext cx="2370949" cy="3254580"/>
            <a:chOff x="4938950" y="1164630"/>
            <a:chExt cx="2370949" cy="2603241"/>
          </a:xfrm>
        </p:grpSpPr>
        <p:sp>
          <p:nvSpPr>
            <p:cNvPr id="15" name="出自【趣你的PPT】(微信:qunideppt)：最优质的PPT资源库"/>
            <p:cNvSpPr/>
            <p:nvPr/>
          </p:nvSpPr>
          <p:spPr>
            <a:xfrm>
              <a:off x="4938950" y="1174156"/>
              <a:ext cx="1761348" cy="2593715"/>
            </a:xfrm>
            <a:custGeom>
              <a:avLst/>
              <a:gdLst>
                <a:gd name="connsiteX0" fmla="*/ 0 w 1931437"/>
                <a:gd name="connsiteY0" fmla="*/ 0 h 2603240"/>
                <a:gd name="connsiteX1" fmla="*/ 1931437 w 1931437"/>
                <a:gd name="connsiteY1" fmla="*/ 0 h 2603240"/>
                <a:gd name="connsiteX2" fmla="*/ 1931437 w 1931437"/>
                <a:gd name="connsiteY2" fmla="*/ 2603240 h 2603240"/>
                <a:gd name="connsiteX3" fmla="*/ 0 w 1931437"/>
                <a:gd name="connsiteY3" fmla="*/ 2603240 h 2603240"/>
                <a:gd name="connsiteX4" fmla="*/ 0 w 1931437"/>
                <a:gd name="connsiteY4" fmla="*/ 0 h 2603240"/>
                <a:gd name="connsiteX0" fmla="*/ 0 w 1931437"/>
                <a:gd name="connsiteY0" fmla="*/ 0 h 2603240"/>
                <a:gd name="connsiteX1" fmla="*/ 139959 w 1931437"/>
                <a:gd name="connsiteY1" fmla="*/ 37323 h 2603240"/>
                <a:gd name="connsiteX2" fmla="*/ 1931437 w 1931437"/>
                <a:gd name="connsiteY2" fmla="*/ 2603240 h 2603240"/>
                <a:gd name="connsiteX3" fmla="*/ 0 w 1931437"/>
                <a:gd name="connsiteY3" fmla="*/ 2603240 h 2603240"/>
                <a:gd name="connsiteX4" fmla="*/ 0 w 1931437"/>
                <a:gd name="connsiteY4" fmla="*/ 0 h 2603240"/>
                <a:gd name="connsiteX0" fmla="*/ 0 w 1408923"/>
                <a:gd name="connsiteY0" fmla="*/ 0 h 2603240"/>
                <a:gd name="connsiteX1" fmla="*/ 139959 w 1408923"/>
                <a:gd name="connsiteY1" fmla="*/ 37323 h 2603240"/>
                <a:gd name="connsiteX2" fmla="*/ 1408923 w 1408923"/>
                <a:gd name="connsiteY2" fmla="*/ 2603240 h 2603240"/>
                <a:gd name="connsiteX3" fmla="*/ 0 w 1408923"/>
                <a:gd name="connsiteY3" fmla="*/ 2603240 h 2603240"/>
                <a:gd name="connsiteX4" fmla="*/ 0 w 1408923"/>
                <a:gd name="connsiteY4" fmla="*/ 0 h 2603240"/>
                <a:gd name="connsiteX0" fmla="*/ 0 w 1408923"/>
                <a:gd name="connsiteY0" fmla="*/ 0 h 2603240"/>
                <a:gd name="connsiteX1" fmla="*/ 139959 w 1408923"/>
                <a:gd name="connsiteY1" fmla="*/ 18662 h 2603240"/>
                <a:gd name="connsiteX2" fmla="*/ 1408923 w 1408923"/>
                <a:gd name="connsiteY2" fmla="*/ 2603240 h 2603240"/>
                <a:gd name="connsiteX3" fmla="*/ 0 w 1408923"/>
                <a:gd name="connsiteY3" fmla="*/ 2603240 h 2603240"/>
                <a:gd name="connsiteX4" fmla="*/ 0 w 1408923"/>
                <a:gd name="connsiteY4" fmla="*/ 0 h 2603240"/>
                <a:gd name="connsiteX0" fmla="*/ 0 w 1408923"/>
                <a:gd name="connsiteY0" fmla="*/ 0 h 2603240"/>
                <a:gd name="connsiteX1" fmla="*/ 139959 w 1408923"/>
                <a:gd name="connsiteY1" fmla="*/ 0 h 2603240"/>
                <a:gd name="connsiteX2" fmla="*/ 1408923 w 1408923"/>
                <a:gd name="connsiteY2" fmla="*/ 2603240 h 2603240"/>
                <a:gd name="connsiteX3" fmla="*/ 0 w 1408923"/>
                <a:gd name="connsiteY3" fmla="*/ 2603240 h 2603240"/>
                <a:gd name="connsiteX4" fmla="*/ 0 w 1408923"/>
                <a:gd name="connsiteY4" fmla="*/ 0 h 2603240"/>
                <a:gd name="connsiteX0" fmla="*/ 0 w 1408923"/>
                <a:gd name="connsiteY0" fmla="*/ 0 h 2603240"/>
                <a:gd name="connsiteX1" fmla="*/ 139959 w 1408923"/>
                <a:gd name="connsiteY1" fmla="*/ 0 h 2603240"/>
                <a:gd name="connsiteX2" fmla="*/ 1408923 w 1408923"/>
                <a:gd name="connsiteY2" fmla="*/ 2603240 h 2603240"/>
                <a:gd name="connsiteX3" fmla="*/ 533400 w 1408923"/>
                <a:gd name="connsiteY3" fmla="*/ 2593715 h 2603240"/>
                <a:gd name="connsiteX4" fmla="*/ 0 w 1408923"/>
                <a:gd name="connsiteY4" fmla="*/ 0 h 2603240"/>
                <a:gd name="connsiteX0" fmla="*/ 0 w 1761348"/>
                <a:gd name="connsiteY0" fmla="*/ 0 h 2593715"/>
                <a:gd name="connsiteX1" fmla="*/ 139959 w 1761348"/>
                <a:gd name="connsiteY1" fmla="*/ 0 h 2593715"/>
                <a:gd name="connsiteX2" fmla="*/ 1761348 w 1761348"/>
                <a:gd name="connsiteY2" fmla="*/ 2584190 h 2593715"/>
                <a:gd name="connsiteX3" fmla="*/ 533400 w 1761348"/>
                <a:gd name="connsiteY3" fmla="*/ 2593715 h 2593715"/>
                <a:gd name="connsiteX4" fmla="*/ 0 w 1761348"/>
                <a:gd name="connsiteY4" fmla="*/ 0 h 259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1348" h="2593715">
                  <a:moveTo>
                    <a:pt x="0" y="0"/>
                  </a:moveTo>
                  <a:lnTo>
                    <a:pt x="139959" y="0"/>
                  </a:lnTo>
                  <a:lnTo>
                    <a:pt x="1761348" y="2584190"/>
                  </a:lnTo>
                  <a:lnTo>
                    <a:pt x="533400" y="259371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29000"/>
                  </a:schemeClr>
                </a:gs>
                <a:gs pos="100000">
                  <a:schemeClr val="tx1">
                    <a:lumMod val="50000"/>
                    <a:lumOff val="50000"/>
                    <a:shade val="100000"/>
                    <a:satMod val="115000"/>
                    <a:alpha val="63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出自【趣你的PPT】(微信:qunideppt)：最优质的PPT资源库"/>
            <p:cNvSpPr/>
            <p:nvPr/>
          </p:nvSpPr>
          <p:spPr>
            <a:xfrm flipH="1">
              <a:off x="5548551" y="1164630"/>
              <a:ext cx="1761348" cy="2593715"/>
            </a:xfrm>
            <a:custGeom>
              <a:avLst/>
              <a:gdLst>
                <a:gd name="connsiteX0" fmla="*/ 0 w 1931437"/>
                <a:gd name="connsiteY0" fmla="*/ 0 h 2603240"/>
                <a:gd name="connsiteX1" fmla="*/ 1931437 w 1931437"/>
                <a:gd name="connsiteY1" fmla="*/ 0 h 2603240"/>
                <a:gd name="connsiteX2" fmla="*/ 1931437 w 1931437"/>
                <a:gd name="connsiteY2" fmla="*/ 2603240 h 2603240"/>
                <a:gd name="connsiteX3" fmla="*/ 0 w 1931437"/>
                <a:gd name="connsiteY3" fmla="*/ 2603240 h 2603240"/>
                <a:gd name="connsiteX4" fmla="*/ 0 w 1931437"/>
                <a:gd name="connsiteY4" fmla="*/ 0 h 2603240"/>
                <a:gd name="connsiteX0" fmla="*/ 0 w 1931437"/>
                <a:gd name="connsiteY0" fmla="*/ 0 h 2603240"/>
                <a:gd name="connsiteX1" fmla="*/ 139959 w 1931437"/>
                <a:gd name="connsiteY1" fmla="*/ 37323 h 2603240"/>
                <a:gd name="connsiteX2" fmla="*/ 1931437 w 1931437"/>
                <a:gd name="connsiteY2" fmla="*/ 2603240 h 2603240"/>
                <a:gd name="connsiteX3" fmla="*/ 0 w 1931437"/>
                <a:gd name="connsiteY3" fmla="*/ 2603240 h 2603240"/>
                <a:gd name="connsiteX4" fmla="*/ 0 w 1931437"/>
                <a:gd name="connsiteY4" fmla="*/ 0 h 2603240"/>
                <a:gd name="connsiteX0" fmla="*/ 0 w 1408923"/>
                <a:gd name="connsiteY0" fmla="*/ 0 h 2603240"/>
                <a:gd name="connsiteX1" fmla="*/ 139959 w 1408923"/>
                <a:gd name="connsiteY1" fmla="*/ 37323 h 2603240"/>
                <a:gd name="connsiteX2" fmla="*/ 1408923 w 1408923"/>
                <a:gd name="connsiteY2" fmla="*/ 2603240 h 2603240"/>
                <a:gd name="connsiteX3" fmla="*/ 0 w 1408923"/>
                <a:gd name="connsiteY3" fmla="*/ 2603240 h 2603240"/>
                <a:gd name="connsiteX4" fmla="*/ 0 w 1408923"/>
                <a:gd name="connsiteY4" fmla="*/ 0 h 2603240"/>
                <a:gd name="connsiteX0" fmla="*/ 0 w 1408923"/>
                <a:gd name="connsiteY0" fmla="*/ 0 h 2603240"/>
                <a:gd name="connsiteX1" fmla="*/ 139959 w 1408923"/>
                <a:gd name="connsiteY1" fmla="*/ 18662 h 2603240"/>
                <a:gd name="connsiteX2" fmla="*/ 1408923 w 1408923"/>
                <a:gd name="connsiteY2" fmla="*/ 2603240 h 2603240"/>
                <a:gd name="connsiteX3" fmla="*/ 0 w 1408923"/>
                <a:gd name="connsiteY3" fmla="*/ 2603240 h 2603240"/>
                <a:gd name="connsiteX4" fmla="*/ 0 w 1408923"/>
                <a:gd name="connsiteY4" fmla="*/ 0 h 2603240"/>
                <a:gd name="connsiteX0" fmla="*/ 0 w 1408923"/>
                <a:gd name="connsiteY0" fmla="*/ 0 h 2603240"/>
                <a:gd name="connsiteX1" fmla="*/ 139959 w 1408923"/>
                <a:gd name="connsiteY1" fmla="*/ 0 h 2603240"/>
                <a:gd name="connsiteX2" fmla="*/ 1408923 w 1408923"/>
                <a:gd name="connsiteY2" fmla="*/ 2603240 h 2603240"/>
                <a:gd name="connsiteX3" fmla="*/ 0 w 1408923"/>
                <a:gd name="connsiteY3" fmla="*/ 2603240 h 2603240"/>
                <a:gd name="connsiteX4" fmla="*/ 0 w 1408923"/>
                <a:gd name="connsiteY4" fmla="*/ 0 h 2603240"/>
                <a:gd name="connsiteX0" fmla="*/ 0 w 1408923"/>
                <a:gd name="connsiteY0" fmla="*/ 0 h 2603240"/>
                <a:gd name="connsiteX1" fmla="*/ 139959 w 1408923"/>
                <a:gd name="connsiteY1" fmla="*/ 0 h 2603240"/>
                <a:gd name="connsiteX2" fmla="*/ 1408923 w 1408923"/>
                <a:gd name="connsiteY2" fmla="*/ 2603240 h 2603240"/>
                <a:gd name="connsiteX3" fmla="*/ 533400 w 1408923"/>
                <a:gd name="connsiteY3" fmla="*/ 2593715 h 2603240"/>
                <a:gd name="connsiteX4" fmla="*/ 0 w 1408923"/>
                <a:gd name="connsiteY4" fmla="*/ 0 h 2603240"/>
                <a:gd name="connsiteX0" fmla="*/ 0 w 1761348"/>
                <a:gd name="connsiteY0" fmla="*/ 0 h 2593715"/>
                <a:gd name="connsiteX1" fmla="*/ 139959 w 1761348"/>
                <a:gd name="connsiteY1" fmla="*/ 0 h 2593715"/>
                <a:gd name="connsiteX2" fmla="*/ 1761348 w 1761348"/>
                <a:gd name="connsiteY2" fmla="*/ 2584190 h 2593715"/>
                <a:gd name="connsiteX3" fmla="*/ 533400 w 1761348"/>
                <a:gd name="connsiteY3" fmla="*/ 2593715 h 2593715"/>
                <a:gd name="connsiteX4" fmla="*/ 0 w 1761348"/>
                <a:gd name="connsiteY4" fmla="*/ 0 h 259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1348" h="2593715">
                  <a:moveTo>
                    <a:pt x="0" y="0"/>
                  </a:moveTo>
                  <a:lnTo>
                    <a:pt x="139959" y="0"/>
                  </a:lnTo>
                  <a:lnTo>
                    <a:pt x="1761348" y="2584190"/>
                  </a:lnTo>
                  <a:lnTo>
                    <a:pt x="533400" y="259371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29000"/>
                  </a:schemeClr>
                </a:gs>
                <a:gs pos="100000">
                  <a:schemeClr val="tx1">
                    <a:lumMod val="50000"/>
                    <a:lumOff val="50000"/>
                    <a:shade val="100000"/>
                    <a:satMod val="115000"/>
                    <a:alpha val="63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0103D7CF-B43B-409F-81A6-13577D75AF48}"/>
              </a:ext>
            </a:extLst>
          </p:cNvPr>
          <p:cNvGrpSpPr/>
          <p:nvPr/>
        </p:nvGrpSpPr>
        <p:grpSpPr>
          <a:xfrm>
            <a:off x="9178158" y="-82755"/>
            <a:ext cx="2370949" cy="3254580"/>
            <a:chOff x="9178158" y="1081874"/>
            <a:chExt cx="2370949" cy="2603241"/>
          </a:xfrm>
        </p:grpSpPr>
        <p:sp>
          <p:nvSpPr>
            <p:cNvPr id="19" name="出自【趣你的PPT】(微信:qunideppt)：最优质的PPT资源库"/>
            <p:cNvSpPr/>
            <p:nvPr/>
          </p:nvSpPr>
          <p:spPr>
            <a:xfrm>
              <a:off x="9178158" y="1091400"/>
              <a:ext cx="1761348" cy="2593715"/>
            </a:xfrm>
            <a:custGeom>
              <a:avLst/>
              <a:gdLst>
                <a:gd name="connsiteX0" fmla="*/ 0 w 1931437"/>
                <a:gd name="connsiteY0" fmla="*/ 0 h 2603240"/>
                <a:gd name="connsiteX1" fmla="*/ 1931437 w 1931437"/>
                <a:gd name="connsiteY1" fmla="*/ 0 h 2603240"/>
                <a:gd name="connsiteX2" fmla="*/ 1931437 w 1931437"/>
                <a:gd name="connsiteY2" fmla="*/ 2603240 h 2603240"/>
                <a:gd name="connsiteX3" fmla="*/ 0 w 1931437"/>
                <a:gd name="connsiteY3" fmla="*/ 2603240 h 2603240"/>
                <a:gd name="connsiteX4" fmla="*/ 0 w 1931437"/>
                <a:gd name="connsiteY4" fmla="*/ 0 h 2603240"/>
                <a:gd name="connsiteX0" fmla="*/ 0 w 1931437"/>
                <a:gd name="connsiteY0" fmla="*/ 0 h 2603240"/>
                <a:gd name="connsiteX1" fmla="*/ 139959 w 1931437"/>
                <a:gd name="connsiteY1" fmla="*/ 37323 h 2603240"/>
                <a:gd name="connsiteX2" fmla="*/ 1931437 w 1931437"/>
                <a:gd name="connsiteY2" fmla="*/ 2603240 h 2603240"/>
                <a:gd name="connsiteX3" fmla="*/ 0 w 1931437"/>
                <a:gd name="connsiteY3" fmla="*/ 2603240 h 2603240"/>
                <a:gd name="connsiteX4" fmla="*/ 0 w 1931437"/>
                <a:gd name="connsiteY4" fmla="*/ 0 h 2603240"/>
                <a:gd name="connsiteX0" fmla="*/ 0 w 1408923"/>
                <a:gd name="connsiteY0" fmla="*/ 0 h 2603240"/>
                <a:gd name="connsiteX1" fmla="*/ 139959 w 1408923"/>
                <a:gd name="connsiteY1" fmla="*/ 37323 h 2603240"/>
                <a:gd name="connsiteX2" fmla="*/ 1408923 w 1408923"/>
                <a:gd name="connsiteY2" fmla="*/ 2603240 h 2603240"/>
                <a:gd name="connsiteX3" fmla="*/ 0 w 1408923"/>
                <a:gd name="connsiteY3" fmla="*/ 2603240 h 2603240"/>
                <a:gd name="connsiteX4" fmla="*/ 0 w 1408923"/>
                <a:gd name="connsiteY4" fmla="*/ 0 h 2603240"/>
                <a:gd name="connsiteX0" fmla="*/ 0 w 1408923"/>
                <a:gd name="connsiteY0" fmla="*/ 0 h 2603240"/>
                <a:gd name="connsiteX1" fmla="*/ 139959 w 1408923"/>
                <a:gd name="connsiteY1" fmla="*/ 18662 h 2603240"/>
                <a:gd name="connsiteX2" fmla="*/ 1408923 w 1408923"/>
                <a:gd name="connsiteY2" fmla="*/ 2603240 h 2603240"/>
                <a:gd name="connsiteX3" fmla="*/ 0 w 1408923"/>
                <a:gd name="connsiteY3" fmla="*/ 2603240 h 2603240"/>
                <a:gd name="connsiteX4" fmla="*/ 0 w 1408923"/>
                <a:gd name="connsiteY4" fmla="*/ 0 h 2603240"/>
                <a:gd name="connsiteX0" fmla="*/ 0 w 1408923"/>
                <a:gd name="connsiteY0" fmla="*/ 0 h 2603240"/>
                <a:gd name="connsiteX1" fmla="*/ 139959 w 1408923"/>
                <a:gd name="connsiteY1" fmla="*/ 0 h 2603240"/>
                <a:gd name="connsiteX2" fmla="*/ 1408923 w 1408923"/>
                <a:gd name="connsiteY2" fmla="*/ 2603240 h 2603240"/>
                <a:gd name="connsiteX3" fmla="*/ 0 w 1408923"/>
                <a:gd name="connsiteY3" fmla="*/ 2603240 h 2603240"/>
                <a:gd name="connsiteX4" fmla="*/ 0 w 1408923"/>
                <a:gd name="connsiteY4" fmla="*/ 0 h 2603240"/>
                <a:gd name="connsiteX0" fmla="*/ 0 w 1408923"/>
                <a:gd name="connsiteY0" fmla="*/ 0 h 2603240"/>
                <a:gd name="connsiteX1" fmla="*/ 139959 w 1408923"/>
                <a:gd name="connsiteY1" fmla="*/ 0 h 2603240"/>
                <a:gd name="connsiteX2" fmla="*/ 1408923 w 1408923"/>
                <a:gd name="connsiteY2" fmla="*/ 2603240 h 2603240"/>
                <a:gd name="connsiteX3" fmla="*/ 533400 w 1408923"/>
                <a:gd name="connsiteY3" fmla="*/ 2593715 h 2603240"/>
                <a:gd name="connsiteX4" fmla="*/ 0 w 1408923"/>
                <a:gd name="connsiteY4" fmla="*/ 0 h 2603240"/>
                <a:gd name="connsiteX0" fmla="*/ 0 w 1761348"/>
                <a:gd name="connsiteY0" fmla="*/ 0 h 2593715"/>
                <a:gd name="connsiteX1" fmla="*/ 139959 w 1761348"/>
                <a:gd name="connsiteY1" fmla="*/ 0 h 2593715"/>
                <a:gd name="connsiteX2" fmla="*/ 1761348 w 1761348"/>
                <a:gd name="connsiteY2" fmla="*/ 2584190 h 2593715"/>
                <a:gd name="connsiteX3" fmla="*/ 533400 w 1761348"/>
                <a:gd name="connsiteY3" fmla="*/ 2593715 h 2593715"/>
                <a:gd name="connsiteX4" fmla="*/ 0 w 1761348"/>
                <a:gd name="connsiteY4" fmla="*/ 0 h 259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1348" h="2593715">
                  <a:moveTo>
                    <a:pt x="0" y="0"/>
                  </a:moveTo>
                  <a:lnTo>
                    <a:pt x="139959" y="0"/>
                  </a:lnTo>
                  <a:lnTo>
                    <a:pt x="1761348" y="2584190"/>
                  </a:lnTo>
                  <a:lnTo>
                    <a:pt x="533400" y="259371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29000"/>
                  </a:schemeClr>
                </a:gs>
                <a:gs pos="100000">
                  <a:schemeClr val="tx1">
                    <a:lumMod val="50000"/>
                    <a:lumOff val="50000"/>
                    <a:shade val="100000"/>
                    <a:satMod val="115000"/>
                    <a:alpha val="63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出自【趣你的PPT】(微信:qunideppt)：最优质的PPT资源库"/>
            <p:cNvSpPr/>
            <p:nvPr/>
          </p:nvSpPr>
          <p:spPr>
            <a:xfrm flipH="1">
              <a:off x="9787759" y="1081874"/>
              <a:ext cx="1761348" cy="2593715"/>
            </a:xfrm>
            <a:custGeom>
              <a:avLst/>
              <a:gdLst>
                <a:gd name="connsiteX0" fmla="*/ 0 w 1931437"/>
                <a:gd name="connsiteY0" fmla="*/ 0 h 2603240"/>
                <a:gd name="connsiteX1" fmla="*/ 1931437 w 1931437"/>
                <a:gd name="connsiteY1" fmla="*/ 0 h 2603240"/>
                <a:gd name="connsiteX2" fmla="*/ 1931437 w 1931437"/>
                <a:gd name="connsiteY2" fmla="*/ 2603240 h 2603240"/>
                <a:gd name="connsiteX3" fmla="*/ 0 w 1931437"/>
                <a:gd name="connsiteY3" fmla="*/ 2603240 h 2603240"/>
                <a:gd name="connsiteX4" fmla="*/ 0 w 1931437"/>
                <a:gd name="connsiteY4" fmla="*/ 0 h 2603240"/>
                <a:gd name="connsiteX0" fmla="*/ 0 w 1931437"/>
                <a:gd name="connsiteY0" fmla="*/ 0 h 2603240"/>
                <a:gd name="connsiteX1" fmla="*/ 139959 w 1931437"/>
                <a:gd name="connsiteY1" fmla="*/ 37323 h 2603240"/>
                <a:gd name="connsiteX2" fmla="*/ 1931437 w 1931437"/>
                <a:gd name="connsiteY2" fmla="*/ 2603240 h 2603240"/>
                <a:gd name="connsiteX3" fmla="*/ 0 w 1931437"/>
                <a:gd name="connsiteY3" fmla="*/ 2603240 h 2603240"/>
                <a:gd name="connsiteX4" fmla="*/ 0 w 1931437"/>
                <a:gd name="connsiteY4" fmla="*/ 0 h 2603240"/>
                <a:gd name="connsiteX0" fmla="*/ 0 w 1408923"/>
                <a:gd name="connsiteY0" fmla="*/ 0 h 2603240"/>
                <a:gd name="connsiteX1" fmla="*/ 139959 w 1408923"/>
                <a:gd name="connsiteY1" fmla="*/ 37323 h 2603240"/>
                <a:gd name="connsiteX2" fmla="*/ 1408923 w 1408923"/>
                <a:gd name="connsiteY2" fmla="*/ 2603240 h 2603240"/>
                <a:gd name="connsiteX3" fmla="*/ 0 w 1408923"/>
                <a:gd name="connsiteY3" fmla="*/ 2603240 h 2603240"/>
                <a:gd name="connsiteX4" fmla="*/ 0 w 1408923"/>
                <a:gd name="connsiteY4" fmla="*/ 0 h 2603240"/>
                <a:gd name="connsiteX0" fmla="*/ 0 w 1408923"/>
                <a:gd name="connsiteY0" fmla="*/ 0 h 2603240"/>
                <a:gd name="connsiteX1" fmla="*/ 139959 w 1408923"/>
                <a:gd name="connsiteY1" fmla="*/ 18662 h 2603240"/>
                <a:gd name="connsiteX2" fmla="*/ 1408923 w 1408923"/>
                <a:gd name="connsiteY2" fmla="*/ 2603240 h 2603240"/>
                <a:gd name="connsiteX3" fmla="*/ 0 w 1408923"/>
                <a:gd name="connsiteY3" fmla="*/ 2603240 h 2603240"/>
                <a:gd name="connsiteX4" fmla="*/ 0 w 1408923"/>
                <a:gd name="connsiteY4" fmla="*/ 0 h 2603240"/>
                <a:gd name="connsiteX0" fmla="*/ 0 w 1408923"/>
                <a:gd name="connsiteY0" fmla="*/ 0 h 2603240"/>
                <a:gd name="connsiteX1" fmla="*/ 139959 w 1408923"/>
                <a:gd name="connsiteY1" fmla="*/ 0 h 2603240"/>
                <a:gd name="connsiteX2" fmla="*/ 1408923 w 1408923"/>
                <a:gd name="connsiteY2" fmla="*/ 2603240 h 2603240"/>
                <a:gd name="connsiteX3" fmla="*/ 0 w 1408923"/>
                <a:gd name="connsiteY3" fmla="*/ 2603240 h 2603240"/>
                <a:gd name="connsiteX4" fmla="*/ 0 w 1408923"/>
                <a:gd name="connsiteY4" fmla="*/ 0 h 2603240"/>
                <a:gd name="connsiteX0" fmla="*/ 0 w 1408923"/>
                <a:gd name="connsiteY0" fmla="*/ 0 h 2603240"/>
                <a:gd name="connsiteX1" fmla="*/ 139959 w 1408923"/>
                <a:gd name="connsiteY1" fmla="*/ 0 h 2603240"/>
                <a:gd name="connsiteX2" fmla="*/ 1408923 w 1408923"/>
                <a:gd name="connsiteY2" fmla="*/ 2603240 h 2603240"/>
                <a:gd name="connsiteX3" fmla="*/ 533400 w 1408923"/>
                <a:gd name="connsiteY3" fmla="*/ 2593715 h 2603240"/>
                <a:gd name="connsiteX4" fmla="*/ 0 w 1408923"/>
                <a:gd name="connsiteY4" fmla="*/ 0 h 2603240"/>
                <a:gd name="connsiteX0" fmla="*/ 0 w 1761348"/>
                <a:gd name="connsiteY0" fmla="*/ 0 h 2593715"/>
                <a:gd name="connsiteX1" fmla="*/ 139959 w 1761348"/>
                <a:gd name="connsiteY1" fmla="*/ 0 h 2593715"/>
                <a:gd name="connsiteX2" fmla="*/ 1761348 w 1761348"/>
                <a:gd name="connsiteY2" fmla="*/ 2584190 h 2593715"/>
                <a:gd name="connsiteX3" fmla="*/ 533400 w 1761348"/>
                <a:gd name="connsiteY3" fmla="*/ 2593715 h 2593715"/>
                <a:gd name="connsiteX4" fmla="*/ 0 w 1761348"/>
                <a:gd name="connsiteY4" fmla="*/ 0 h 259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1348" h="2593715">
                  <a:moveTo>
                    <a:pt x="0" y="0"/>
                  </a:moveTo>
                  <a:lnTo>
                    <a:pt x="139959" y="0"/>
                  </a:lnTo>
                  <a:lnTo>
                    <a:pt x="1761348" y="2584190"/>
                  </a:lnTo>
                  <a:lnTo>
                    <a:pt x="533400" y="259371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29000"/>
                  </a:schemeClr>
                </a:gs>
                <a:gs pos="100000">
                  <a:schemeClr val="tx1">
                    <a:lumMod val="50000"/>
                    <a:lumOff val="50000"/>
                    <a:shade val="100000"/>
                    <a:satMod val="115000"/>
                    <a:alpha val="63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出自【趣你的PPT】(微信:qunideppt)：最优质的PPT资源库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595" y="1675833"/>
            <a:ext cx="1536320" cy="1616130"/>
          </a:xfrm>
          <a:prstGeom prst="rect">
            <a:avLst/>
          </a:prstGeom>
        </p:spPr>
      </p:pic>
      <p:pic>
        <p:nvPicPr>
          <p:cNvPr id="12" name="出自【趣你的PPT】(微信:qunideppt)：最优质的PPT资源库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891" y="1519056"/>
            <a:ext cx="2005197" cy="1745818"/>
          </a:xfrm>
          <a:prstGeom prst="rect">
            <a:avLst/>
          </a:prstGeom>
        </p:spPr>
      </p:pic>
      <p:pic>
        <p:nvPicPr>
          <p:cNvPr id="14" name="出自【趣你的PPT】(微信:qunideppt)：最优质的PPT资源库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2253" y="1675139"/>
            <a:ext cx="1147253" cy="1616130"/>
          </a:xfrm>
          <a:prstGeom prst="rect">
            <a:avLst/>
          </a:prstGeom>
        </p:spPr>
      </p:pic>
      <p:grpSp>
        <p:nvGrpSpPr>
          <p:cNvPr id="22" name="Group 21出自【趣你的PPT】(微信:qunideppt)：最优质的PPT资源库"/>
          <p:cNvGrpSpPr/>
          <p:nvPr/>
        </p:nvGrpSpPr>
        <p:grpSpPr>
          <a:xfrm>
            <a:off x="0" y="3254234"/>
            <a:ext cx="12192000" cy="575583"/>
            <a:chOff x="0" y="4002637"/>
            <a:chExt cx="12192000" cy="854924"/>
          </a:xfrm>
        </p:grpSpPr>
        <p:sp>
          <p:nvSpPr>
            <p:cNvPr id="29" name="出自【趣你的PPT】(微信:qunideppt)：最优质的PPT资源库"/>
            <p:cNvSpPr/>
            <p:nvPr/>
          </p:nvSpPr>
          <p:spPr>
            <a:xfrm>
              <a:off x="0" y="4002637"/>
              <a:ext cx="12192000" cy="839636"/>
            </a:xfrm>
            <a:prstGeom prst="rect">
              <a:avLst/>
            </a:prstGeom>
            <a:solidFill>
              <a:srgbClr val="00A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出自【趣你的PPT】(微信:qunideppt)：最优质的PPT资源库"/>
            <p:cNvSpPr/>
            <p:nvPr/>
          </p:nvSpPr>
          <p:spPr>
            <a:xfrm>
              <a:off x="0" y="4017925"/>
              <a:ext cx="12192000" cy="839636"/>
            </a:xfrm>
            <a:custGeom>
              <a:avLst/>
              <a:gdLst>
                <a:gd name="connsiteX0" fmla="*/ 0 w 12192000"/>
                <a:gd name="connsiteY0" fmla="*/ 0 h 839636"/>
                <a:gd name="connsiteX1" fmla="*/ 12192000 w 12192000"/>
                <a:gd name="connsiteY1" fmla="*/ 0 h 839636"/>
                <a:gd name="connsiteX2" fmla="*/ 12192000 w 12192000"/>
                <a:gd name="connsiteY2" fmla="*/ 360738 h 839636"/>
                <a:gd name="connsiteX3" fmla="*/ 11960578 w 12192000"/>
                <a:gd name="connsiteY3" fmla="*/ 324956 h 839636"/>
                <a:gd name="connsiteX4" fmla="*/ 6370135 w 12192000"/>
                <a:gd name="connsiteY4" fmla="*/ 240567 h 839636"/>
                <a:gd name="connsiteX5" fmla="*/ 1202192 w 12192000"/>
                <a:gd name="connsiteY5" fmla="*/ 820861 h 839636"/>
                <a:gd name="connsiteX6" fmla="*/ 1118210 w 12192000"/>
                <a:gd name="connsiteY6" fmla="*/ 839636 h 839636"/>
                <a:gd name="connsiteX7" fmla="*/ 0 w 12192000"/>
                <a:gd name="connsiteY7" fmla="*/ 839636 h 83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839636">
                  <a:moveTo>
                    <a:pt x="0" y="0"/>
                  </a:moveTo>
                  <a:lnTo>
                    <a:pt x="12192000" y="0"/>
                  </a:lnTo>
                  <a:lnTo>
                    <a:pt x="12192000" y="360738"/>
                  </a:lnTo>
                  <a:lnTo>
                    <a:pt x="11960578" y="324956"/>
                  </a:lnTo>
                  <a:cubicBezTo>
                    <a:pt x="10741448" y="161615"/>
                    <a:pt x="8689118" y="119514"/>
                    <a:pt x="6370135" y="240567"/>
                  </a:cubicBezTo>
                  <a:cubicBezTo>
                    <a:pt x="4283050" y="349514"/>
                    <a:pt x="2424540" y="567409"/>
                    <a:pt x="1202192" y="820861"/>
                  </a:cubicBezTo>
                  <a:lnTo>
                    <a:pt x="1118210" y="839636"/>
                  </a:lnTo>
                  <a:lnTo>
                    <a:pt x="0" y="83963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C78D1208-FE62-4DE6-9DC3-54CE6A262CE9}"/>
              </a:ext>
            </a:extLst>
          </p:cNvPr>
          <p:cNvGrpSpPr/>
          <p:nvPr/>
        </p:nvGrpSpPr>
        <p:grpSpPr>
          <a:xfrm>
            <a:off x="2582443" y="4494582"/>
            <a:ext cx="2361471" cy="584775"/>
            <a:chOff x="1147414" y="5093325"/>
            <a:chExt cx="2361471" cy="584775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42D1C61-DF0C-4940-91DD-75D64384C00B}"/>
                </a:ext>
              </a:extLst>
            </p:cNvPr>
            <p:cNvSpPr/>
            <p:nvPr/>
          </p:nvSpPr>
          <p:spPr>
            <a:xfrm>
              <a:off x="1147414" y="5093325"/>
              <a:ext cx="14640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EBDF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 Light" panose="020B0502040204020203" pitchFamily="34" charset="0"/>
                </a:rPr>
                <a:t>50+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BDF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panose="020B0502040204020203" pitchFamily="34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FDB532A4-ED02-4BE6-A0D4-709E7840970E}"/>
                </a:ext>
              </a:extLst>
            </p:cNvPr>
            <p:cNvSpPr/>
            <p:nvPr/>
          </p:nvSpPr>
          <p:spPr>
            <a:xfrm>
              <a:off x="2041817" y="5211269"/>
              <a:ext cx="146706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国家级荣誉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1F39CEC1-877D-43B7-ADE4-F37DBFEEA098}"/>
              </a:ext>
            </a:extLst>
          </p:cNvPr>
          <p:cNvGrpSpPr/>
          <p:nvPr/>
        </p:nvGrpSpPr>
        <p:grpSpPr>
          <a:xfrm>
            <a:off x="2582443" y="5148515"/>
            <a:ext cx="2617952" cy="584775"/>
            <a:chOff x="1147414" y="5776850"/>
            <a:chExt cx="2617952" cy="584775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AE026C2-04BE-458D-A43D-4600798348EB}"/>
                </a:ext>
              </a:extLst>
            </p:cNvPr>
            <p:cNvSpPr/>
            <p:nvPr/>
          </p:nvSpPr>
          <p:spPr>
            <a:xfrm>
              <a:off x="1147414" y="5776850"/>
              <a:ext cx="14640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EBDF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 Light" panose="020B0502040204020203" pitchFamily="34" charset="0"/>
                </a:rPr>
                <a:t>20+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BDF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panose="020B0502040204020203" pitchFamily="34" charset="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09BF0E27-18D3-4A9C-A81E-5EC064FC3E4F}"/>
                </a:ext>
              </a:extLst>
            </p:cNvPr>
            <p:cNvSpPr/>
            <p:nvPr/>
          </p:nvSpPr>
          <p:spPr>
            <a:xfrm>
              <a:off x="2041817" y="5891728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国家发明专利</a:t>
              </a:r>
            </a:p>
          </p:txBody>
        </p:sp>
      </p:grpSp>
      <p:sp>
        <p:nvSpPr>
          <p:cNvPr id="28" name="矩形 27">
            <a:extLst>
              <a:ext uri="{FF2B5EF4-FFF2-40B4-BE49-F238E27FC236}">
                <a16:creationId xmlns:a16="http://schemas.microsoft.com/office/drawing/2014/main" id="{97621D7D-57F0-444A-B97B-4059325838FA}"/>
              </a:ext>
            </a:extLst>
          </p:cNvPr>
          <p:cNvSpPr/>
          <p:nvPr/>
        </p:nvSpPr>
        <p:spPr>
          <a:xfrm>
            <a:off x="6644534" y="4482519"/>
            <a:ext cx="38395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福建省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2017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年度吹牛先进单位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D2A1B6A-1DBA-4BD6-B9CA-E0576197DFB9}"/>
              </a:ext>
            </a:extLst>
          </p:cNvPr>
          <p:cNvSpPr/>
          <p:nvPr/>
        </p:nvSpPr>
        <p:spPr>
          <a:xfrm>
            <a:off x="6644534" y="4805670"/>
            <a:ext cx="35927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2017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年度福建省优秀创意贪玩型企业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25286F64-E161-4731-91E1-031C747B128B}"/>
              </a:ext>
            </a:extLst>
          </p:cNvPr>
          <p:cNvSpPr/>
          <p:nvPr/>
        </p:nvSpPr>
        <p:spPr>
          <a:xfrm>
            <a:off x="6644534" y="5128821"/>
            <a:ext cx="38089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连续三年福建企业颜值最高奖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CF6F80D-2821-4B03-BAA4-28DD524DD46B}"/>
              </a:ext>
            </a:extLst>
          </p:cNvPr>
          <p:cNvSpPr/>
          <p:nvPr/>
        </p:nvSpPr>
        <p:spPr>
          <a:xfrm>
            <a:off x="6644534" y="5451972"/>
            <a:ext cx="23483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“未来中华老字号”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E084AF5-21FA-46DA-91DC-DECF91330999}"/>
              </a:ext>
            </a:extLst>
          </p:cNvPr>
          <p:cNvSpPr/>
          <p:nvPr/>
        </p:nvSpPr>
        <p:spPr>
          <a:xfrm>
            <a:off x="2010490" y="3352213"/>
            <a:ext cx="27139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极致无岸  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69572B2B-196F-4038-9521-A1C5C5CD56F8}"/>
              </a:ext>
            </a:extLst>
          </p:cNvPr>
          <p:cNvSpPr/>
          <p:nvPr/>
        </p:nvSpPr>
        <p:spPr>
          <a:xfrm>
            <a:off x="7551578" y="3352213"/>
            <a:ext cx="27139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向天而歌</a:t>
            </a:r>
          </a:p>
        </p:txBody>
      </p:sp>
    </p:spTree>
    <p:extLst>
      <p:ext uri="{BB962C8B-B14F-4D97-AF65-F5344CB8AC3E}">
        <p14:creationId xmlns:p14="http://schemas.microsoft.com/office/powerpoint/2010/main" val="364228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chemeClr val="bg1"/>
          </a:fgClr>
          <a:bgClr>
            <a:srgbClr val="FBFBFB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3FB2052A-4919-426E-B073-83B2F763DE94}"/>
              </a:ext>
            </a:extLst>
          </p:cNvPr>
          <p:cNvGrpSpPr/>
          <p:nvPr/>
        </p:nvGrpSpPr>
        <p:grpSpPr>
          <a:xfrm>
            <a:off x="1020818" y="783203"/>
            <a:ext cx="10159889" cy="5246328"/>
            <a:chOff x="1627186" y="1919531"/>
            <a:chExt cx="8531302" cy="4038210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2A6EFFE9-BD66-4AC3-8235-9F9526C6D6E0}"/>
                </a:ext>
              </a:extLst>
            </p:cNvPr>
            <p:cNvSpPr/>
            <p:nvPr/>
          </p:nvSpPr>
          <p:spPr>
            <a:xfrm>
              <a:off x="1833759" y="2093832"/>
              <a:ext cx="8324729" cy="3863909"/>
            </a:xfrm>
            <a:prstGeom prst="rect">
              <a:avLst/>
            </a:prstGeom>
            <a:solidFill>
              <a:srgbClr val="FFC3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BE25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矩形: 剪去单角 9">
              <a:extLst>
                <a:ext uri="{FF2B5EF4-FFF2-40B4-BE49-F238E27FC236}">
                  <a16:creationId xmlns:a16="http://schemas.microsoft.com/office/drawing/2014/main" id="{43CE567B-420C-4A8F-AE25-EDD79302CC63}"/>
                </a:ext>
              </a:extLst>
            </p:cNvPr>
            <p:cNvSpPr/>
            <p:nvPr/>
          </p:nvSpPr>
          <p:spPr>
            <a:xfrm flipH="1">
              <a:off x="1627187" y="1919531"/>
              <a:ext cx="8432800" cy="3945726"/>
            </a:xfrm>
            <a:prstGeom prst="snip1Rect">
              <a:avLst>
                <a:gd name="adj" fmla="val 6367"/>
              </a:avLst>
            </a:prstGeom>
            <a:pattFill prst="wdUpDiag">
              <a:fgClr>
                <a:srgbClr val="08526C"/>
              </a:fgClr>
              <a:bgClr>
                <a:srgbClr val="085068"/>
              </a:bgClr>
            </a:patt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直角三角形 10">
              <a:extLst>
                <a:ext uri="{FF2B5EF4-FFF2-40B4-BE49-F238E27FC236}">
                  <a16:creationId xmlns:a16="http://schemas.microsoft.com/office/drawing/2014/main" id="{1CAD5501-A377-475B-BAFC-88C3EA52B5F7}"/>
                </a:ext>
              </a:extLst>
            </p:cNvPr>
            <p:cNvSpPr/>
            <p:nvPr/>
          </p:nvSpPr>
          <p:spPr>
            <a:xfrm flipH="1">
              <a:off x="1627186" y="1919531"/>
              <a:ext cx="276987" cy="261144"/>
            </a:xfrm>
            <a:prstGeom prst="rtTriangle">
              <a:avLst/>
            </a:prstGeom>
            <a:solidFill>
              <a:srgbClr val="FFC3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89D36BED-3735-4BA1-B8F7-8CF84C8C7605}"/>
              </a:ext>
            </a:extLst>
          </p:cNvPr>
          <p:cNvSpPr txBox="1"/>
          <p:nvPr/>
        </p:nvSpPr>
        <p:spPr>
          <a:xfrm>
            <a:off x="1410181" y="2130754"/>
            <a:ext cx="948137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  <a:defRPr/>
            </a:pPr>
            <a:r>
              <a:rPr lang="zh-CN" altLang="en-US" b="1" dirty="0">
                <a:solidFill>
                  <a:srgbClr val="FFC3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活动规则：</a:t>
            </a:r>
          </a:p>
          <a:p>
            <a:pPr lvl="0" algn="just">
              <a:lnSpc>
                <a:spcPct val="130000"/>
              </a:lnSpc>
              <a:defRPr/>
            </a:pPr>
            <a:r>
              <a:rPr lang="en-US" altLang="zh-CN" sz="16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</a:t>
            </a:r>
            <a:r>
              <a:rPr lang="zh-CN" altLang="en-US" sz="16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、在公众号：向天歌。后台回复：档案馆</a:t>
            </a:r>
            <a:r>
              <a:rPr lang="en-US" altLang="zh-CN" sz="16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07</a:t>
            </a:r>
            <a:r>
              <a:rPr lang="zh-CN" altLang="en-US" sz="16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，即可下载本次“企业荣誉”“的</a:t>
            </a:r>
            <a:r>
              <a:rPr lang="en-US" altLang="zh-CN" sz="16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PPT</a:t>
            </a:r>
            <a:r>
              <a:rPr lang="zh-CN" altLang="en-US" sz="16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源文件，用于优化。</a:t>
            </a:r>
          </a:p>
          <a:p>
            <a:pPr lvl="0" algn="just">
              <a:lnSpc>
                <a:spcPct val="130000"/>
              </a:lnSpc>
              <a:defRPr/>
            </a:pPr>
            <a:r>
              <a:rPr lang="en-US" altLang="zh-CN" sz="16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</a:t>
            </a:r>
            <a:r>
              <a:rPr lang="zh-CN" altLang="en-US" sz="16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、优化完成之后，将你的作品发送至</a:t>
            </a:r>
            <a:r>
              <a:rPr lang="en-US" altLang="zh-CN" sz="16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quppt@qq.com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164AEC2-A2BC-42EB-89D1-6E0FDB43D03B}"/>
              </a:ext>
            </a:extLst>
          </p:cNvPr>
          <p:cNvSpPr txBox="1"/>
          <p:nvPr/>
        </p:nvSpPr>
        <p:spPr>
          <a:xfrm>
            <a:off x="1943100" y="5035995"/>
            <a:ext cx="8305800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346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栏目策划与制作：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C346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346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   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DC80B6B-0B90-4676-845E-89779D530166}"/>
              </a:ext>
            </a:extLst>
          </p:cNvPr>
          <p:cNvGrpSpPr/>
          <p:nvPr/>
        </p:nvGrpSpPr>
        <p:grpSpPr>
          <a:xfrm>
            <a:off x="3947700" y="1266767"/>
            <a:ext cx="4296600" cy="714298"/>
            <a:chOff x="-1244327" y="1831292"/>
            <a:chExt cx="6349896" cy="1055653"/>
          </a:xfrm>
          <a:solidFill>
            <a:srgbClr val="FFC346"/>
          </a:solidFill>
        </p:grpSpPr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36487565-0805-4C0C-9C0F-3276255768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06578" y="1851259"/>
              <a:ext cx="398991" cy="1035686"/>
            </a:xfrm>
            <a:custGeom>
              <a:avLst/>
              <a:gdLst>
                <a:gd name="T0" fmla="*/ 84 w 159"/>
                <a:gd name="T1" fmla="*/ 60 h 375"/>
                <a:gd name="T2" fmla="*/ 75 w 159"/>
                <a:gd name="T3" fmla="*/ 0 h 375"/>
                <a:gd name="T4" fmla="*/ 56 w 159"/>
                <a:gd name="T5" fmla="*/ 47 h 375"/>
                <a:gd name="T6" fmla="*/ 51 w 159"/>
                <a:gd name="T7" fmla="*/ 69 h 375"/>
                <a:gd name="T8" fmla="*/ 56 w 159"/>
                <a:gd name="T9" fmla="*/ 47 h 375"/>
                <a:gd name="T10" fmla="*/ 103 w 159"/>
                <a:gd name="T11" fmla="*/ 90 h 375"/>
                <a:gd name="T12" fmla="*/ 104 w 159"/>
                <a:gd name="T13" fmla="*/ 30 h 375"/>
                <a:gd name="T14" fmla="*/ 77 w 159"/>
                <a:gd name="T15" fmla="*/ 72 h 375"/>
                <a:gd name="T16" fmla="*/ 68 w 159"/>
                <a:gd name="T17" fmla="*/ 93 h 375"/>
                <a:gd name="T18" fmla="*/ 77 w 159"/>
                <a:gd name="T19" fmla="*/ 72 h 375"/>
                <a:gd name="T20" fmla="*/ 116 w 159"/>
                <a:gd name="T21" fmla="*/ 123 h 375"/>
                <a:gd name="T22" fmla="*/ 128 w 159"/>
                <a:gd name="T23" fmla="*/ 64 h 375"/>
                <a:gd name="T24" fmla="*/ 94 w 159"/>
                <a:gd name="T25" fmla="*/ 101 h 375"/>
                <a:gd name="T26" fmla="*/ 82 w 159"/>
                <a:gd name="T27" fmla="*/ 119 h 375"/>
                <a:gd name="T28" fmla="*/ 94 w 159"/>
                <a:gd name="T29" fmla="*/ 101 h 375"/>
                <a:gd name="T30" fmla="*/ 123 w 159"/>
                <a:gd name="T31" fmla="*/ 158 h 375"/>
                <a:gd name="T32" fmla="*/ 146 w 159"/>
                <a:gd name="T33" fmla="*/ 102 h 375"/>
                <a:gd name="T34" fmla="*/ 105 w 159"/>
                <a:gd name="T35" fmla="*/ 132 h 375"/>
                <a:gd name="T36" fmla="*/ 90 w 159"/>
                <a:gd name="T37" fmla="*/ 148 h 375"/>
                <a:gd name="T38" fmla="*/ 105 w 159"/>
                <a:gd name="T39" fmla="*/ 132 h 375"/>
                <a:gd name="T40" fmla="*/ 123 w 159"/>
                <a:gd name="T41" fmla="*/ 193 h 375"/>
                <a:gd name="T42" fmla="*/ 156 w 159"/>
                <a:gd name="T43" fmla="*/ 143 h 375"/>
                <a:gd name="T44" fmla="*/ 111 w 159"/>
                <a:gd name="T45" fmla="*/ 164 h 375"/>
                <a:gd name="T46" fmla="*/ 93 w 159"/>
                <a:gd name="T47" fmla="*/ 177 h 375"/>
                <a:gd name="T48" fmla="*/ 111 w 159"/>
                <a:gd name="T49" fmla="*/ 164 h 375"/>
                <a:gd name="T50" fmla="*/ 117 w 159"/>
                <a:gd name="T51" fmla="*/ 228 h 375"/>
                <a:gd name="T52" fmla="*/ 158 w 159"/>
                <a:gd name="T53" fmla="*/ 184 h 375"/>
                <a:gd name="T54" fmla="*/ 110 w 159"/>
                <a:gd name="T55" fmla="*/ 198 h 375"/>
                <a:gd name="T56" fmla="*/ 90 w 159"/>
                <a:gd name="T57" fmla="*/ 207 h 375"/>
                <a:gd name="T58" fmla="*/ 110 w 159"/>
                <a:gd name="T59" fmla="*/ 198 h 375"/>
                <a:gd name="T60" fmla="*/ 105 w 159"/>
                <a:gd name="T61" fmla="*/ 261 h 375"/>
                <a:gd name="T62" fmla="*/ 153 w 159"/>
                <a:gd name="T63" fmla="*/ 226 h 375"/>
                <a:gd name="T64" fmla="*/ 104 w 159"/>
                <a:gd name="T65" fmla="*/ 230 h 375"/>
                <a:gd name="T66" fmla="*/ 82 w 159"/>
                <a:gd name="T67" fmla="*/ 236 h 375"/>
                <a:gd name="T68" fmla="*/ 104 w 159"/>
                <a:gd name="T69" fmla="*/ 230 h 375"/>
                <a:gd name="T70" fmla="*/ 87 w 159"/>
                <a:gd name="T71" fmla="*/ 292 h 375"/>
                <a:gd name="T72" fmla="*/ 141 w 159"/>
                <a:gd name="T73" fmla="*/ 266 h 375"/>
                <a:gd name="T74" fmla="*/ 91 w 159"/>
                <a:gd name="T75" fmla="*/ 261 h 375"/>
                <a:gd name="T76" fmla="*/ 69 w 159"/>
                <a:gd name="T77" fmla="*/ 262 h 375"/>
                <a:gd name="T78" fmla="*/ 91 w 159"/>
                <a:gd name="T79" fmla="*/ 261 h 375"/>
                <a:gd name="T80" fmla="*/ 64 w 159"/>
                <a:gd name="T81" fmla="*/ 318 h 375"/>
                <a:gd name="T82" fmla="*/ 121 w 159"/>
                <a:gd name="T83" fmla="*/ 303 h 375"/>
                <a:gd name="T84" fmla="*/ 73 w 159"/>
                <a:gd name="T85" fmla="*/ 289 h 375"/>
                <a:gd name="T86" fmla="*/ 51 w 159"/>
                <a:gd name="T87" fmla="*/ 286 h 375"/>
                <a:gd name="T88" fmla="*/ 73 w 159"/>
                <a:gd name="T89" fmla="*/ 289 h 375"/>
                <a:gd name="T90" fmla="*/ 36 w 159"/>
                <a:gd name="T91" fmla="*/ 341 h 375"/>
                <a:gd name="T92" fmla="*/ 96 w 159"/>
                <a:gd name="T93" fmla="*/ 335 h 375"/>
                <a:gd name="T94" fmla="*/ 51 w 159"/>
                <a:gd name="T95" fmla="*/ 313 h 375"/>
                <a:gd name="T96" fmla="*/ 29 w 159"/>
                <a:gd name="T97" fmla="*/ 307 h 375"/>
                <a:gd name="T98" fmla="*/ 51 w 159"/>
                <a:gd name="T99" fmla="*/ 313 h 375"/>
                <a:gd name="T100" fmla="*/ 5 w 159"/>
                <a:gd name="T101" fmla="*/ 357 h 375"/>
                <a:gd name="T102" fmla="*/ 64 w 159"/>
                <a:gd name="T103" fmla="*/ 363 h 375"/>
                <a:gd name="T104" fmla="*/ 24 w 159"/>
                <a:gd name="T105" fmla="*/ 333 h 375"/>
                <a:gd name="T106" fmla="*/ 4 w 159"/>
                <a:gd name="T107" fmla="*/ 323 h 375"/>
                <a:gd name="T108" fmla="*/ 24 w 159"/>
                <a:gd name="T109" fmla="*/ 333 h 375"/>
                <a:gd name="T110" fmla="*/ 68 w 159"/>
                <a:gd name="T111" fmla="*/ 45 h 375"/>
                <a:gd name="T112" fmla="*/ 24 w 159"/>
                <a:gd name="T113" fmla="*/ 1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9" h="375">
                  <a:moveTo>
                    <a:pt x="94" y="30"/>
                  </a:moveTo>
                  <a:cubicBezTo>
                    <a:pt x="96" y="42"/>
                    <a:pt x="91" y="52"/>
                    <a:pt x="84" y="60"/>
                  </a:cubicBezTo>
                  <a:cubicBezTo>
                    <a:pt x="77" y="52"/>
                    <a:pt x="72" y="43"/>
                    <a:pt x="70" y="32"/>
                  </a:cubicBezTo>
                  <a:cubicBezTo>
                    <a:pt x="68" y="21"/>
                    <a:pt x="70" y="10"/>
                    <a:pt x="75" y="0"/>
                  </a:cubicBezTo>
                  <a:cubicBezTo>
                    <a:pt x="85" y="7"/>
                    <a:pt x="92" y="18"/>
                    <a:pt x="94" y="30"/>
                  </a:cubicBezTo>
                  <a:close/>
                  <a:moveTo>
                    <a:pt x="56" y="47"/>
                  </a:moveTo>
                  <a:cubicBezTo>
                    <a:pt x="66" y="48"/>
                    <a:pt x="76" y="54"/>
                    <a:pt x="80" y="63"/>
                  </a:cubicBezTo>
                  <a:cubicBezTo>
                    <a:pt x="71" y="68"/>
                    <a:pt x="61" y="69"/>
                    <a:pt x="51" y="69"/>
                  </a:cubicBezTo>
                  <a:cubicBezTo>
                    <a:pt x="41" y="67"/>
                    <a:pt x="33" y="64"/>
                    <a:pt x="28" y="58"/>
                  </a:cubicBezTo>
                  <a:cubicBezTo>
                    <a:pt x="35" y="50"/>
                    <a:pt x="45" y="46"/>
                    <a:pt x="56" y="47"/>
                  </a:cubicBezTo>
                  <a:close/>
                  <a:moveTo>
                    <a:pt x="118" y="62"/>
                  </a:moveTo>
                  <a:cubicBezTo>
                    <a:pt x="118" y="74"/>
                    <a:pt x="111" y="84"/>
                    <a:pt x="103" y="90"/>
                  </a:cubicBezTo>
                  <a:cubicBezTo>
                    <a:pt x="97" y="81"/>
                    <a:pt x="94" y="71"/>
                    <a:pt x="94" y="60"/>
                  </a:cubicBezTo>
                  <a:cubicBezTo>
                    <a:pt x="94" y="49"/>
                    <a:pt x="98" y="38"/>
                    <a:pt x="104" y="30"/>
                  </a:cubicBezTo>
                  <a:cubicBezTo>
                    <a:pt x="113" y="38"/>
                    <a:pt x="119" y="50"/>
                    <a:pt x="118" y="62"/>
                  </a:cubicBezTo>
                  <a:close/>
                  <a:moveTo>
                    <a:pt x="77" y="72"/>
                  </a:moveTo>
                  <a:cubicBezTo>
                    <a:pt x="88" y="75"/>
                    <a:pt x="95" y="82"/>
                    <a:pt x="99" y="92"/>
                  </a:cubicBezTo>
                  <a:cubicBezTo>
                    <a:pt x="89" y="95"/>
                    <a:pt x="78" y="95"/>
                    <a:pt x="68" y="93"/>
                  </a:cubicBezTo>
                  <a:cubicBezTo>
                    <a:pt x="59" y="90"/>
                    <a:pt x="52" y="85"/>
                    <a:pt x="48" y="77"/>
                  </a:cubicBezTo>
                  <a:cubicBezTo>
                    <a:pt x="57" y="72"/>
                    <a:pt x="67" y="69"/>
                    <a:pt x="77" y="72"/>
                  </a:cubicBezTo>
                  <a:close/>
                  <a:moveTo>
                    <a:pt x="136" y="98"/>
                  </a:moveTo>
                  <a:cubicBezTo>
                    <a:pt x="133" y="110"/>
                    <a:pt x="126" y="118"/>
                    <a:pt x="116" y="123"/>
                  </a:cubicBezTo>
                  <a:cubicBezTo>
                    <a:pt x="112" y="113"/>
                    <a:pt x="111" y="103"/>
                    <a:pt x="113" y="92"/>
                  </a:cubicBezTo>
                  <a:cubicBezTo>
                    <a:pt x="115" y="81"/>
                    <a:pt x="120" y="71"/>
                    <a:pt x="128" y="64"/>
                  </a:cubicBezTo>
                  <a:cubicBezTo>
                    <a:pt x="135" y="74"/>
                    <a:pt x="139" y="86"/>
                    <a:pt x="136" y="98"/>
                  </a:cubicBezTo>
                  <a:close/>
                  <a:moveTo>
                    <a:pt x="94" y="101"/>
                  </a:moveTo>
                  <a:cubicBezTo>
                    <a:pt x="104" y="105"/>
                    <a:pt x="110" y="114"/>
                    <a:pt x="111" y="124"/>
                  </a:cubicBezTo>
                  <a:cubicBezTo>
                    <a:pt x="101" y="125"/>
                    <a:pt x="90" y="124"/>
                    <a:pt x="82" y="119"/>
                  </a:cubicBezTo>
                  <a:cubicBezTo>
                    <a:pt x="73" y="115"/>
                    <a:pt x="67" y="108"/>
                    <a:pt x="64" y="101"/>
                  </a:cubicBezTo>
                  <a:cubicBezTo>
                    <a:pt x="74" y="97"/>
                    <a:pt x="84" y="96"/>
                    <a:pt x="94" y="101"/>
                  </a:cubicBezTo>
                  <a:close/>
                  <a:moveTo>
                    <a:pt x="147" y="137"/>
                  </a:moveTo>
                  <a:cubicBezTo>
                    <a:pt x="142" y="148"/>
                    <a:pt x="133" y="155"/>
                    <a:pt x="123" y="158"/>
                  </a:cubicBezTo>
                  <a:cubicBezTo>
                    <a:pt x="120" y="148"/>
                    <a:pt x="121" y="137"/>
                    <a:pt x="125" y="126"/>
                  </a:cubicBezTo>
                  <a:cubicBezTo>
                    <a:pt x="130" y="116"/>
                    <a:pt x="137" y="107"/>
                    <a:pt x="146" y="102"/>
                  </a:cubicBezTo>
                  <a:cubicBezTo>
                    <a:pt x="151" y="113"/>
                    <a:pt x="151" y="126"/>
                    <a:pt x="147" y="137"/>
                  </a:cubicBezTo>
                  <a:close/>
                  <a:moveTo>
                    <a:pt x="105" y="132"/>
                  </a:moveTo>
                  <a:cubicBezTo>
                    <a:pt x="114" y="138"/>
                    <a:pt x="118" y="148"/>
                    <a:pt x="118" y="158"/>
                  </a:cubicBezTo>
                  <a:cubicBezTo>
                    <a:pt x="108" y="158"/>
                    <a:pt x="97" y="154"/>
                    <a:pt x="90" y="148"/>
                  </a:cubicBezTo>
                  <a:cubicBezTo>
                    <a:pt x="82" y="142"/>
                    <a:pt x="78" y="134"/>
                    <a:pt x="76" y="126"/>
                  </a:cubicBezTo>
                  <a:cubicBezTo>
                    <a:pt x="86" y="124"/>
                    <a:pt x="97" y="125"/>
                    <a:pt x="105" y="132"/>
                  </a:cubicBezTo>
                  <a:close/>
                  <a:moveTo>
                    <a:pt x="151" y="177"/>
                  </a:moveTo>
                  <a:cubicBezTo>
                    <a:pt x="144" y="187"/>
                    <a:pt x="134" y="192"/>
                    <a:pt x="123" y="193"/>
                  </a:cubicBezTo>
                  <a:cubicBezTo>
                    <a:pt x="123" y="183"/>
                    <a:pt x="125" y="173"/>
                    <a:pt x="131" y="163"/>
                  </a:cubicBezTo>
                  <a:cubicBezTo>
                    <a:pt x="138" y="153"/>
                    <a:pt x="146" y="146"/>
                    <a:pt x="156" y="143"/>
                  </a:cubicBezTo>
                  <a:cubicBezTo>
                    <a:pt x="159" y="154"/>
                    <a:pt x="157" y="167"/>
                    <a:pt x="151" y="177"/>
                  </a:cubicBezTo>
                  <a:close/>
                  <a:moveTo>
                    <a:pt x="111" y="164"/>
                  </a:moveTo>
                  <a:cubicBezTo>
                    <a:pt x="118" y="172"/>
                    <a:pt x="121" y="183"/>
                    <a:pt x="119" y="193"/>
                  </a:cubicBezTo>
                  <a:cubicBezTo>
                    <a:pt x="108" y="190"/>
                    <a:pt x="99" y="185"/>
                    <a:pt x="93" y="177"/>
                  </a:cubicBezTo>
                  <a:cubicBezTo>
                    <a:pt x="85" y="170"/>
                    <a:pt x="83" y="162"/>
                    <a:pt x="83" y="154"/>
                  </a:cubicBezTo>
                  <a:cubicBezTo>
                    <a:pt x="93" y="154"/>
                    <a:pt x="104" y="157"/>
                    <a:pt x="111" y="164"/>
                  </a:cubicBezTo>
                  <a:close/>
                  <a:moveTo>
                    <a:pt x="147" y="217"/>
                  </a:moveTo>
                  <a:cubicBezTo>
                    <a:pt x="139" y="226"/>
                    <a:pt x="127" y="229"/>
                    <a:pt x="117" y="228"/>
                  </a:cubicBezTo>
                  <a:cubicBezTo>
                    <a:pt x="119" y="218"/>
                    <a:pt x="123" y="208"/>
                    <a:pt x="131" y="200"/>
                  </a:cubicBezTo>
                  <a:cubicBezTo>
                    <a:pt x="138" y="191"/>
                    <a:pt x="148" y="186"/>
                    <a:pt x="158" y="184"/>
                  </a:cubicBezTo>
                  <a:cubicBezTo>
                    <a:pt x="159" y="196"/>
                    <a:pt x="155" y="209"/>
                    <a:pt x="147" y="217"/>
                  </a:cubicBezTo>
                  <a:close/>
                  <a:moveTo>
                    <a:pt x="110" y="198"/>
                  </a:moveTo>
                  <a:cubicBezTo>
                    <a:pt x="116" y="206"/>
                    <a:pt x="117" y="218"/>
                    <a:pt x="113" y="227"/>
                  </a:cubicBezTo>
                  <a:cubicBezTo>
                    <a:pt x="103" y="223"/>
                    <a:pt x="95" y="216"/>
                    <a:pt x="90" y="207"/>
                  </a:cubicBezTo>
                  <a:cubicBezTo>
                    <a:pt x="85" y="199"/>
                    <a:pt x="83" y="190"/>
                    <a:pt x="85" y="182"/>
                  </a:cubicBezTo>
                  <a:cubicBezTo>
                    <a:pt x="95" y="184"/>
                    <a:pt x="104" y="189"/>
                    <a:pt x="110" y="198"/>
                  </a:cubicBezTo>
                  <a:close/>
                  <a:moveTo>
                    <a:pt x="136" y="256"/>
                  </a:moveTo>
                  <a:cubicBezTo>
                    <a:pt x="127" y="263"/>
                    <a:pt x="115" y="264"/>
                    <a:pt x="105" y="261"/>
                  </a:cubicBezTo>
                  <a:cubicBezTo>
                    <a:pt x="109" y="252"/>
                    <a:pt x="114" y="243"/>
                    <a:pt x="123" y="236"/>
                  </a:cubicBezTo>
                  <a:cubicBezTo>
                    <a:pt x="132" y="229"/>
                    <a:pt x="143" y="225"/>
                    <a:pt x="153" y="226"/>
                  </a:cubicBezTo>
                  <a:cubicBezTo>
                    <a:pt x="152" y="238"/>
                    <a:pt x="146" y="249"/>
                    <a:pt x="136" y="256"/>
                  </a:cubicBezTo>
                  <a:close/>
                  <a:moveTo>
                    <a:pt x="104" y="230"/>
                  </a:moveTo>
                  <a:cubicBezTo>
                    <a:pt x="107" y="240"/>
                    <a:pt x="107" y="251"/>
                    <a:pt x="101" y="259"/>
                  </a:cubicBezTo>
                  <a:cubicBezTo>
                    <a:pt x="92" y="253"/>
                    <a:pt x="86" y="245"/>
                    <a:pt x="82" y="236"/>
                  </a:cubicBezTo>
                  <a:cubicBezTo>
                    <a:pt x="79" y="226"/>
                    <a:pt x="78" y="218"/>
                    <a:pt x="81" y="210"/>
                  </a:cubicBezTo>
                  <a:cubicBezTo>
                    <a:pt x="91" y="214"/>
                    <a:pt x="99" y="220"/>
                    <a:pt x="104" y="230"/>
                  </a:cubicBezTo>
                  <a:close/>
                  <a:moveTo>
                    <a:pt x="118" y="293"/>
                  </a:moveTo>
                  <a:cubicBezTo>
                    <a:pt x="108" y="298"/>
                    <a:pt x="96" y="297"/>
                    <a:pt x="87" y="292"/>
                  </a:cubicBezTo>
                  <a:cubicBezTo>
                    <a:pt x="92" y="283"/>
                    <a:pt x="99" y="275"/>
                    <a:pt x="109" y="270"/>
                  </a:cubicBezTo>
                  <a:cubicBezTo>
                    <a:pt x="119" y="265"/>
                    <a:pt x="131" y="264"/>
                    <a:pt x="141" y="266"/>
                  </a:cubicBezTo>
                  <a:cubicBezTo>
                    <a:pt x="137" y="277"/>
                    <a:pt x="130" y="288"/>
                    <a:pt x="118" y="293"/>
                  </a:cubicBezTo>
                  <a:close/>
                  <a:moveTo>
                    <a:pt x="91" y="261"/>
                  </a:moveTo>
                  <a:cubicBezTo>
                    <a:pt x="93" y="271"/>
                    <a:pt x="90" y="282"/>
                    <a:pt x="83" y="289"/>
                  </a:cubicBezTo>
                  <a:cubicBezTo>
                    <a:pt x="76" y="282"/>
                    <a:pt x="71" y="272"/>
                    <a:pt x="69" y="262"/>
                  </a:cubicBezTo>
                  <a:cubicBezTo>
                    <a:pt x="67" y="253"/>
                    <a:pt x="68" y="244"/>
                    <a:pt x="73" y="237"/>
                  </a:cubicBezTo>
                  <a:cubicBezTo>
                    <a:pt x="82" y="242"/>
                    <a:pt x="89" y="250"/>
                    <a:pt x="91" y="261"/>
                  </a:cubicBezTo>
                  <a:close/>
                  <a:moveTo>
                    <a:pt x="94" y="325"/>
                  </a:moveTo>
                  <a:cubicBezTo>
                    <a:pt x="83" y="328"/>
                    <a:pt x="72" y="325"/>
                    <a:pt x="64" y="318"/>
                  </a:cubicBezTo>
                  <a:cubicBezTo>
                    <a:pt x="70" y="310"/>
                    <a:pt x="79" y="305"/>
                    <a:pt x="90" y="301"/>
                  </a:cubicBezTo>
                  <a:cubicBezTo>
                    <a:pt x="100" y="298"/>
                    <a:pt x="112" y="299"/>
                    <a:pt x="121" y="303"/>
                  </a:cubicBezTo>
                  <a:cubicBezTo>
                    <a:pt x="116" y="313"/>
                    <a:pt x="106" y="322"/>
                    <a:pt x="94" y="325"/>
                  </a:cubicBezTo>
                  <a:close/>
                  <a:moveTo>
                    <a:pt x="73" y="289"/>
                  </a:moveTo>
                  <a:cubicBezTo>
                    <a:pt x="74" y="300"/>
                    <a:pt x="68" y="309"/>
                    <a:pt x="60" y="315"/>
                  </a:cubicBezTo>
                  <a:cubicBezTo>
                    <a:pt x="55" y="307"/>
                    <a:pt x="51" y="296"/>
                    <a:pt x="51" y="286"/>
                  </a:cubicBezTo>
                  <a:cubicBezTo>
                    <a:pt x="51" y="277"/>
                    <a:pt x="54" y="268"/>
                    <a:pt x="60" y="262"/>
                  </a:cubicBezTo>
                  <a:cubicBezTo>
                    <a:pt x="68" y="269"/>
                    <a:pt x="73" y="278"/>
                    <a:pt x="73" y="289"/>
                  </a:cubicBezTo>
                  <a:close/>
                  <a:moveTo>
                    <a:pt x="65" y="352"/>
                  </a:moveTo>
                  <a:cubicBezTo>
                    <a:pt x="53" y="353"/>
                    <a:pt x="43" y="349"/>
                    <a:pt x="36" y="341"/>
                  </a:cubicBezTo>
                  <a:cubicBezTo>
                    <a:pt x="43" y="334"/>
                    <a:pt x="53" y="330"/>
                    <a:pt x="65" y="328"/>
                  </a:cubicBezTo>
                  <a:cubicBezTo>
                    <a:pt x="76" y="327"/>
                    <a:pt x="87" y="330"/>
                    <a:pt x="96" y="335"/>
                  </a:cubicBezTo>
                  <a:cubicBezTo>
                    <a:pt x="88" y="345"/>
                    <a:pt x="77" y="352"/>
                    <a:pt x="65" y="352"/>
                  </a:cubicBezTo>
                  <a:close/>
                  <a:moveTo>
                    <a:pt x="51" y="313"/>
                  </a:moveTo>
                  <a:cubicBezTo>
                    <a:pt x="49" y="324"/>
                    <a:pt x="42" y="332"/>
                    <a:pt x="33" y="337"/>
                  </a:cubicBezTo>
                  <a:cubicBezTo>
                    <a:pt x="29" y="327"/>
                    <a:pt x="28" y="316"/>
                    <a:pt x="29" y="307"/>
                  </a:cubicBezTo>
                  <a:cubicBezTo>
                    <a:pt x="31" y="297"/>
                    <a:pt x="35" y="290"/>
                    <a:pt x="42" y="285"/>
                  </a:cubicBezTo>
                  <a:cubicBezTo>
                    <a:pt x="49" y="293"/>
                    <a:pt x="53" y="303"/>
                    <a:pt x="51" y="313"/>
                  </a:cubicBezTo>
                  <a:close/>
                  <a:moveTo>
                    <a:pt x="31" y="374"/>
                  </a:moveTo>
                  <a:cubicBezTo>
                    <a:pt x="19" y="373"/>
                    <a:pt x="10" y="366"/>
                    <a:pt x="5" y="357"/>
                  </a:cubicBezTo>
                  <a:cubicBezTo>
                    <a:pt x="13" y="352"/>
                    <a:pt x="24" y="350"/>
                    <a:pt x="35" y="350"/>
                  </a:cubicBezTo>
                  <a:cubicBezTo>
                    <a:pt x="46" y="352"/>
                    <a:pt x="57" y="356"/>
                    <a:pt x="64" y="363"/>
                  </a:cubicBezTo>
                  <a:cubicBezTo>
                    <a:pt x="56" y="371"/>
                    <a:pt x="43" y="375"/>
                    <a:pt x="31" y="374"/>
                  </a:cubicBezTo>
                  <a:close/>
                  <a:moveTo>
                    <a:pt x="24" y="333"/>
                  </a:moveTo>
                  <a:cubicBezTo>
                    <a:pt x="21" y="343"/>
                    <a:pt x="12" y="350"/>
                    <a:pt x="3" y="353"/>
                  </a:cubicBezTo>
                  <a:cubicBezTo>
                    <a:pt x="0" y="343"/>
                    <a:pt x="1" y="332"/>
                    <a:pt x="4" y="323"/>
                  </a:cubicBezTo>
                  <a:cubicBezTo>
                    <a:pt x="8" y="313"/>
                    <a:pt x="14" y="307"/>
                    <a:pt x="21" y="303"/>
                  </a:cubicBezTo>
                  <a:cubicBezTo>
                    <a:pt x="26" y="312"/>
                    <a:pt x="28" y="323"/>
                    <a:pt x="24" y="333"/>
                  </a:cubicBezTo>
                  <a:close/>
                  <a:moveTo>
                    <a:pt x="40" y="35"/>
                  </a:moveTo>
                  <a:cubicBezTo>
                    <a:pt x="48" y="41"/>
                    <a:pt x="58" y="44"/>
                    <a:pt x="68" y="45"/>
                  </a:cubicBezTo>
                  <a:cubicBezTo>
                    <a:pt x="68" y="34"/>
                    <a:pt x="64" y="24"/>
                    <a:pt x="54" y="17"/>
                  </a:cubicBezTo>
                  <a:cubicBezTo>
                    <a:pt x="45" y="9"/>
                    <a:pt x="34" y="8"/>
                    <a:pt x="24" y="10"/>
                  </a:cubicBezTo>
                  <a:cubicBezTo>
                    <a:pt x="27" y="20"/>
                    <a:pt x="32" y="29"/>
                    <a:pt x="40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0888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6299961E-AF63-4DFD-B782-0B12E8853AA5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-1244327" y="1831292"/>
              <a:ext cx="398991" cy="1035687"/>
            </a:xfrm>
            <a:custGeom>
              <a:avLst/>
              <a:gdLst>
                <a:gd name="T0" fmla="*/ 84 w 159"/>
                <a:gd name="T1" fmla="*/ 60 h 375"/>
                <a:gd name="T2" fmla="*/ 75 w 159"/>
                <a:gd name="T3" fmla="*/ 0 h 375"/>
                <a:gd name="T4" fmla="*/ 56 w 159"/>
                <a:gd name="T5" fmla="*/ 47 h 375"/>
                <a:gd name="T6" fmla="*/ 51 w 159"/>
                <a:gd name="T7" fmla="*/ 69 h 375"/>
                <a:gd name="T8" fmla="*/ 56 w 159"/>
                <a:gd name="T9" fmla="*/ 47 h 375"/>
                <a:gd name="T10" fmla="*/ 103 w 159"/>
                <a:gd name="T11" fmla="*/ 90 h 375"/>
                <a:gd name="T12" fmla="*/ 104 w 159"/>
                <a:gd name="T13" fmla="*/ 30 h 375"/>
                <a:gd name="T14" fmla="*/ 77 w 159"/>
                <a:gd name="T15" fmla="*/ 72 h 375"/>
                <a:gd name="T16" fmla="*/ 68 w 159"/>
                <a:gd name="T17" fmla="*/ 93 h 375"/>
                <a:gd name="T18" fmla="*/ 77 w 159"/>
                <a:gd name="T19" fmla="*/ 72 h 375"/>
                <a:gd name="T20" fmla="*/ 116 w 159"/>
                <a:gd name="T21" fmla="*/ 123 h 375"/>
                <a:gd name="T22" fmla="*/ 128 w 159"/>
                <a:gd name="T23" fmla="*/ 64 h 375"/>
                <a:gd name="T24" fmla="*/ 94 w 159"/>
                <a:gd name="T25" fmla="*/ 101 h 375"/>
                <a:gd name="T26" fmla="*/ 82 w 159"/>
                <a:gd name="T27" fmla="*/ 119 h 375"/>
                <a:gd name="T28" fmla="*/ 94 w 159"/>
                <a:gd name="T29" fmla="*/ 101 h 375"/>
                <a:gd name="T30" fmla="*/ 123 w 159"/>
                <a:gd name="T31" fmla="*/ 158 h 375"/>
                <a:gd name="T32" fmla="*/ 146 w 159"/>
                <a:gd name="T33" fmla="*/ 102 h 375"/>
                <a:gd name="T34" fmla="*/ 105 w 159"/>
                <a:gd name="T35" fmla="*/ 132 h 375"/>
                <a:gd name="T36" fmla="*/ 90 w 159"/>
                <a:gd name="T37" fmla="*/ 148 h 375"/>
                <a:gd name="T38" fmla="*/ 105 w 159"/>
                <a:gd name="T39" fmla="*/ 132 h 375"/>
                <a:gd name="T40" fmla="*/ 123 w 159"/>
                <a:gd name="T41" fmla="*/ 193 h 375"/>
                <a:gd name="T42" fmla="*/ 156 w 159"/>
                <a:gd name="T43" fmla="*/ 143 h 375"/>
                <a:gd name="T44" fmla="*/ 111 w 159"/>
                <a:gd name="T45" fmla="*/ 164 h 375"/>
                <a:gd name="T46" fmla="*/ 93 w 159"/>
                <a:gd name="T47" fmla="*/ 177 h 375"/>
                <a:gd name="T48" fmla="*/ 111 w 159"/>
                <a:gd name="T49" fmla="*/ 164 h 375"/>
                <a:gd name="T50" fmla="*/ 117 w 159"/>
                <a:gd name="T51" fmla="*/ 228 h 375"/>
                <a:gd name="T52" fmla="*/ 158 w 159"/>
                <a:gd name="T53" fmla="*/ 184 h 375"/>
                <a:gd name="T54" fmla="*/ 110 w 159"/>
                <a:gd name="T55" fmla="*/ 198 h 375"/>
                <a:gd name="T56" fmla="*/ 90 w 159"/>
                <a:gd name="T57" fmla="*/ 207 h 375"/>
                <a:gd name="T58" fmla="*/ 110 w 159"/>
                <a:gd name="T59" fmla="*/ 198 h 375"/>
                <a:gd name="T60" fmla="*/ 105 w 159"/>
                <a:gd name="T61" fmla="*/ 261 h 375"/>
                <a:gd name="T62" fmla="*/ 153 w 159"/>
                <a:gd name="T63" fmla="*/ 226 h 375"/>
                <a:gd name="T64" fmla="*/ 104 w 159"/>
                <a:gd name="T65" fmla="*/ 230 h 375"/>
                <a:gd name="T66" fmla="*/ 82 w 159"/>
                <a:gd name="T67" fmla="*/ 236 h 375"/>
                <a:gd name="T68" fmla="*/ 104 w 159"/>
                <a:gd name="T69" fmla="*/ 230 h 375"/>
                <a:gd name="T70" fmla="*/ 87 w 159"/>
                <a:gd name="T71" fmla="*/ 292 h 375"/>
                <a:gd name="T72" fmla="*/ 141 w 159"/>
                <a:gd name="T73" fmla="*/ 266 h 375"/>
                <a:gd name="T74" fmla="*/ 91 w 159"/>
                <a:gd name="T75" fmla="*/ 261 h 375"/>
                <a:gd name="T76" fmla="*/ 69 w 159"/>
                <a:gd name="T77" fmla="*/ 262 h 375"/>
                <a:gd name="T78" fmla="*/ 91 w 159"/>
                <a:gd name="T79" fmla="*/ 261 h 375"/>
                <a:gd name="T80" fmla="*/ 64 w 159"/>
                <a:gd name="T81" fmla="*/ 318 h 375"/>
                <a:gd name="T82" fmla="*/ 121 w 159"/>
                <a:gd name="T83" fmla="*/ 303 h 375"/>
                <a:gd name="T84" fmla="*/ 73 w 159"/>
                <a:gd name="T85" fmla="*/ 289 h 375"/>
                <a:gd name="T86" fmla="*/ 51 w 159"/>
                <a:gd name="T87" fmla="*/ 286 h 375"/>
                <a:gd name="T88" fmla="*/ 73 w 159"/>
                <a:gd name="T89" fmla="*/ 289 h 375"/>
                <a:gd name="T90" fmla="*/ 36 w 159"/>
                <a:gd name="T91" fmla="*/ 341 h 375"/>
                <a:gd name="T92" fmla="*/ 96 w 159"/>
                <a:gd name="T93" fmla="*/ 335 h 375"/>
                <a:gd name="T94" fmla="*/ 51 w 159"/>
                <a:gd name="T95" fmla="*/ 313 h 375"/>
                <a:gd name="T96" fmla="*/ 29 w 159"/>
                <a:gd name="T97" fmla="*/ 307 h 375"/>
                <a:gd name="T98" fmla="*/ 51 w 159"/>
                <a:gd name="T99" fmla="*/ 313 h 375"/>
                <a:gd name="T100" fmla="*/ 5 w 159"/>
                <a:gd name="T101" fmla="*/ 357 h 375"/>
                <a:gd name="T102" fmla="*/ 64 w 159"/>
                <a:gd name="T103" fmla="*/ 363 h 375"/>
                <a:gd name="T104" fmla="*/ 24 w 159"/>
                <a:gd name="T105" fmla="*/ 333 h 375"/>
                <a:gd name="T106" fmla="*/ 4 w 159"/>
                <a:gd name="T107" fmla="*/ 323 h 375"/>
                <a:gd name="T108" fmla="*/ 24 w 159"/>
                <a:gd name="T109" fmla="*/ 333 h 375"/>
                <a:gd name="T110" fmla="*/ 68 w 159"/>
                <a:gd name="T111" fmla="*/ 45 h 375"/>
                <a:gd name="T112" fmla="*/ 24 w 159"/>
                <a:gd name="T113" fmla="*/ 1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9" h="375">
                  <a:moveTo>
                    <a:pt x="94" y="30"/>
                  </a:moveTo>
                  <a:cubicBezTo>
                    <a:pt x="96" y="42"/>
                    <a:pt x="91" y="52"/>
                    <a:pt x="84" y="60"/>
                  </a:cubicBezTo>
                  <a:cubicBezTo>
                    <a:pt x="77" y="52"/>
                    <a:pt x="72" y="43"/>
                    <a:pt x="70" y="32"/>
                  </a:cubicBezTo>
                  <a:cubicBezTo>
                    <a:pt x="68" y="21"/>
                    <a:pt x="70" y="10"/>
                    <a:pt x="75" y="0"/>
                  </a:cubicBezTo>
                  <a:cubicBezTo>
                    <a:pt x="85" y="7"/>
                    <a:pt x="92" y="18"/>
                    <a:pt x="94" y="30"/>
                  </a:cubicBezTo>
                  <a:close/>
                  <a:moveTo>
                    <a:pt x="56" y="47"/>
                  </a:moveTo>
                  <a:cubicBezTo>
                    <a:pt x="66" y="48"/>
                    <a:pt x="76" y="54"/>
                    <a:pt x="80" y="63"/>
                  </a:cubicBezTo>
                  <a:cubicBezTo>
                    <a:pt x="71" y="68"/>
                    <a:pt x="61" y="69"/>
                    <a:pt x="51" y="69"/>
                  </a:cubicBezTo>
                  <a:cubicBezTo>
                    <a:pt x="41" y="67"/>
                    <a:pt x="33" y="64"/>
                    <a:pt x="28" y="58"/>
                  </a:cubicBezTo>
                  <a:cubicBezTo>
                    <a:pt x="35" y="50"/>
                    <a:pt x="45" y="46"/>
                    <a:pt x="56" y="47"/>
                  </a:cubicBezTo>
                  <a:close/>
                  <a:moveTo>
                    <a:pt x="118" y="62"/>
                  </a:moveTo>
                  <a:cubicBezTo>
                    <a:pt x="118" y="74"/>
                    <a:pt x="111" y="84"/>
                    <a:pt x="103" y="90"/>
                  </a:cubicBezTo>
                  <a:cubicBezTo>
                    <a:pt x="97" y="81"/>
                    <a:pt x="94" y="71"/>
                    <a:pt x="94" y="60"/>
                  </a:cubicBezTo>
                  <a:cubicBezTo>
                    <a:pt x="94" y="49"/>
                    <a:pt x="98" y="38"/>
                    <a:pt x="104" y="30"/>
                  </a:cubicBezTo>
                  <a:cubicBezTo>
                    <a:pt x="113" y="38"/>
                    <a:pt x="119" y="50"/>
                    <a:pt x="118" y="62"/>
                  </a:cubicBezTo>
                  <a:close/>
                  <a:moveTo>
                    <a:pt x="77" y="72"/>
                  </a:moveTo>
                  <a:cubicBezTo>
                    <a:pt x="88" y="75"/>
                    <a:pt x="95" y="82"/>
                    <a:pt x="99" y="92"/>
                  </a:cubicBezTo>
                  <a:cubicBezTo>
                    <a:pt x="89" y="95"/>
                    <a:pt x="78" y="95"/>
                    <a:pt x="68" y="93"/>
                  </a:cubicBezTo>
                  <a:cubicBezTo>
                    <a:pt x="59" y="90"/>
                    <a:pt x="52" y="85"/>
                    <a:pt x="48" y="77"/>
                  </a:cubicBezTo>
                  <a:cubicBezTo>
                    <a:pt x="57" y="72"/>
                    <a:pt x="67" y="69"/>
                    <a:pt x="77" y="72"/>
                  </a:cubicBezTo>
                  <a:close/>
                  <a:moveTo>
                    <a:pt x="136" y="98"/>
                  </a:moveTo>
                  <a:cubicBezTo>
                    <a:pt x="133" y="110"/>
                    <a:pt x="126" y="118"/>
                    <a:pt x="116" y="123"/>
                  </a:cubicBezTo>
                  <a:cubicBezTo>
                    <a:pt x="112" y="113"/>
                    <a:pt x="111" y="103"/>
                    <a:pt x="113" y="92"/>
                  </a:cubicBezTo>
                  <a:cubicBezTo>
                    <a:pt x="115" y="81"/>
                    <a:pt x="120" y="71"/>
                    <a:pt x="128" y="64"/>
                  </a:cubicBezTo>
                  <a:cubicBezTo>
                    <a:pt x="135" y="74"/>
                    <a:pt x="139" y="86"/>
                    <a:pt x="136" y="98"/>
                  </a:cubicBezTo>
                  <a:close/>
                  <a:moveTo>
                    <a:pt x="94" y="101"/>
                  </a:moveTo>
                  <a:cubicBezTo>
                    <a:pt x="104" y="105"/>
                    <a:pt x="110" y="114"/>
                    <a:pt x="111" y="124"/>
                  </a:cubicBezTo>
                  <a:cubicBezTo>
                    <a:pt x="101" y="125"/>
                    <a:pt x="90" y="124"/>
                    <a:pt x="82" y="119"/>
                  </a:cubicBezTo>
                  <a:cubicBezTo>
                    <a:pt x="73" y="115"/>
                    <a:pt x="67" y="108"/>
                    <a:pt x="64" y="101"/>
                  </a:cubicBezTo>
                  <a:cubicBezTo>
                    <a:pt x="74" y="97"/>
                    <a:pt x="84" y="96"/>
                    <a:pt x="94" y="101"/>
                  </a:cubicBezTo>
                  <a:close/>
                  <a:moveTo>
                    <a:pt x="147" y="137"/>
                  </a:moveTo>
                  <a:cubicBezTo>
                    <a:pt x="142" y="148"/>
                    <a:pt x="133" y="155"/>
                    <a:pt x="123" y="158"/>
                  </a:cubicBezTo>
                  <a:cubicBezTo>
                    <a:pt x="120" y="148"/>
                    <a:pt x="121" y="137"/>
                    <a:pt x="125" y="126"/>
                  </a:cubicBezTo>
                  <a:cubicBezTo>
                    <a:pt x="130" y="116"/>
                    <a:pt x="137" y="107"/>
                    <a:pt x="146" y="102"/>
                  </a:cubicBezTo>
                  <a:cubicBezTo>
                    <a:pt x="151" y="113"/>
                    <a:pt x="151" y="126"/>
                    <a:pt x="147" y="137"/>
                  </a:cubicBezTo>
                  <a:close/>
                  <a:moveTo>
                    <a:pt x="105" y="132"/>
                  </a:moveTo>
                  <a:cubicBezTo>
                    <a:pt x="114" y="138"/>
                    <a:pt x="118" y="148"/>
                    <a:pt x="118" y="158"/>
                  </a:cubicBezTo>
                  <a:cubicBezTo>
                    <a:pt x="108" y="158"/>
                    <a:pt x="97" y="154"/>
                    <a:pt x="90" y="148"/>
                  </a:cubicBezTo>
                  <a:cubicBezTo>
                    <a:pt x="82" y="142"/>
                    <a:pt x="78" y="134"/>
                    <a:pt x="76" y="126"/>
                  </a:cubicBezTo>
                  <a:cubicBezTo>
                    <a:pt x="86" y="124"/>
                    <a:pt x="97" y="125"/>
                    <a:pt x="105" y="132"/>
                  </a:cubicBezTo>
                  <a:close/>
                  <a:moveTo>
                    <a:pt x="151" y="177"/>
                  </a:moveTo>
                  <a:cubicBezTo>
                    <a:pt x="144" y="187"/>
                    <a:pt x="134" y="192"/>
                    <a:pt x="123" y="193"/>
                  </a:cubicBezTo>
                  <a:cubicBezTo>
                    <a:pt x="123" y="183"/>
                    <a:pt x="125" y="173"/>
                    <a:pt x="131" y="163"/>
                  </a:cubicBezTo>
                  <a:cubicBezTo>
                    <a:pt x="138" y="153"/>
                    <a:pt x="146" y="146"/>
                    <a:pt x="156" y="143"/>
                  </a:cubicBezTo>
                  <a:cubicBezTo>
                    <a:pt x="159" y="154"/>
                    <a:pt x="157" y="167"/>
                    <a:pt x="151" y="177"/>
                  </a:cubicBezTo>
                  <a:close/>
                  <a:moveTo>
                    <a:pt x="111" y="164"/>
                  </a:moveTo>
                  <a:cubicBezTo>
                    <a:pt x="118" y="172"/>
                    <a:pt x="121" y="183"/>
                    <a:pt x="119" y="193"/>
                  </a:cubicBezTo>
                  <a:cubicBezTo>
                    <a:pt x="108" y="190"/>
                    <a:pt x="99" y="185"/>
                    <a:pt x="93" y="177"/>
                  </a:cubicBezTo>
                  <a:cubicBezTo>
                    <a:pt x="85" y="170"/>
                    <a:pt x="83" y="162"/>
                    <a:pt x="83" y="154"/>
                  </a:cubicBezTo>
                  <a:cubicBezTo>
                    <a:pt x="93" y="154"/>
                    <a:pt x="104" y="157"/>
                    <a:pt x="111" y="164"/>
                  </a:cubicBezTo>
                  <a:close/>
                  <a:moveTo>
                    <a:pt x="147" y="217"/>
                  </a:moveTo>
                  <a:cubicBezTo>
                    <a:pt x="139" y="226"/>
                    <a:pt x="127" y="229"/>
                    <a:pt x="117" y="228"/>
                  </a:cubicBezTo>
                  <a:cubicBezTo>
                    <a:pt x="119" y="218"/>
                    <a:pt x="123" y="208"/>
                    <a:pt x="131" y="200"/>
                  </a:cubicBezTo>
                  <a:cubicBezTo>
                    <a:pt x="138" y="191"/>
                    <a:pt x="148" y="186"/>
                    <a:pt x="158" y="184"/>
                  </a:cubicBezTo>
                  <a:cubicBezTo>
                    <a:pt x="159" y="196"/>
                    <a:pt x="155" y="209"/>
                    <a:pt x="147" y="217"/>
                  </a:cubicBezTo>
                  <a:close/>
                  <a:moveTo>
                    <a:pt x="110" y="198"/>
                  </a:moveTo>
                  <a:cubicBezTo>
                    <a:pt x="116" y="206"/>
                    <a:pt x="117" y="218"/>
                    <a:pt x="113" y="227"/>
                  </a:cubicBezTo>
                  <a:cubicBezTo>
                    <a:pt x="103" y="223"/>
                    <a:pt x="95" y="216"/>
                    <a:pt x="90" y="207"/>
                  </a:cubicBezTo>
                  <a:cubicBezTo>
                    <a:pt x="85" y="199"/>
                    <a:pt x="83" y="190"/>
                    <a:pt x="85" y="182"/>
                  </a:cubicBezTo>
                  <a:cubicBezTo>
                    <a:pt x="95" y="184"/>
                    <a:pt x="104" y="189"/>
                    <a:pt x="110" y="198"/>
                  </a:cubicBezTo>
                  <a:close/>
                  <a:moveTo>
                    <a:pt x="136" y="256"/>
                  </a:moveTo>
                  <a:cubicBezTo>
                    <a:pt x="127" y="263"/>
                    <a:pt x="115" y="264"/>
                    <a:pt x="105" y="261"/>
                  </a:cubicBezTo>
                  <a:cubicBezTo>
                    <a:pt x="109" y="252"/>
                    <a:pt x="114" y="243"/>
                    <a:pt x="123" y="236"/>
                  </a:cubicBezTo>
                  <a:cubicBezTo>
                    <a:pt x="132" y="229"/>
                    <a:pt x="143" y="225"/>
                    <a:pt x="153" y="226"/>
                  </a:cubicBezTo>
                  <a:cubicBezTo>
                    <a:pt x="152" y="238"/>
                    <a:pt x="146" y="249"/>
                    <a:pt x="136" y="256"/>
                  </a:cubicBezTo>
                  <a:close/>
                  <a:moveTo>
                    <a:pt x="104" y="230"/>
                  </a:moveTo>
                  <a:cubicBezTo>
                    <a:pt x="107" y="240"/>
                    <a:pt x="107" y="251"/>
                    <a:pt x="101" y="259"/>
                  </a:cubicBezTo>
                  <a:cubicBezTo>
                    <a:pt x="92" y="253"/>
                    <a:pt x="86" y="245"/>
                    <a:pt x="82" y="236"/>
                  </a:cubicBezTo>
                  <a:cubicBezTo>
                    <a:pt x="79" y="226"/>
                    <a:pt x="78" y="218"/>
                    <a:pt x="81" y="210"/>
                  </a:cubicBezTo>
                  <a:cubicBezTo>
                    <a:pt x="91" y="214"/>
                    <a:pt x="99" y="220"/>
                    <a:pt x="104" y="230"/>
                  </a:cubicBezTo>
                  <a:close/>
                  <a:moveTo>
                    <a:pt x="118" y="293"/>
                  </a:moveTo>
                  <a:cubicBezTo>
                    <a:pt x="108" y="298"/>
                    <a:pt x="96" y="297"/>
                    <a:pt x="87" y="292"/>
                  </a:cubicBezTo>
                  <a:cubicBezTo>
                    <a:pt x="92" y="283"/>
                    <a:pt x="99" y="275"/>
                    <a:pt x="109" y="270"/>
                  </a:cubicBezTo>
                  <a:cubicBezTo>
                    <a:pt x="119" y="265"/>
                    <a:pt x="131" y="264"/>
                    <a:pt x="141" y="266"/>
                  </a:cubicBezTo>
                  <a:cubicBezTo>
                    <a:pt x="137" y="277"/>
                    <a:pt x="130" y="288"/>
                    <a:pt x="118" y="293"/>
                  </a:cubicBezTo>
                  <a:close/>
                  <a:moveTo>
                    <a:pt x="91" y="261"/>
                  </a:moveTo>
                  <a:cubicBezTo>
                    <a:pt x="93" y="271"/>
                    <a:pt x="90" y="282"/>
                    <a:pt x="83" y="289"/>
                  </a:cubicBezTo>
                  <a:cubicBezTo>
                    <a:pt x="76" y="282"/>
                    <a:pt x="71" y="272"/>
                    <a:pt x="69" y="262"/>
                  </a:cubicBezTo>
                  <a:cubicBezTo>
                    <a:pt x="67" y="253"/>
                    <a:pt x="68" y="244"/>
                    <a:pt x="73" y="237"/>
                  </a:cubicBezTo>
                  <a:cubicBezTo>
                    <a:pt x="82" y="242"/>
                    <a:pt x="89" y="250"/>
                    <a:pt x="91" y="261"/>
                  </a:cubicBezTo>
                  <a:close/>
                  <a:moveTo>
                    <a:pt x="94" y="325"/>
                  </a:moveTo>
                  <a:cubicBezTo>
                    <a:pt x="83" y="328"/>
                    <a:pt x="72" y="325"/>
                    <a:pt x="64" y="318"/>
                  </a:cubicBezTo>
                  <a:cubicBezTo>
                    <a:pt x="70" y="310"/>
                    <a:pt x="79" y="305"/>
                    <a:pt x="90" y="301"/>
                  </a:cubicBezTo>
                  <a:cubicBezTo>
                    <a:pt x="100" y="298"/>
                    <a:pt x="112" y="299"/>
                    <a:pt x="121" y="303"/>
                  </a:cubicBezTo>
                  <a:cubicBezTo>
                    <a:pt x="116" y="313"/>
                    <a:pt x="106" y="322"/>
                    <a:pt x="94" y="325"/>
                  </a:cubicBezTo>
                  <a:close/>
                  <a:moveTo>
                    <a:pt x="73" y="289"/>
                  </a:moveTo>
                  <a:cubicBezTo>
                    <a:pt x="74" y="300"/>
                    <a:pt x="68" y="309"/>
                    <a:pt x="60" y="315"/>
                  </a:cubicBezTo>
                  <a:cubicBezTo>
                    <a:pt x="55" y="307"/>
                    <a:pt x="51" y="296"/>
                    <a:pt x="51" y="286"/>
                  </a:cubicBezTo>
                  <a:cubicBezTo>
                    <a:pt x="51" y="277"/>
                    <a:pt x="54" y="268"/>
                    <a:pt x="60" y="262"/>
                  </a:cubicBezTo>
                  <a:cubicBezTo>
                    <a:pt x="68" y="269"/>
                    <a:pt x="73" y="278"/>
                    <a:pt x="73" y="289"/>
                  </a:cubicBezTo>
                  <a:close/>
                  <a:moveTo>
                    <a:pt x="65" y="352"/>
                  </a:moveTo>
                  <a:cubicBezTo>
                    <a:pt x="53" y="353"/>
                    <a:pt x="43" y="349"/>
                    <a:pt x="36" y="341"/>
                  </a:cubicBezTo>
                  <a:cubicBezTo>
                    <a:pt x="43" y="334"/>
                    <a:pt x="53" y="330"/>
                    <a:pt x="65" y="328"/>
                  </a:cubicBezTo>
                  <a:cubicBezTo>
                    <a:pt x="76" y="327"/>
                    <a:pt x="87" y="330"/>
                    <a:pt x="96" y="335"/>
                  </a:cubicBezTo>
                  <a:cubicBezTo>
                    <a:pt x="88" y="345"/>
                    <a:pt x="77" y="352"/>
                    <a:pt x="65" y="352"/>
                  </a:cubicBezTo>
                  <a:close/>
                  <a:moveTo>
                    <a:pt x="51" y="313"/>
                  </a:moveTo>
                  <a:cubicBezTo>
                    <a:pt x="49" y="324"/>
                    <a:pt x="42" y="332"/>
                    <a:pt x="33" y="337"/>
                  </a:cubicBezTo>
                  <a:cubicBezTo>
                    <a:pt x="29" y="327"/>
                    <a:pt x="28" y="316"/>
                    <a:pt x="29" y="307"/>
                  </a:cubicBezTo>
                  <a:cubicBezTo>
                    <a:pt x="31" y="297"/>
                    <a:pt x="35" y="290"/>
                    <a:pt x="42" y="285"/>
                  </a:cubicBezTo>
                  <a:cubicBezTo>
                    <a:pt x="49" y="293"/>
                    <a:pt x="53" y="303"/>
                    <a:pt x="51" y="313"/>
                  </a:cubicBezTo>
                  <a:close/>
                  <a:moveTo>
                    <a:pt x="31" y="374"/>
                  </a:moveTo>
                  <a:cubicBezTo>
                    <a:pt x="19" y="373"/>
                    <a:pt x="10" y="366"/>
                    <a:pt x="5" y="357"/>
                  </a:cubicBezTo>
                  <a:cubicBezTo>
                    <a:pt x="13" y="352"/>
                    <a:pt x="24" y="350"/>
                    <a:pt x="35" y="350"/>
                  </a:cubicBezTo>
                  <a:cubicBezTo>
                    <a:pt x="46" y="352"/>
                    <a:pt x="57" y="356"/>
                    <a:pt x="64" y="363"/>
                  </a:cubicBezTo>
                  <a:cubicBezTo>
                    <a:pt x="56" y="371"/>
                    <a:pt x="43" y="375"/>
                    <a:pt x="31" y="374"/>
                  </a:cubicBezTo>
                  <a:close/>
                  <a:moveTo>
                    <a:pt x="24" y="333"/>
                  </a:moveTo>
                  <a:cubicBezTo>
                    <a:pt x="21" y="343"/>
                    <a:pt x="12" y="350"/>
                    <a:pt x="3" y="353"/>
                  </a:cubicBezTo>
                  <a:cubicBezTo>
                    <a:pt x="0" y="343"/>
                    <a:pt x="1" y="332"/>
                    <a:pt x="4" y="323"/>
                  </a:cubicBezTo>
                  <a:cubicBezTo>
                    <a:pt x="8" y="313"/>
                    <a:pt x="14" y="307"/>
                    <a:pt x="21" y="303"/>
                  </a:cubicBezTo>
                  <a:cubicBezTo>
                    <a:pt x="26" y="312"/>
                    <a:pt x="28" y="323"/>
                    <a:pt x="24" y="333"/>
                  </a:cubicBezTo>
                  <a:close/>
                  <a:moveTo>
                    <a:pt x="40" y="35"/>
                  </a:moveTo>
                  <a:cubicBezTo>
                    <a:pt x="48" y="41"/>
                    <a:pt x="58" y="44"/>
                    <a:pt x="68" y="45"/>
                  </a:cubicBezTo>
                  <a:cubicBezTo>
                    <a:pt x="68" y="34"/>
                    <a:pt x="64" y="24"/>
                    <a:pt x="54" y="17"/>
                  </a:cubicBezTo>
                  <a:cubicBezTo>
                    <a:pt x="45" y="9"/>
                    <a:pt x="34" y="8"/>
                    <a:pt x="24" y="10"/>
                  </a:cubicBezTo>
                  <a:cubicBezTo>
                    <a:pt x="27" y="20"/>
                    <a:pt x="32" y="29"/>
                    <a:pt x="40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0888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C25BB1CE-D4F3-4A3C-80F6-4EE663E51459}"/>
              </a:ext>
            </a:extLst>
          </p:cNvPr>
          <p:cNvGrpSpPr/>
          <p:nvPr/>
        </p:nvGrpSpPr>
        <p:grpSpPr>
          <a:xfrm>
            <a:off x="5715793" y="5344598"/>
            <a:ext cx="739004" cy="261610"/>
            <a:chOff x="5737492" y="5319198"/>
            <a:chExt cx="739004" cy="261610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E53386FF-0040-4E33-A539-DB2830882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7492" y="5365983"/>
              <a:ext cx="168041" cy="168041"/>
            </a:xfrm>
            <a:prstGeom prst="ellipse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D67E0C76-79F2-49E5-A93E-3E070F27F63C}"/>
                </a:ext>
              </a:extLst>
            </p:cNvPr>
            <p:cNvSpPr/>
            <p:nvPr/>
          </p:nvSpPr>
          <p:spPr>
            <a:xfrm>
              <a:off x="5868637" y="5319198"/>
              <a:ext cx="60785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C346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</a:rPr>
                <a:t>向天歌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C346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58A8A94C-87B3-4A0A-BAD3-5D83B2BA36F4}"/>
              </a:ext>
            </a:extLst>
          </p:cNvPr>
          <p:cNvSpPr txBox="1"/>
          <p:nvPr/>
        </p:nvSpPr>
        <p:spPr>
          <a:xfrm>
            <a:off x="4253178" y="1416990"/>
            <a:ext cx="3685645" cy="393985"/>
          </a:xfrm>
          <a:custGeom>
            <a:avLst/>
            <a:gdLst/>
            <a:ahLst/>
            <a:cxnLst/>
            <a:rect l="l" t="t" r="r" b="b"/>
            <a:pathLst>
              <a:path w="3685645" h="393985">
                <a:moveTo>
                  <a:pt x="1910347" y="272725"/>
                </a:moveTo>
                <a:lnTo>
                  <a:pt x="1910347" y="346910"/>
                </a:lnTo>
                <a:lnTo>
                  <a:pt x="1989395" y="346910"/>
                </a:lnTo>
                <a:lnTo>
                  <a:pt x="1989395" y="272725"/>
                </a:lnTo>
                <a:close/>
                <a:moveTo>
                  <a:pt x="2660688" y="224626"/>
                </a:moveTo>
                <a:lnTo>
                  <a:pt x="2735640" y="230816"/>
                </a:lnTo>
                <a:cubicBezTo>
                  <a:pt x="2735359" y="233344"/>
                  <a:pt x="2734284" y="235561"/>
                  <a:pt x="2732415" y="237467"/>
                </a:cubicBezTo>
                <a:cubicBezTo>
                  <a:pt x="2730546" y="239372"/>
                  <a:pt x="2727116" y="240757"/>
                  <a:pt x="2722124" y="241623"/>
                </a:cubicBezTo>
                <a:lnTo>
                  <a:pt x="2722124" y="264995"/>
                </a:lnTo>
                <a:lnTo>
                  <a:pt x="2805268" y="264995"/>
                </a:lnTo>
                <a:lnTo>
                  <a:pt x="2833119" y="226448"/>
                </a:lnTo>
                <a:cubicBezTo>
                  <a:pt x="2833395" y="226658"/>
                  <a:pt x="2836348" y="229108"/>
                  <a:pt x="2841978" y="233798"/>
                </a:cubicBezTo>
                <a:cubicBezTo>
                  <a:pt x="2847609" y="238487"/>
                  <a:pt x="2854263" y="244155"/>
                  <a:pt x="2861941" y="250801"/>
                </a:cubicBezTo>
                <a:cubicBezTo>
                  <a:pt x="2869619" y="257447"/>
                  <a:pt x="2876668" y="263809"/>
                  <a:pt x="2883087" y="269888"/>
                </a:cubicBezTo>
                <a:cubicBezTo>
                  <a:pt x="2882431" y="272122"/>
                  <a:pt x="2881082" y="273770"/>
                  <a:pt x="2879043" y="274832"/>
                </a:cubicBezTo>
                <a:cubicBezTo>
                  <a:pt x="2877004" y="275893"/>
                  <a:pt x="2874529" y="276420"/>
                  <a:pt x="2871619" y="276412"/>
                </a:cubicBezTo>
                <a:lnTo>
                  <a:pt x="2733183" y="276412"/>
                </a:lnTo>
                <a:cubicBezTo>
                  <a:pt x="2752066" y="289977"/>
                  <a:pt x="2775224" y="300854"/>
                  <a:pt x="2802657" y="309041"/>
                </a:cubicBezTo>
                <a:cubicBezTo>
                  <a:pt x="2830090" y="317229"/>
                  <a:pt x="2857856" y="322471"/>
                  <a:pt x="2885954" y="324767"/>
                </a:cubicBezTo>
                <a:lnTo>
                  <a:pt x="2885545" y="329682"/>
                </a:lnTo>
                <a:cubicBezTo>
                  <a:pt x="2874597" y="332831"/>
                  <a:pt x="2865365" y="339025"/>
                  <a:pt x="2857847" y="348266"/>
                </a:cubicBezTo>
                <a:cubicBezTo>
                  <a:pt x="2850330" y="357508"/>
                  <a:pt x="2845091" y="369334"/>
                  <a:pt x="2842130" y="383746"/>
                </a:cubicBezTo>
                <a:cubicBezTo>
                  <a:pt x="2813425" y="373558"/>
                  <a:pt x="2789329" y="359837"/>
                  <a:pt x="2769840" y="342584"/>
                </a:cubicBezTo>
                <a:cubicBezTo>
                  <a:pt x="2750351" y="325330"/>
                  <a:pt x="2734446" y="304237"/>
                  <a:pt x="2722124" y="279304"/>
                </a:cubicBezTo>
                <a:lnTo>
                  <a:pt x="2722124" y="379625"/>
                </a:lnTo>
                <a:cubicBezTo>
                  <a:pt x="2721485" y="381980"/>
                  <a:pt x="2716006" y="384744"/>
                  <a:pt x="2705690" y="387918"/>
                </a:cubicBezTo>
                <a:cubicBezTo>
                  <a:pt x="2695374" y="391093"/>
                  <a:pt x="2684059" y="392833"/>
                  <a:pt x="2671747" y="393141"/>
                </a:cubicBezTo>
                <a:lnTo>
                  <a:pt x="2660688" y="393141"/>
                </a:lnTo>
                <a:lnTo>
                  <a:pt x="2660688" y="317369"/>
                </a:lnTo>
                <a:cubicBezTo>
                  <a:pt x="2640465" y="332319"/>
                  <a:pt x="2617017" y="345323"/>
                  <a:pt x="2590344" y="356381"/>
                </a:cubicBezTo>
                <a:cubicBezTo>
                  <a:pt x="2563670" y="367440"/>
                  <a:pt x="2534693" y="376553"/>
                  <a:pt x="2503411" y="383720"/>
                </a:cubicBezTo>
                <a:lnTo>
                  <a:pt x="2501364" y="379625"/>
                </a:lnTo>
                <a:cubicBezTo>
                  <a:pt x="2527107" y="367005"/>
                  <a:pt x="2549958" y="351594"/>
                  <a:pt x="2569916" y="333394"/>
                </a:cubicBezTo>
                <a:cubicBezTo>
                  <a:pt x="2589874" y="315193"/>
                  <a:pt x="2606070" y="296199"/>
                  <a:pt x="2618502" y="276412"/>
                </a:cubicBezTo>
                <a:lnTo>
                  <a:pt x="2508736" y="276412"/>
                </a:lnTo>
                <a:lnTo>
                  <a:pt x="2505459" y="264995"/>
                </a:lnTo>
                <a:lnTo>
                  <a:pt x="2660688" y="264995"/>
                </a:lnTo>
                <a:close/>
                <a:moveTo>
                  <a:pt x="1500362" y="197783"/>
                </a:moveTo>
                <a:cubicBezTo>
                  <a:pt x="1495251" y="200255"/>
                  <a:pt x="1489807" y="202587"/>
                  <a:pt x="1484030" y="204779"/>
                </a:cubicBezTo>
                <a:cubicBezTo>
                  <a:pt x="1478254" y="206971"/>
                  <a:pt x="1472093" y="208949"/>
                  <a:pt x="1465548" y="210712"/>
                </a:cubicBezTo>
                <a:lnTo>
                  <a:pt x="1510192" y="214415"/>
                </a:lnTo>
                <a:cubicBezTo>
                  <a:pt x="1509919" y="217343"/>
                  <a:pt x="1508725" y="219804"/>
                  <a:pt x="1506608" y="221797"/>
                </a:cubicBezTo>
                <a:cubicBezTo>
                  <a:pt x="1504492" y="223790"/>
                  <a:pt x="1500635" y="225210"/>
                  <a:pt x="1495038" y="226060"/>
                </a:cubicBezTo>
                <a:lnTo>
                  <a:pt x="1495038" y="255165"/>
                </a:lnTo>
                <a:lnTo>
                  <a:pt x="1577772" y="255165"/>
                </a:lnTo>
                <a:lnTo>
                  <a:pt x="1603166" y="220735"/>
                </a:lnTo>
                <a:cubicBezTo>
                  <a:pt x="1597961" y="223048"/>
                  <a:pt x="1592192" y="224465"/>
                  <a:pt x="1585861" y="224985"/>
                </a:cubicBezTo>
                <a:cubicBezTo>
                  <a:pt x="1579530" y="225506"/>
                  <a:pt x="1573147" y="224772"/>
                  <a:pt x="1566713" y="222783"/>
                </a:cubicBezTo>
                <a:cubicBezTo>
                  <a:pt x="1558292" y="218463"/>
                  <a:pt x="1548513" y="214194"/>
                  <a:pt x="1537378" y="209976"/>
                </a:cubicBezTo>
                <a:cubicBezTo>
                  <a:pt x="1526242" y="205758"/>
                  <a:pt x="1513904" y="201694"/>
                  <a:pt x="1500362" y="197783"/>
                </a:cubicBezTo>
                <a:close/>
                <a:moveTo>
                  <a:pt x="2619731" y="174018"/>
                </a:moveTo>
                <a:lnTo>
                  <a:pt x="2619731" y="211750"/>
                </a:lnTo>
                <a:lnTo>
                  <a:pt x="2671747" y="211750"/>
                </a:lnTo>
                <a:lnTo>
                  <a:pt x="2671747" y="174018"/>
                </a:lnTo>
                <a:close/>
                <a:moveTo>
                  <a:pt x="1724810" y="147679"/>
                </a:moveTo>
                <a:lnTo>
                  <a:pt x="1787065" y="153827"/>
                </a:lnTo>
                <a:cubicBezTo>
                  <a:pt x="1786894" y="155723"/>
                  <a:pt x="1786109" y="157357"/>
                  <a:pt x="1784710" y="158731"/>
                </a:cubicBezTo>
                <a:cubicBezTo>
                  <a:pt x="1783310" y="160104"/>
                  <a:pt x="1781092" y="161113"/>
                  <a:pt x="1778054" y="161756"/>
                </a:cubicBezTo>
                <a:lnTo>
                  <a:pt x="1778054" y="305924"/>
                </a:lnTo>
                <a:cubicBezTo>
                  <a:pt x="1786894" y="302406"/>
                  <a:pt x="1796042" y="298683"/>
                  <a:pt x="1805496" y="294756"/>
                </a:cubicBezTo>
                <a:cubicBezTo>
                  <a:pt x="1814950" y="290828"/>
                  <a:pt x="1824507" y="286900"/>
                  <a:pt x="1834166" y="282972"/>
                </a:cubicBezTo>
                <a:lnTo>
                  <a:pt x="1835804" y="286661"/>
                </a:lnTo>
                <a:cubicBezTo>
                  <a:pt x="1828338" y="295525"/>
                  <a:pt x="1817774" y="307306"/>
                  <a:pt x="1804113" y="322003"/>
                </a:cubicBezTo>
                <a:cubicBezTo>
                  <a:pt x="1790452" y="336699"/>
                  <a:pt x="1774257" y="352766"/>
                  <a:pt x="1755528" y="370204"/>
                </a:cubicBezTo>
                <a:cubicBezTo>
                  <a:pt x="1753411" y="375717"/>
                  <a:pt x="1750783" y="380256"/>
                  <a:pt x="1747643" y="383823"/>
                </a:cubicBezTo>
                <a:cubicBezTo>
                  <a:pt x="1744503" y="387389"/>
                  <a:pt x="1741261" y="390086"/>
                  <a:pt x="1737916" y="391912"/>
                </a:cubicBezTo>
                <a:lnTo>
                  <a:pt x="1705560" y="332155"/>
                </a:lnTo>
                <a:cubicBezTo>
                  <a:pt x="1713708" y="327843"/>
                  <a:pt x="1719016" y="324069"/>
                  <a:pt x="1721482" y="320833"/>
                </a:cubicBezTo>
                <a:cubicBezTo>
                  <a:pt x="1723948" y="317596"/>
                  <a:pt x="1725057" y="313720"/>
                  <a:pt x="1724810" y="309203"/>
                </a:cubicBezTo>
                <a:close/>
                <a:moveTo>
                  <a:pt x="1910347" y="140433"/>
                </a:moveTo>
                <a:lnTo>
                  <a:pt x="1910347" y="203149"/>
                </a:lnTo>
                <a:lnTo>
                  <a:pt x="1975469" y="203149"/>
                </a:lnTo>
                <a:lnTo>
                  <a:pt x="1975469" y="140433"/>
                </a:lnTo>
                <a:close/>
                <a:moveTo>
                  <a:pt x="2619731" y="126917"/>
                </a:moveTo>
                <a:lnTo>
                  <a:pt x="2619731" y="162601"/>
                </a:lnTo>
                <a:lnTo>
                  <a:pt x="2671747" y="162601"/>
                </a:lnTo>
                <a:lnTo>
                  <a:pt x="2671747" y="126917"/>
                </a:lnTo>
                <a:close/>
                <a:moveTo>
                  <a:pt x="1439336" y="124459"/>
                </a:moveTo>
                <a:cubicBezTo>
                  <a:pt x="1434600" y="130031"/>
                  <a:pt x="1429839" y="135604"/>
                  <a:pt x="1425052" y="141176"/>
                </a:cubicBezTo>
                <a:cubicBezTo>
                  <a:pt x="1420265" y="146748"/>
                  <a:pt x="1415606" y="152115"/>
                  <a:pt x="1411075" y="157276"/>
                </a:cubicBezTo>
                <a:cubicBezTo>
                  <a:pt x="1424574" y="156875"/>
                  <a:pt x="1437305" y="156653"/>
                  <a:pt x="1449268" y="156610"/>
                </a:cubicBezTo>
                <a:cubicBezTo>
                  <a:pt x="1461231" y="156567"/>
                  <a:pt x="1472528" y="156653"/>
                  <a:pt x="1483160" y="156866"/>
                </a:cubicBezTo>
                <a:cubicBezTo>
                  <a:pt x="1487870" y="152157"/>
                  <a:pt x="1492171" y="147115"/>
                  <a:pt x="1496062" y="141740"/>
                </a:cubicBezTo>
                <a:cubicBezTo>
                  <a:pt x="1499953" y="136364"/>
                  <a:pt x="1503434" y="130604"/>
                  <a:pt x="1506506" y="124459"/>
                </a:cubicBezTo>
                <a:close/>
                <a:moveTo>
                  <a:pt x="2984967" y="93357"/>
                </a:moveTo>
                <a:lnTo>
                  <a:pt x="3031249" y="131857"/>
                </a:lnTo>
                <a:cubicBezTo>
                  <a:pt x="3030106" y="133342"/>
                  <a:pt x="3028296" y="134775"/>
                  <a:pt x="3025822" y="136158"/>
                </a:cubicBezTo>
                <a:cubicBezTo>
                  <a:pt x="3023347" y="137540"/>
                  <a:pt x="3019695" y="138564"/>
                  <a:pt x="3014866" y="139230"/>
                </a:cubicBezTo>
                <a:lnTo>
                  <a:pt x="3014866" y="292001"/>
                </a:lnTo>
                <a:cubicBezTo>
                  <a:pt x="3025131" y="288298"/>
                  <a:pt x="3035728" y="284339"/>
                  <a:pt x="3046659" y="280123"/>
                </a:cubicBezTo>
                <a:cubicBezTo>
                  <a:pt x="3057590" y="275908"/>
                  <a:pt x="3068699" y="271539"/>
                  <a:pt x="3079988" y="267017"/>
                </a:cubicBezTo>
                <a:lnTo>
                  <a:pt x="3081217" y="270703"/>
                </a:lnTo>
                <a:cubicBezTo>
                  <a:pt x="3073145" y="280175"/>
                  <a:pt x="3061540" y="292769"/>
                  <a:pt x="3046403" y="308487"/>
                </a:cubicBezTo>
                <a:cubicBezTo>
                  <a:pt x="3031266" y="324204"/>
                  <a:pt x="3013108" y="341508"/>
                  <a:pt x="2991930" y="360400"/>
                </a:cubicBezTo>
                <a:cubicBezTo>
                  <a:pt x="2990052" y="364897"/>
                  <a:pt x="2987868" y="368703"/>
                  <a:pt x="2985376" y="371817"/>
                </a:cubicBezTo>
                <a:cubicBezTo>
                  <a:pt x="2982885" y="374932"/>
                  <a:pt x="2980291" y="377406"/>
                  <a:pt x="2977594" y="379241"/>
                </a:cubicBezTo>
                <a:lnTo>
                  <a:pt x="2935818" y="319033"/>
                </a:lnTo>
                <a:cubicBezTo>
                  <a:pt x="2945178" y="313359"/>
                  <a:pt x="2951339" y="308734"/>
                  <a:pt x="2954300" y="305159"/>
                </a:cubicBezTo>
                <a:cubicBezTo>
                  <a:pt x="2957261" y="301583"/>
                  <a:pt x="2958609" y="297471"/>
                  <a:pt x="2958344" y="292820"/>
                </a:cubicBezTo>
                <a:lnTo>
                  <a:pt x="2958344" y="130219"/>
                </a:lnTo>
                <a:lnTo>
                  <a:pt x="2903052" y="130219"/>
                </a:lnTo>
                <a:lnTo>
                  <a:pt x="2899366" y="118751"/>
                </a:lnTo>
                <a:lnTo>
                  <a:pt x="2959164" y="118751"/>
                </a:lnTo>
                <a:close/>
                <a:moveTo>
                  <a:pt x="2167150" y="91634"/>
                </a:moveTo>
                <a:lnTo>
                  <a:pt x="2237188" y="126359"/>
                </a:lnTo>
                <a:cubicBezTo>
                  <a:pt x="2236266" y="128648"/>
                  <a:pt x="2234628" y="130402"/>
                  <a:pt x="2232273" y="131619"/>
                </a:cubicBezTo>
                <a:cubicBezTo>
                  <a:pt x="2229918" y="132836"/>
                  <a:pt x="2226232" y="133261"/>
                  <a:pt x="2221214" y="132895"/>
                </a:cubicBezTo>
                <a:cubicBezTo>
                  <a:pt x="2215890" y="139746"/>
                  <a:pt x="2210053" y="146871"/>
                  <a:pt x="2203705" y="154273"/>
                </a:cubicBezTo>
                <a:cubicBezTo>
                  <a:pt x="2197356" y="161675"/>
                  <a:pt x="2190496" y="169084"/>
                  <a:pt x="2183124" y="176501"/>
                </a:cubicBezTo>
                <a:lnTo>
                  <a:pt x="2206470" y="185102"/>
                </a:lnTo>
                <a:cubicBezTo>
                  <a:pt x="2205889" y="186954"/>
                  <a:pt x="2204592" y="188575"/>
                  <a:pt x="2202579" y="189966"/>
                </a:cubicBezTo>
                <a:cubicBezTo>
                  <a:pt x="2200565" y="191357"/>
                  <a:pt x="2197630" y="192466"/>
                  <a:pt x="2193773" y="193293"/>
                </a:cubicBezTo>
                <a:lnTo>
                  <a:pt x="2193773" y="375964"/>
                </a:lnTo>
                <a:cubicBezTo>
                  <a:pt x="2192954" y="378865"/>
                  <a:pt x="2188039" y="382483"/>
                  <a:pt x="2179028" y="386818"/>
                </a:cubicBezTo>
                <a:cubicBezTo>
                  <a:pt x="2170017" y="391152"/>
                  <a:pt x="2159368" y="393542"/>
                  <a:pt x="2147081" y="393985"/>
                </a:cubicBezTo>
                <a:lnTo>
                  <a:pt x="2136432" y="393985"/>
                </a:lnTo>
                <a:lnTo>
                  <a:pt x="2136432" y="217868"/>
                </a:lnTo>
                <a:cubicBezTo>
                  <a:pt x="2128633" y="223824"/>
                  <a:pt x="2120578" y="229524"/>
                  <a:pt x="2112267" y="234968"/>
                </a:cubicBezTo>
                <a:cubicBezTo>
                  <a:pt x="2103956" y="240412"/>
                  <a:pt x="2095492" y="245497"/>
                  <a:pt x="2086874" y="250224"/>
                </a:cubicBezTo>
                <a:lnTo>
                  <a:pt x="2083597" y="246538"/>
                </a:lnTo>
                <a:cubicBezTo>
                  <a:pt x="2095839" y="231631"/>
                  <a:pt x="2107398" y="214960"/>
                  <a:pt x="2118275" y="196523"/>
                </a:cubicBezTo>
                <a:cubicBezTo>
                  <a:pt x="2129151" y="178087"/>
                  <a:pt x="2138799" y="159680"/>
                  <a:pt x="2147218" y="141302"/>
                </a:cubicBezTo>
                <a:cubicBezTo>
                  <a:pt x="2155637" y="122924"/>
                  <a:pt x="2162281" y="106368"/>
                  <a:pt x="2167150" y="91634"/>
                </a:cubicBezTo>
                <a:close/>
                <a:moveTo>
                  <a:pt x="2619731" y="81044"/>
                </a:moveTo>
                <a:lnTo>
                  <a:pt x="2619731" y="115500"/>
                </a:lnTo>
                <a:lnTo>
                  <a:pt x="2671747" y="115500"/>
                </a:lnTo>
                <a:lnTo>
                  <a:pt x="2671747" y="81044"/>
                </a:lnTo>
                <a:close/>
                <a:moveTo>
                  <a:pt x="1870618" y="76949"/>
                </a:moveTo>
                <a:cubicBezTo>
                  <a:pt x="1872239" y="83952"/>
                  <a:pt x="1872990" y="90444"/>
                  <a:pt x="1872871" y="96422"/>
                </a:cubicBezTo>
                <a:cubicBezTo>
                  <a:pt x="1872751" y="102401"/>
                  <a:pt x="1871864" y="107663"/>
                  <a:pt x="1870209" y="112207"/>
                </a:cubicBezTo>
                <a:lnTo>
                  <a:pt x="1912395" y="129016"/>
                </a:lnTo>
                <a:lnTo>
                  <a:pt x="1971374" y="129016"/>
                </a:lnTo>
                <a:lnTo>
                  <a:pt x="1995129" y="103597"/>
                </a:lnTo>
                <a:lnTo>
                  <a:pt x="2008645" y="113436"/>
                </a:lnTo>
                <a:lnTo>
                  <a:pt x="2004549" y="76949"/>
                </a:lnTo>
                <a:close/>
                <a:moveTo>
                  <a:pt x="393828" y="64252"/>
                </a:moveTo>
                <a:cubicBezTo>
                  <a:pt x="393435" y="85360"/>
                  <a:pt x="393196" y="106648"/>
                  <a:pt x="393110" y="128116"/>
                </a:cubicBezTo>
                <a:cubicBezTo>
                  <a:pt x="393025" y="149583"/>
                  <a:pt x="392991" y="171178"/>
                  <a:pt x="393008" y="192901"/>
                </a:cubicBezTo>
                <a:lnTo>
                  <a:pt x="393008" y="217074"/>
                </a:lnTo>
                <a:lnTo>
                  <a:pt x="406532" y="217074"/>
                </a:lnTo>
                <a:cubicBezTo>
                  <a:pt x="430268" y="216699"/>
                  <a:pt x="447959" y="209461"/>
                  <a:pt x="459604" y="195360"/>
                </a:cubicBezTo>
                <a:cubicBezTo>
                  <a:pt x="471250" y="181259"/>
                  <a:pt x="477056" y="162549"/>
                  <a:pt x="477022" y="139229"/>
                </a:cubicBezTo>
                <a:cubicBezTo>
                  <a:pt x="476937" y="114416"/>
                  <a:pt x="471165" y="95723"/>
                  <a:pt x="459707" y="83150"/>
                </a:cubicBezTo>
                <a:cubicBezTo>
                  <a:pt x="448249" y="70577"/>
                  <a:pt x="431617" y="64277"/>
                  <a:pt x="409811" y="64252"/>
                </a:cubicBezTo>
                <a:close/>
                <a:moveTo>
                  <a:pt x="108078" y="64252"/>
                </a:moveTo>
                <a:cubicBezTo>
                  <a:pt x="107685" y="85360"/>
                  <a:pt x="107446" y="106648"/>
                  <a:pt x="107360" y="128116"/>
                </a:cubicBezTo>
                <a:cubicBezTo>
                  <a:pt x="107275" y="149583"/>
                  <a:pt x="107241" y="171178"/>
                  <a:pt x="107258" y="192901"/>
                </a:cubicBezTo>
                <a:lnTo>
                  <a:pt x="107258" y="217074"/>
                </a:lnTo>
                <a:lnTo>
                  <a:pt x="120782" y="217074"/>
                </a:lnTo>
                <a:cubicBezTo>
                  <a:pt x="144518" y="216699"/>
                  <a:pt x="162209" y="209461"/>
                  <a:pt x="173854" y="195360"/>
                </a:cubicBezTo>
                <a:cubicBezTo>
                  <a:pt x="185500" y="181259"/>
                  <a:pt x="191306" y="162549"/>
                  <a:pt x="191272" y="139229"/>
                </a:cubicBezTo>
                <a:cubicBezTo>
                  <a:pt x="191187" y="114416"/>
                  <a:pt x="185415" y="95723"/>
                  <a:pt x="173957" y="83150"/>
                </a:cubicBezTo>
                <a:cubicBezTo>
                  <a:pt x="162499" y="70577"/>
                  <a:pt x="145867" y="64277"/>
                  <a:pt x="124061" y="64252"/>
                </a:cubicBezTo>
                <a:close/>
                <a:moveTo>
                  <a:pt x="1420905" y="61794"/>
                </a:moveTo>
                <a:lnTo>
                  <a:pt x="1486846" y="84343"/>
                </a:lnTo>
                <a:cubicBezTo>
                  <a:pt x="1486206" y="86880"/>
                  <a:pt x="1484415" y="88879"/>
                  <a:pt x="1481471" y="90339"/>
                </a:cubicBezTo>
                <a:cubicBezTo>
                  <a:pt x="1478527" y="91800"/>
                  <a:pt x="1473356" y="92261"/>
                  <a:pt x="1465958" y="91723"/>
                </a:cubicBezTo>
                <a:lnTo>
                  <a:pt x="1448756" y="113042"/>
                </a:lnTo>
                <a:lnTo>
                  <a:pt x="1574905" y="113042"/>
                </a:lnTo>
                <a:lnTo>
                  <a:pt x="1590469" y="93363"/>
                </a:lnTo>
                <a:cubicBezTo>
                  <a:pt x="1583847" y="95823"/>
                  <a:pt x="1577431" y="97873"/>
                  <a:pt x="1571219" y="99513"/>
                </a:cubicBezTo>
                <a:lnTo>
                  <a:pt x="1567942" y="97053"/>
                </a:lnTo>
                <a:cubicBezTo>
                  <a:pt x="1570246" y="92022"/>
                  <a:pt x="1572601" y="86402"/>
                  <a:pt x="1575007" y="80192"/>
                </a:cubicBezTo>
                <a:cubicBezTo>
                  <a:pt x="1577414" y="73983"/>
                  <a:pt x="1579564" y="67850"/>
                  <a:pt x="1581458" y="61794"/>
                </a:cubicBezTo>
                <a:close/>
                <a:moveTo>
                  <a:pt x="565765" y="48739"/>
                </a:moveTo>
                <a:lnTo>
                  <a:pt x="836037" y="48739"/>
                </a:lnTo>
                <a:lnTo>
                  <a:pt x="837673" y="136337"/>
                </a:lnTo>
                <a:lnTo>
                  <a:pt x="813969" y="136337"/>
                </a:lnTo>
                <a:lnTo>
                  <a:pt x="793080" y="64661"/>
                </a:lnTo>
                <a:lnTo>
                  <a:pt x="736099" y="64661"/>
                </a:lnTo>
                <a:cubicBezTo>
                  <a:pt x="735706" y="85750"/>
                  <a:pt x="735467" y="106967"/>
                  <a:pt x="735382" y="128312"/>
                </a:cubicBezTo>
                <a:cubicBezTo>
                  <a:pt x="735296" y="149656"/>
                  <a:pt x="735262" y="171180"/>
                  <a:pt x="735279" y="192883"/>
                </a:cubicBezTo>
                <a:lnTo>
                  <a:pt x="735279" y="210498"/>
                </a:lnTo>
                <a:cubicBezTo>
                  <a:pt x="735262" y="231424"/>
                  <a:pt x="735296" y="252453"/>
                  <a:pt x="735382" y="273584"/>
                </a:cubicBezTo>
                <a:cubicBezTo>
                  <a:pt x="735467" y="294715"/>
                  <a:pt x="735706" y="315744"/>
                  <a:pt x="736099" y="336670"/>
                </a:cubicBezTo>
                <a:lnTo>
                  <a:pt x="777913" y="340760"/>
                </a:lnTo>
                <a:lnTo>
                  <a:pt x="777913" y="354640"/>
                </a:lnTo>
                <a:lnTo>
                  <a:pt x="623888" y="354640"/>
                </a:lnTo>
                <a:lnTo>
                  <a:pt x="623888" y="340760"/>
                </a:lnTo>
                <a:lnTo>
                  <a:pt x="665293" y="336670"/>
                </a:lnTo>
                <a:cubicBezTo>
                  <a:pt x="665685" y="316170"/>
                  <a:pt x="665924" y="295415"/>
                  <a:pt x="666010" y="274403"/>
                </a:cubicBezTo>
                <a:cubicBezTo>
                  <a:pt x="666095" y="253392"/>
                  <a:pt x="666129" y="232226"/>
                  <a:pt x="666112" y="210907"/>
                </a:cubicBezTo>
                <a:lnTo>
                  <a:pt x="666112" y="192883"/>
                </a:lnTo>
                <a:cubicBezTo>
                  <a:pt x="666129" y="171359"/>
                  <a:pt x="666095" y="149887"/>
                  <a:pt x="666010" y="128465"/>
                </a:cubicBezTo>
                <a:cubicBezTo>
                  <a:pt x="665924" y="107044"/>
                  <a:pt x="665685" y="85776"/>
                  <a:pt x="665293" y="64661"/>
                </a:cubicBezTo>
                <a:lnTo>
                  <a:pt x="608721" y="64661"/>
                </a:lnTo>
                <a:lnTo>
                  <a:pt x="588242" y="136337"/>
                </a:lnTo>
                <a:lnTo>
                  <a:pt x="564128" y="136337"/>
                </a:lnTo>
                <a:close/>
                <a:moveTo>
                  <a:pt x="285750" y="48739"/>
                </a:moveTo>
                <a:lnTo>
                  <a:pt x="410630" y="48739"/>
                </a:lnTo>
                <a:cubicBezTo>
                  <a:pt x="456741" y="48916"/>
                  <a:pt x="490071" y="56845"/>
                  <a:pt x="510620" y="72525"/>
                </a:cubicBezTo>
                <a:cubicBezTo>
                  <a:pt x="531168" y="88206"/>
                  <a:pt x="541250" y="110577"/>
                  <a:pt x="540864" y="139639"/>
                </a:cubicBezTo>
                <a:cubicBezTo>
                  <a:pt x="541446" y="165901"/>
                  <a:pt x="531586" y="187726"/>
                  <a:pt x="511284" y="205113"/>
                </a:cubicBezTo>
                <a:cubicBezTo>
                  <a:pt x="490982" y="222501"/>
                  <a:pt x="456748" y="231523"/>
                  <a:pt x="408581" y="232178"/>
                </a:cubicBezTo>
                <a:lnTo>
                  <a:pt x="393008" y="232178"/>
                </a:lnTo>
                <a:cubicBezTo>
                  <a:pt x="392991" y="247685"/>
                  <a:pt x="393025" y="264295"/>
                  <a:pt x="393110" y="282009"/>
                </a:cubicBezTo>
                <a:cubicBezTo>
                  <a:pt x="393196" y="299723"/>
                  <a:pt x="393435" y="317874"/>
                  <a:pt x="393828" y="336460"/>
                </a:cubicBezTo>
                <a:lnTo>
                  <a:pt x="437679" y="340935"/>
                </a:lnTo>
                <a:lnTo>
                  <a:pt x="437679" y="354640"/>
                </a:lnTo>
                <a:lnTo>
                  <a:pt x="285750" y="354640"/>
                </a:lnTo>
                <a:lnTo>
                  <a:pt x="285750" y="340609"/>
                </a:lnTo>
                <a:lnTo>
                  <a:pt x="322612" y="336916"/>
                </a:lnTo>
                <a:cubicBezTo>
                  <a:pt x="323201" y="316245"/>
                  <a:pt x="323559" y="295398"/>
                  <a:pt x="323687" y="274373"/>
                </a:cubicBezTo>
                <a:cubicBezTo>
                  <a:pt x="323815" y="253348"/>
                  <a:pt x="323866" y="232200"/>
                  <a:pt x="323841" y="210929"/>
                </a:cubicBezTo>
                <a:lnTo>
                  <a:pt x="323841" y="192901"/>
                </a:lnTo>
                <a:cubicBezTo>
                  <a:pt x="323866" y="171605"/>
                  <a:pt x="323815" y="150385"/>
                  <a:pt x="323687" y="129242"/>
                </a:cubicBezTo>
                <a:cubicBezTo>
                  <a:pt x="323559" y="108099"/>
                  <a:pt x="323201" y="86982"/>
                  <a:pt x="322612" y="65891"/>
                </a:cubicBezTo>
                <a:lnTo>
                  <a:pt x="285750" y="62619"/>
                </a:lnTo>
                <a:close/>
                <a:moveTo>
                  <a:pt x="0" y="48739"/>
                </a:moveTo>
                <a:lnTo>
                  <a:pt x="124880" y="48739"/>
                </a:lnTo>
                <a:cubicBezTo>
                  <a:pt x="170991" y="48916"/>
                  <a:pt x="204321" y="56845"/>
                  <a:pt x="224870" y="72525"/>
                </a:cubicBezTo>
                <a:cubicBezTo>
                  <a:pt x="245418" y="88206"/>
                  <a:pt x="255500" y="110577"/>
                  <a:pt x="255114" y="139639"/>
                </a:cubicBezTo>
                <a:cubicBezTo>
                  <a:pt x="255696" y="165901"/>
                  <a:pt x="245836" y="187726"/>
                  <a:pt x="225534" y="205113"/>
                </a:cubicBezTo>
                <a:cubicBezTo>
                  <a:pt x="205232" y="222501"/>
                  <a:pt x="170998" y="231523"/>
                  <a:pt x="122831" y="232178"/>
                </a:cubicBezTo>
                <a:lnTo>
                  <a:pt x="107258" y="232178"/>
                </a:lnTo>
                <a:cubicBezTo>
                  <a:pt x="107241" y="247685"/>
                  <a:pt x="107275" y="264295"/>
                  <a:pt x="107360" y="282009"/>
                </a:cubicBezTo>
                <a:cubicBezTo>
                  <a:pt x="107446" y="299723"/>
                  <a:pt x="107685" y="317874"/>
                  <a:pt x="108078" y="336460"/>
                </a:cubicBezTo>
                <a:lnTo>
                  <a:pt x="151929" y="340935"/>
                </a:lnTo>
                <a:lnTo>
                  <a:pt x="151929" y="354640"/>
                </a:lnTo>
                <a:lnTo>
                  <a:pt x="0" y="354640"/>
                </a:lnTo>
                <a:lnTo>
                  <a:pt x="0" y="340609"/>
                </a:lnTo>
                <a:lnTo>
                  <a:pt x="36862" y="336916"/>
                </a:lnTo>
                <a:cubicBezTo>
                  <a:pt x="37451" y="316245"/>
                  <a:pt x="37809" y="295398"/>
                  <a:pt x="37937" y="274373"/>
                </a:cubicBezTo>
                <a:cubicBezTo>
                  <a:pt x="38065" y="253348"/>
                  <a:pt x="38117" y="232200"/>
                  <a:pt x="38091" y="210929"/>
                </a:cubicBezTo>
                <a:lnTo>
                  <a:pt x="38091" y="192901"/>
                </a:lnTo>
                <a:cubicBezTo>
                  <a:pt x="38117" y="171605"/>
                  <a:pt x="38065" y="150385"/>
                  <a:pt x="37937" y="129242"/>
                </a:cubicBezTo>
                <a:cubicBezTo>
                  <a:pt x="37809" y="108099"/>
                  <a:pt x="37451" y="86982"/>
                  <a:pt x="36862" y="65891"/>
                </a:cubicBezTo>
                <a:lnTo>
                  <a:pt x="0" y="62619"/>
                </a:lnTo>
                <a:close/>
                <a:moveTo>
                  <a:pt x="3530826" y="38269"/>
                </a:moveTo>
                <a:lnTo>
                  <a:pt x="3600044" y="44455"/>
                </a:lnTo>
                <a:cubicBezTo>
                  <a:pt x="3599745" y="47396"/>
                  <a:pt x="3598499" y="49922"/>
                  <a:pt x="3596306" y="52032"/>
                </a:cubicBezTo>
                <a:cubicBezTo>
                  <a:pt x="3594114" y="54143"/>
                  <a:pt x="3590308" y="55630"/>
                  <a:pt x="3584889" y="56495"/>
                </a:cubicBezTo>
                <a:lnTo>
                  <a:pt x="3584889" y="278895"/>
                </a:lnTo>
                <a:cubicBezTo>
                  <a:pt x="3584352" y="281301"/>
                  <a:pt x="3579591" y="284270"/>
                  <a:pt x="3570606" y="287803"/>
                </a:cubicBezTo>
                <a:cubicBezTo>
                  <a:pt x="3561620" y="291336"/>
                  <a:pt x="3551637" y="293281"/>
                  <a:pt x="3540655" y="293639"/>
                </a:cubicBezTo>
                <a:lnTo>
                  <a:pt x="3530826" y="293639"/>
                </a:lnTo>
                <a:close/>
                <a:moveTo>
                  <a:pt x="1178027" y="36836"/>
                </a:moveTo>
                <a:lnTo>
                  <a:pt x="1251750" y="59362"/>
                </a:lnTo>
                <a:cubicBezTo>
                  <a:pt x="1250923" y="62247"/>
                  <a:pt x="1249097" y="64465"/>
                  <a:pt x="1246272" y="66018"/>
                </a:cubicBezTo>
                <a:cubicBezTo>
                  <a:pt x="1243448" y="67571"/>
                  <a:pt x="1239676" y="68356"/>
                  <a:pt x="1234958" y="68373"/>
                </a:cubicBezTo>
                <a:cubicBezTo>
                  <a:pt x="1225008" y="82913"/>
                  <a:pt x="1214394" y="97248"/>
                  <a:pt x="1203113" y="111378"/>
                </a:cubicBezTo>
                <a:cubicBezTo>
                  <a:pt x="1191833" y="125509"/>
                  <a:pt x="1180604" y="138206"/>
                  <a:pt x="1169426" y="149469"/>
                </a:cubicBezTo>
                <a:lnTo>
                  <a:pt x="1164101" y="147012"/>
                </a:lnTo>
                <a:cubicBezTo>
                  <a:pt x="1166013" y="132924"/>
                  <a:pt x="1168231" y="115841"/>
                  <a:pt x="1170757" y="95763"/>
                </a:cubicBezTo>
                <a:cubicBezTo>
                  <a:pt x="1173283" y="75686"/>
                  <a:pt x="1175706" y="56043"/>
                  <a:pt x="1178027" y="36836"/>
                </a:cubicBezTo>
                <a:close/>
                <a:moveTo>
                  <a:pt x="2428869" y="10213"/>
                </a:moveTo>
                <a:cubicBezTo>
                  <a:pt x="2429142" y="10418"/>
                  <a:pt x="2432054" y="12785"/>
                  <a:pt x="2437606" y="17313"/>
                </a:cubicBezTo>
                <a:cubicBezTo>
                  <a:pt x="2443158" y="21841"/>
                  <a:pt x="2449712" y="27302"/>
                  <a:pt x="2457266" y="33696"/>
                </a:cubicBezTo>
                <a:cubicBezTo>
                  <a:pt x="2464820" y="40090"/>
                  <a:pt x="2471738" y="46188"/>
                  <a:pt x="2478018" y="51990"/>
                </a:cubicBezTo>
                <a:cubicBezTo>
                  <a:pt x="2477361" y="54234"/>
                  <a:pt x="2476013" y="55890"/>
                  <a:pt x="2473973" y="56956"/>
                </a:cubicBezTo>
                <a:cubicBezTo>
                  <a:pt x="2471934" y="58023"/>
                  <a:pt x="2469459" y="58552"/>
                  <a:pt x="2466549" y="58543"/>
                </a:cubicBezTo>
                <a:lnTo>
                  <a:pt x="2382587" y="58543"/>
                </a:lnTo>
                <a:lnTo>
                  <a:pt x="2382587" y="198618"/>
                </a:lnTo>
                <a:lnTo>
                  <a:pt x="2394464" y="198618"/>
                </a:lnTo>
                <a:lnTo>
                  <a:pt x="2421087" y="162575"/>
                </a:lnTo>
                <a:cubicBezTo>
                  <a:pt x="2421350" y="162770"/>
                  <a:pt x="2424192" y="165066"/>
                  <a:pt x="2429612" y="169462"/>
                </a:cubicBezTo>
                <a:cubicBezTo>
                  <a:pt x="2435033" y="173859"/>
                  <a:pt x="2441454" y="179188"/>
                  <a:pt x="2448877" y="185451"/>
                </a:cubicBezTo>
                <a:cubicBezTo>
                  <a:pt x="2456300" y="191713"/>
                  <a:pt x="2463147" y="197741"/>
                  <a:pt x="2469417" y="203533"/>
                </a:cubicBezTo>
                <a:cubicBezTo>
                  <a:pt x="2468760" y="205777"/>
                  <a:pt x="2467411" y="207432"/>
                  <a:pt x="2465372" y="208499"/>
                </a:cubicBezTo>
                <a:cubicBezTo>
                  <a:pt x="2463333" y="209566"/>
                  <a:pt x="2460858" y="210095"/>
                  <a:pt x="2457949" y="210086"/>
                </a:cubicBezTo>
                <a:lnTo>
                  <a:pt x="2382587" y="210086"/>
                </a:lnTo>
                <a:lnTo>
                  <a:pt x="2382587" y="370230"/>
                </a:lnTo>
                <a:lnTo>
                  <a:pt x="2406342" y="370230"/>
                </a:lnTo>
                <a:lnTo>
                  <a:pt x="2434603" y="332139"/>
                </a:lnTo>
                <a:cubicBezTo>
                  <a:pt x="2434883" y="332352"/>
                  <a:pt x="2437872" y="334794"/>
                  <a:pt x="2443568" y="339466"/>
                </a:cubicBezTo>
                <a:cubicBezTo>
                  <a:pt x="2449264" y="344138"/>
                  <a:pt x="2455984" y="349766"/>
                  <a:pt x="2463728" y="356350"/>
                </a:cubicBezTo>
                <a:cubicBezTo>
                  <a:pt x="2471472" y="362933"/>
                  <a:pt x="2478556" y="369198"/>
                  <a:pt x="2484981" y="375145"/>
                </a:cubicBezTo>
                <a:cubicBezTo>
                  <a:pt x="2484528" y="377389"/>
                  <a:pt x="2483282" y="379044"/>
                  <a:pt x="2481243" y="380111"/>
                </a:cubicBezTo>
                <a:cubicBezTo>
                  <a:pt x="2479204" y="381178"/>
                  <a:pt x="2476627" y="381707"/>
                  <a:pt x="2473512" y="381698"/>
                </a:cubicBezTo>
                <a:lnTo>
                  <a:pt x="2205650" y="381698"/>
                </a:lnTo>
                <a:lnTo>
                  <a:pt x="2202374" y="370230"/>
                </a:lnTo>
                <a:lnTo>
                  <a:pt x="2234730" y="370230"/>
                </a:lnTo>
                <a:lnTo>
                  <a:pt x="2234730" y="135346"/>
                </a:lnTo>
                <a:lnTo>
                  <a:pt x="2306406" y="141524"/>
                </a:lnTo>
                <a:cubicBezTo>
                  <a:pt x="2306133" y="144439"/>
                  <a:pt x="2304938" y="146913"/>
                  <a:pt x="2302822" y="148946"/>
                </a:cubicBezTo>
                <a:cubicBezTo>
                  <a:pt x="2300706" y="150978"/>
                  <a:pt x="2296849" y="152518"/>
                  <a:pt x="2291252" y="153565"/>
                </a:cubicBezTo>
                <a:lnTo>
                  <a:pt x="2291252" y="370230"/>
                </a:lnTo>
                <a:lnTo>
                  <a:pt x="2323199" y="370230"/>
                </a:lnTo>
                <a:lnTo>
                  <a:pt x="2323199" y="58543"/>
                </a:lnTo>
                <a:lnTo>
                  <a:pt x="2226129" y="58543"/>
                </a:lnTo>
                <a:lnTo>
                  <a:pt x="2222853" y="47075"/>
                </a:lnTo>
                <a:lnTo>
                  <a:pt x="2401837" y="47075"/>
                </a:lnTo>
                <a:close/>
                <a:moveTo>
                  <a:pt x="3611512" y="9599"/>
                </a:moveTo>
                <a:lnTo>
                  <a:pt x="3685645" y="16562"/>
                </a:lnTo>
                <a:cubicBezTo>
                  <a:pt x="3685295" y="19625"/>
                  <a:pt x="3683947" y="22100"/>
                  <a:pt x="3681600" y="23985"/>
                </a:cubicBezTo>
                <a:cubicBezTo>
                  <a:pt x="3679254" y="25871"/>
                  <a:pt x="3675551" y="27219"/>
                  <a:pt x="3670491" y="28030"/>
                </a:cubicBezTo>
                <a:lnTo>
                  <a:pt x="3670491" y="326815"/>
                </a:lnTo>
                <a:cubicBezTo>
                  <a:pt x="3670776" y="340040"/>
                  <a:pt x="3669204" y="351271"/>
                  <a:pt x="3665773" y="360506"/>
                </a:cubicBezTo>
                <a:cubicBezTo>
                  <a:pt x="3662342" y="369742"/>
                  <a:pt x="3655339" y="377089"/>
                  <a:pt x="3644763" y="382548"/>
                </a:cubicBezTo>
                <a:cubicBezTo>
                  <a:pt x="3634188" y="388006"/>
                  <a:pt x="3618325" y="391682"/>
                  <a:pt x="3597177" y="393576"/>
                </a:cubicBezTo>
                <a:cubicBezTo>
                  <a:pt x="3596460" y="383976"/>
                  <a:pt x="3595334" y="375734"/>
                  <a:pt x="3593798" y="368848"/>
                </a:cubicBezTo>
                <a:cubicBezTo>
                  <a:pt x="3592262" y="361962"/>
                  <a:pt x="3589702" y="356279"/>
                  <a:pt x="3586118" y="351799"/>
                </a:cubicBezTo>
                <a:cubicBezTo>
                  <a:pt x="3582876" y="347294"/>
                  <a:pt x="3578405" y="343403"/>
                  <a:pt x="3572705" y="340126"/>
                </a:cubicBezTo>
                <a:cubicBezTo>
                  <a:pt x="3567005" y="336850"/>
                  <a:pt x="3558643" y="334187"/>
                  <a:pt x="3547618" y="332139"/>
                </a:cubicBezTo>
                <a:lnTo>
                  <a:pt x="3547618" y="326815"/>
                </a:lnTo>
                <a:cubicBezTo>
                  <a:pt x="3548119" y="326850"/>
                  <a:pt x="3552169" y="327098"/>
                  <a:pt x="3559769" y="327558"/>
                </a:cubicBezTo>
                <a:cubicBezTo>
                  <a:pt x="3567369" y="328018"/>
                  <a:pt x="3575515" y="328479"/>
                  <a:pt x="3584207" y="328939"/>
                </a:cubicBezTo>
                <a:cubicBezTo>
                  <a:pt x="3592899" y="329399"/>
                  <a:pt x="3599134" y="329647"/>
                  <a:pt x="3602911" y="329682"/>
                </a:cubicBezTo>
                <a:cubicBezTo>
                  <a:pt x="3606136" y="329673"/>
                  <a:pt x="3608389" y="329076"/>
                  <a:pt x="3609669" y="327890"/>
                </a:cubicBezTo>
                <a:cubicBezTo>
                  <a:pt x="3610949" y="326704"/>
                  <a:pt x="3611563" y="324980"/>
                  <a:pt x="3611512" y="322719"/>
                </a:cubicBezTo>
                <a:close/>
                <a:moveTo>
                  <a:pt x="2937866" y="8985"/>
                </a:moveTo>
                <a:cubicBezTo>
                  <a:pt x="2971969" y="10018"/>
                  <a:pt x="2996377" y="15656"/>
                  <a:pt x="3011090" y="25899"/>
                </a:cubicBezTo>
                <a:cubicBezTo>
                  <a:pt x="3025803" y="36141"/>
                  <a:pt x="3033239" y="47245"/>
                  <a:pt x="3033399" y="59209"/>
                </a:cubicBezTo>
                <a:cubicBezTo>
                  <a:pt x="3033559" y="71173"/>
                  <a:pt x="3028862" y="80254"/>
                  <a:pt x="3019307" y="86452"/>
                </a:cubicBezTo>
                <a:cubicBezTo>
                  <a:pt x="3009752" y="92650"/>
                  <a:pt x="2997760" y="92221"/>
                  <a:pt x="2983328" y="85166"/>
                </a:cubicBezTo>
                <a:cubicBezTo>
                  <a:pt x="2978294" y="71599"/>
                  <a:pt x="2971263" y="58287"/>
                  <a:pt x="2962236" y="45232"/>
                </a:cubicBezTo>
                <a:cubicBezTo>
                  <a:pt x="2953208" y="32177"/>
                  <a:pt x="2944129" y="20914"/>
                  <a:pt x="2934999" y="11442"/>
                </a:cubicBezTo>
                <a:close/>
                <a:moveTo>
                  <a:pt x="1094064" y="8575"/>
                </a:moveTo>
                <a:lnTo>
                  <a:pt x="1166149" y="14309"/>
                </a:lnTo>
                <a:cubicBezTo>
                  <a:pt x="1166072" y="17185"/>
                  <a:pt x="1164997" y="19625"/>
                  <a:pt x="1162924" y="21630"/>
                </a:cubicBezTo>
                <a:cubicBezTo>
                  <a:pt x="1160850" y="23636"/>
                  <a:pt x="1157010" y="25154"/>
                  <a:pt x="1151404" y="26187"/>
                </a:cubicBezTo>
                <a:lnTo>
                  <a:pt x="1151404" y="172405"/>
                </a:lnTo>
                <a:lnTo>
                  <a:pt x="1171474" y="172405"/>
                </a:lnTo>
                <a:lnTo>
                  <a:pt x="1197277" y="143735"/>
                </a:lnTo>
                <a:lnTo>
                  <a:pt x="1249702" y="184283"/>
                </a:lnTo>
                <a:cubicBezTo>
                  <a:pt x="1248474" y="185972"/>
                  <a:pt x="1246528" y="187611"/>
                  <a:pt x="1243866" y="189198"/>
                </a:cubicBezTo>
                <a:cubicBezTo>
                  <a:pt x="1241204" y="190785"/>
                  <a:pt x="1237825" y="192014"/>
                  <a:pt x="1233729" y="192884"/>
                </a:cubicBezTo>
                <a:lnTo>
                  <a:pt x="1233729" y="376783"/>
                </a:lnTo>
                <a:cubicBezTo>
                  <a:pt x="1233239" y="377992"/>
                  <a:pt x="1230397" y="379716"/>
                  <a:pt x="1225204" y="381956"/>
                </a:cubicBezTo>
                <a:cubicBezTo>
                  <a:pt x="1220011" y="384196"/>
                  <a:pt x="1213771" y="386254"/>
                  <a:pt x="1206485" y="388130"/>
                </a:cubicBezTo>
                <a:cubicBezTo>
                  <a:pt x="1199198" y="390006"/>
                  <a:pt x="1192170" y="391002"/>
                  <a:pt x="1185399" y="391118"/>
                </a:cubicBezTo>
                <a:lnTo>
                  <a:pt x="1175569" y="391118"/>
                </a:lnTo>
                <a:lnTo>
                  <a:pt x="1175569" y="360810"/>
                </a:lnTo>
                <a:lnTo>
                  <a:pt x="1020750" y="360810"/>
                </a:lnTo>
                <a:lnTo>
                  <a:pt x="1017064" y="349342"/>
                </a:lnTo>
                <a:lnTo>
                  <a:pt x="1175569" y="349342"/>
                </a:lnTo>
                <a:lnTo>
                  <a:pt x="1175569" y="269884"/>
                </a:lnTo>
                <a:lnTo>
                  <a:pt x="1033447" y="269884"/>
                </a:lnTo>
                <a:lnTo>
                  <a:pt x="1029761" y="258416"/>
                </a:lnTo>
                <a:lnTo>
                  <a:pt x="1175569" y="258416"/>
                </a:lnTo>
                <a:lnTo>
                  <a:pt x="1175569" y="183873"/>
                </a:lnTo>
                <a:lnTo>
                  <a:pt x="1029351" y="183873"/>
                </a:lnTo>
                <a:lnTo>
                  <a:pt x="1025665" y="172405"/>
                </a:lnTo>
                <a:lnTo>
                  <a:pt x="1094064" y="172405"/>
                </a:lnTo>
                <a:close/>
                <a:moveTo>
                  <a:pt x="3126680" y="6937"/>
                </a:moveTo>
                <a:lnTo>
                  <a:pt x="3202451" y="14309"/>
                </a:lnTo>
                <a:cubicBezTo>
                  <a:pt x="3202204" y="17193"/>
                  <a:pt x="3201060" y="19617"/>
                  <a:pt x="3199021" y="21579"/>
                </a:cubicBezTo>
                <a:cubicBezTo>
                  <a:pt x="3196982" y="23542"/>
                  <a:pt x="3193073" y="24941"/>
                  <a:pt x="3187297" y="25777"/>
                </a:cubicBezTo>
                <a:lnTo>
                  <a:pt x="3187297" y="157660"/>
                </a:lnTo>
                <a:lnTo>
                  <a:pt x="3208595" y="157660"/>
                </a:lnTo>
                <a:lnTo>
                  <a:pt x="3238903" y="116703"/>
                </a:lnTo>
                <a:cubicBezTo>
                  <a:pt x="3239199" y="116928"/>
                  <a:pt x="3242385" y="119527"/>
                  <a:pt x="3248460" y="124500"/>
                </a:cubicBezTo>
                <a:cubicBezTo>
                  <a:pt x="3254535" y="129473"/>
                  <a:pt x="3261726" y="135470"/>
                  <a:pt x="3270031" y="142491"/>
                </a:cubicBezTo>
                <a:cubicBezTo>
                  <a:pt x="3278336" y="149512"/>
                  <a:pt x="3285982" y="156207"/>
                  <a:pt x="3292967" y="162575"/>
                </a:cubicBezTo>
                <a:cubicBezTo>
                  <a:pt x="3292319" y="164819"/>
                  <a:pt x="3290954" y="166475"/>
                  <a:pt x="3288871" y="167541"/>
                </a:cubicBezTo>
                <a:cubicBezTo>
                  <a:pt x="3286789" y="168608"/>
                  <a:pt x="3284196" y="169137"/>
                  <a:pt x="3281090" y="169129"/>
                </a:cubicBezTo>
                <a:lnTo>
                  <a:pt x="3187297" y="169129"/>
                </a:lnTo>
                <a:lnTo>
                  <a:pt x="3187297" y="371049"/>
                </a:lnTo>
                <a:cubicBezTo>
                  <a:pt x="3186683" y="374607"/>
                  <a:pt x="3181358" y="378857"/>
                  <a:pt x="3171323" y="383797"/>
                </a:cubicBezTo>
                <a:cubicBezTo>
                  <a:pt x="3161289" y="388738"/>
                  <a:pt x="3150230" y="391451"/>
                  <a:pt x="3138148" y="391937"/>
                </a:cubicBezTo>
                <a:lnTo>
                  <a:pt x="3126680" y="391937"/>
                </a:lnTo>
                <a:lnTo>
                  <a:pt x="3126680" y="169129"/>
                </a:lnTo>
                <a:lnTo>
                  <a:pt x="3042307" y="169129"/>
                </a:lnTo>
                <a:lnTo>
                  <a:pt x="3039031" y="157660"/>
                </a:lnTo>
                <a:lnTo>
                  <a:pt x="3126680" y="157660"/>
                </a:lnTo>
                <a:close/>
                <a:moveTo>
                  <a:pt x="2666013" y="5324"/>
                </a:moveTo>
                <a:cubicBezTo>
                  <a:pt x="2695544" y="5793"/>
                  <a:pt x="2715555" y="10253"/>
                  <a:pt x="2726047" y="18704"/>
                </a:cubicBezTo>
                <a:cubicBezTo>
                  <a:pt x="2736539" y="27155"/>
                  <a:pt x="2740335" y="36169"/>
                  <a:pt x="2737432" y="45745"/>
                </a:cubicBezTo>
                <a:cubicBezTo>
                  <a:pt x="2734530" y="55321"/>
                  <a:pt x="2727753" y="62031"/>
                  <a:pt x="2717101" y="65876"/>
                </a:cubicBezTo>
                <a:cubicBezTo>
                  <a:pt x="2706449" y="69720"/>
                  <a:pt x="2694744" y="67270"/>
                  <a:pt x="2681986" y="58525"/>
                </a:cubicBezTo>
                <a:cubicBezTo>
                  <a:pt x="2681628" y="48721"/>
                  <a:pt x="2679682" y="39274"/>
                  <a:pt x="2676150" y="30185"/>
                </a:cubicBezTo>
                <a:cubicBezTo>
                  <a:pt x="2672617" y="21097"/>
                  <a:pt x="2668419" y="13492"/>
                  <a:pt x="2663555" y="7370"/>
                </a:cubicBezTo>
                <a:close/>
                <a:moveTo>
                  <a:pt x="916718" y="5299"/>
                </a:moveTo>
                <a:lnTo>
                  <a:pt x="989213" y="12261"/>
                </a:lnTo>
                <a:cubicBezTo>
                  <a:pt x="988940" y="15342"/>
                  <a:pt x="987745" y="17884"/>
                  <a:pt x="985629" y="19890"/>
                </a:cubicBezTo>
                <a:cubicBezTo>
                  <a:pt x="983513" y="21895"/>
                  <a:pt x="979656" y="23311"/>
                  <a:pt x="974058" y="24139"/>
                </a:cubicBezTo>
                <a:lnTo>
                  <a:pt x="974058" y="108921"/>
                </a:lnTo>
                <a:lnTo>
                  <a:pt x="975287" y="108921"/>
                </a:lnTo>
                <a:lnTo>
                  <a:pt x="997404" y="72469"/>
                </a:lnTo>
                <a:cubicBezTo>
                  <a:pt x="997891" y="72913"/>
                  <a:pt x="1001526" y="76633"/>
                  <a:pt x="1008309" y="83630"/>
                </a:cubicBezTo>
                <a:cubicBezTo>
                  <a:pt x="1015093" y="90627"/>
                  <a:pt x="1022107" y="98238"/>
                  <a:pt x="1029351" y="106464"/>
                </a:cubicBezTo>
                <a:cubicBezTo>
                  <a:pt x="1028267" y="95328"/>
                  <a:pt x="1026441" y="84423"/>
                  <a:pt x="1023873" y="73749"/>
                </a:cubicBezTo>
                <a:cubicBezTo>
                  <a:pt x="1021305" y="63074"/>
                  <a:pt x="1018352" y="53091"/>
                  <a:pt x="1015016" y="43799"/>
                </a:cubicBezTo>
                <a:lnTo>
                  <a:pt x="1019112" y="42160"/>
                </a:lnTo>
                <a:cubicBezTo>
                  <a:pt x="1045785" y="54681"/>
                  <a:pt x="1063602" y="68268"/>
                  <a:pt x="1072561" y="82919"/>
                </a:cubicBezTo>
                <a:cubicBezTo>
                  <a:pt x="1081521" y="97571"/>
                  <a:pt x="1084388" y="110659"/>
                  <a:pt x="1081162" y="122181"/>
                </a:cubicBezTo>
                <a:cubicBezTo>
                  <a:pt x="1077937" y="133704"/>
                  <a:pt x="1071384" y="141031"/>
                  <a:pt x="1061503" y="144164"/>
                </a:cubicBezTo>
                <a:cubicBezTo>
                  <a:pt x="1051622" y="147296"/>
                  <a:pt x="1041178" y="143604"/>
                  <a:pt x="1030170" y="133086"/>
                </a:cubicBezTo>
                <a:cubicBezTo>
                  <a:pt x="1030580" y="128581"/>
                  <a:pt x="1030580" y="124075"/>
                  <a:pt x="1030170" y="119570"/>
                </a:cubicBezTo>
                <a:cubicBezTo>
                  <a:pt x="1028942" y="120048"/>
                  <a:pt x="1027303" y="120321"/>
                  <a:pt x="1025255" y="120389"/>
                </a:cubicBezTo>
                <a:lnTo>
                  <a:pt x="974058" y="120389"/>
                </a:lnTo>
                <a:lnTo>
                  <a:pt x="974058" y="164214"/>
                </a:lnTo>
                <a:cubicBezTo>
                  <a:pt x="998931" y="171685"/>
                  <a:pt x="1015666" y="180830"/>
                  <a:pt x="1024263" y="191649"/>
                </a:cubicBezTo>
                <a:cubicBezTo>
                  <a:pt x="1032861" y="202467"/>
                  <a:pt x="1035837" y="212521"/>
                  <a:pt x="1033191" y="221810"/>
                </a:cubicBezTo>
                <a:cubicBezTo>
                  <a:pt x="1030545" y="231099"/>
                  <a:pt x="1024791" y="237185"/>
                  <a:pt x="1015931" y="240068"/>
                </a:cubicBezTo>
                <a:cubicBezTo>
                  <a:pt x="1007071" y="242951"/>
                  <a:pt x="997619" y="240193"/>
                  <a:pt x="987574" y="231794"/>
                </a:cubicBezTo>
                <a:cubicBezTo>
                  <a:pt x="987472" y="221827"/>
                  <a:pt x="986141" y="211861"/>
                  <a:pt x="983581" y="201895"/>
                </a:cubicBezTo>
                <a:cubicBezTo>
                  <a:pt x="981021" y="191928"/>
                  <a:pt x="977847" y="182781"/>
                  <a:pt x="974058" y="174453"/>
                </a:cubicBezTo>
                <a:lnTo>
                  <a:pt x="974058" y="377602"/>
                </a:lnTo>
                <a:cubicBezTo>
                  <a:pt x="973504" y="380239"/>
                  <a:pt x="968572" y="383464"/>
                  <a:pt x="959263" y="387279"/>
                </a:cubicBezTo>
                <a:cubicBezTo>
                  <a:pt x="949953" y="391093"/>
                  <a:pt x="939594" y="393192"/>
                  <a:pt x="928186" y="393576"/>
                </a:cubicBezTo>
                <a:lnTo>
                  <a:pt x="916718" y="393576"/>
                </a:lnTo>
                <a:lnTo>
                  <a:pt x="916718" y="237118"/>
                </a:lnTo>
                <a:cubicBezTo>
                  <a:pt x="901154" y="258348"/>
                  <a:pt x="883133" y="277734"/>
                  <a:pt x="862654" y="295278"/>
                </a:cubicBezTo>
                <a:lnTo>
                  <a:pt x="858149" y="291182"/>
                </a:lnTo>
                <a:cubicBezTo>
                  <a:pt x="871844" y="267734"/>
                  <a:pt x="883158" y="241009"/>
                  <a:pt x="892092" y="211008"/>
                </a:cubicBezTo>
                <a:cubicBezTo>
                  <a:pt x="901026" y="181006"/>
                  <a:pt x="907733" y="150800"/>
                  <a:pt x="912213" y="120389"/>
                </a:cubicBezTo>
                <a:lnTo>
                  <a:pt x="862654" y="120389"/>
                </a:lnTo>
                <a:lnTo>
                  <a:pt x="859377" y="108921"/>
                </a:lnTo>
                <a:lnTo>
                  <a:pt x="916718" y="108921"/>
                </a:lnTo>
                <a:close/>
                <a:moveTo>
                  <a:pt x="3340783" y="4684"/>
                </a:moveTo>
                <a:lnTo>
                  <a:pt x="3413035" y="11647"/>
                </a:lnTo>
                <a:cubicBezTo>
                  <a:pt x="3412908" y="14369"/>
                  <a:pt x="3411733" y="16809"/>
                  <a:pt x="3409511" y="18968"/>
                </a:cubicBezTo>
                <a:cubicBezTo>
                  <a:pt x="3407290" y="21127"/>
                  <a:pt x="3403560" y="22646"/>
                  <a:pt x="3398323" y="23525"/>
                </a:cubicBezTo>
                <a:cubicBezTo>
                  <a:pt x="3397903" y="39850"/>
                  <a:pt x="3397920" y="56292"/>
                  <a:pt x="3398373" y="72851"/>
                </a:cubicBezTo>
                <a:cubicBezTo>
                  <a:pt x="3398826" y="89410"/>
                  <a:pt x="3399765" y="105802"/>
                  <a:pt x="3401191" y="122027"/>
                </a:cubicBezTo>
                <a:lnTo>
                  <a:pt x="3448567" y="116703"/>
                </a:lnTo>
                <a:lnTo>
                  <a:pt x="3472256" y="79432"/>
                </a:lnTo>
                <a:cubicBezTo>
                  <a:pt x="3468334" y="81147"/>
                  <a:pt x="3463926" y="81915"/>
                  <a:pt x="3459033" y="81735"/>
                </a:cubicBezTo>
                <a:cubicBezTo>
                  <a:pt x="3454141" y="81556"/>
                  <a:pt x="3449019" y="79969"/>
                  <a:pt x="3443667" y="76974"/>
                </a:cubicBezTo>
                <a:cubicBezTo>
                  <a:pt x="3441182" y="67102"/>
                  <a:pt x="3436860" y="57408"/>
                  <a:pt x="3430699" y="47894"/>
                </a:cubicBezTo>
                <a:cubicBezTo>
                  <a:pt x="3424539" y="38380"/>
                  <a:pt x="3417970" y="30530"/>
                  <a:pt x="3410993" y="24344"/>
                </a:cubicBezTo>
                <a:lnTo>
                  <a:pt x="3413852" y="21886"/>
                </a:lnTo>
                <a:cubicBezTo>
                  <a:pt x="3440633" y="21050"/>
                  <a:pt x="3459601" y="24339"/>
                  <a:pt x="3470758" y="31754"/>
                </a:cubicBezTo>
                <a:cubicBezTo>
                  <a:pt x="3481914" y="39169"/>
                  <a:pt x="3487255" y="47540"/>
                  <a:pt x="3486780" y="56867"/>
                </a:cubicBezTo>
                <a:cubicBezTo>
                  <a:pt x="3486304" y="66194"/>
                  <a:pt x="3482009" y="73306"/>
                  <a:pt x="3473895" y="78203"/>
                </a:cubicBezTo>
                <a:cubicBezTo>
                  <a:pt x="3477231" y="80413"/>
                  <a:pt x="3484177" y="84901"/>
                  <a:pt x="3494732" y="91668"/>
                </a:cubicBezTo>
                <a:cubicBezTo>
                  <a:pt x="3505287" y="98434"/>
                  <a:pt x="3515407" y="105278"/>
                  <a:pt x="3525092" y="112198"/>
                </a:cubicBezTo>
                <a:cubicBezTo>
                  <a:pt x="3524648" y="114459"/>
                  <a:pt x="3523487" y="116285"/>
                  <a:pt x="3521610" y="117676"/>
                </a:cubicBezTo>
                <a:cubicBezTo>
                  <a:pt x="3519733" y="119067"/>
                  <a:pt x="3517344" y="119971"/>
                  <a:pt x="3514443" y="120389"/>
                </a:cubicBezTo>
                <a:lnTo>
                  <a:pt x="3402008" y="133086"/>
                </a:lnTo>
                <a:cubicBezTo>
                  <a:pt x="3403633" y="148061"/>
                  <a:pt x="3405896" y="162652"/>
                  <a:pt x="3408798" y="176859"/>
                </a:cubicBezTo>
                <a:cubicBezTo>
                  <a:pt x="3411699" y="191066"/>
                  <a:pt x="3415290" y="204736"/>
                  <a:pt x="3419570" y="217868"/>
                </a:cubicBezTo>
                <a:cubicBezTo>
                  <a:pt x="3430121" y="192474"/>
                  <a:pt x="3439242" y="163804"/>
                  <a:pt x="3446934" y="131857"/>
                </a:cubicBezTo>
                <a:lnTo>
                  <a:pt x="3514852" y="156432"/>
                </a:lnTo>
                <a:cubicBezTo>
                  <a:pt x="3513922" y="159094"/>
                  <a:pt x="3512198" y="161039"/>
                  <a:pt x="3509681" y="162268"/>
                </a:cubicBezTo>
                <a:cubicBezTo>
                  <a:pt x="3507164" y="163497"/>
                  <a:pt x="3503290" y="164009"/>
                  <a:pt x="3498059" y="163804"/>
                </a:cubicBezTo>
                <a:cubicBezTo>
                  <a:pt x="3490311" y="184675"/>
                  <a:pt x="3481955" y="203960"/>
                  <a:pt x="3472991" y="221657"/>
                </a:cubicBezTo>
                <a:cubicBezTo>
                  <a:pt x="3464026" y="239354"/>
                  <a:pt x="3454252" y="255566"/>
                  <a:pt x="3443667" y="270294"/>
                </a:cubicBezTo>
                <a:cubicBezTo>
                  <a:pt x="3452310" y="284561"/>
                  <a:pt x="3462796" y="297394"/>
                  <a:pt x="3475123" y="308794"/>
                </a:cubicBezTo>
                <a:cubicBezTo>
                  <a:pt x="3477734" y="312079"/>
                  <a:pt x="3480089" y="313700"/>
                  <a:pt x="3482188" y="313657"/>
                </a:cubicBezTo>
                <a:cubicBezTo>
                  <a:pt x="3484288" y="313615"/>
                  <a:pt x="3486438" y="311857"/>
                  <a:pt x="3488639" y="308384"/>
                </a:cubicBezTo>
                <a:cubicBezTo>
                  <a:pt x="3492513" y="302505"/>
                  <a:pt x="3497155" y="294706"/>
                  <a:pt x="3502565" y="284987"/>
                </a:cubicBezTo>
                <a:cubicBezTo>
                  <a:pt x="3507975" y="275268"/>
                  <a:pt x="3513026" y="265729"/>
                  <a:pt x="3517719" y="256368"/>
                </a:cubicBezTo>
                <a:lnTo>
                  <a:pt x="3521815" y="257187"/>
                </a:lnTo>
                <a:lnTo>
                  <a:pt x="3510347" y="330911"/>
                </a:lnTo>
                <a:cubicBezTo>
                  <a:pt x="3518069" y="345579"/>
                  <a:pt x="3522591" y="357200"/>
                  <a:pt x="3523914" y="365776"/>
                </a:cubicBezTo>
                <a:cubicBezTo>
                  <a:pt x="3525237" y="374351"/>
                  <a:pt x="3523718" y="380341"/>
                  <a:pt x="3519357" y="383746"/>
                </a:cubicBezTo>
                <a:cubicBezTo>
                  <a:pt x="3511207" y="390163"/>
                  <a:pt x="3502028" y="392757"/>
                  <a:pt x="3491823" y="391528"/>
                </a:cubicBezTo>
                <a:cubicBezTo>
                  <a:pt x="3481618" y="390299"/>
                  <a:pt x="3471779" y="386886"/>
                  <a:pt x="3462307" y="381288"/>
                </a:cubicBezTo>
                <a:cubicBezTo>
                  <a:pt x="3452835" y="375691"/>
                  <a:pt x="3445124" y="369547"/>
                  <a:pt x="3439174" y="362858"/>
                </a:cubicBezTo>
                <a:cubicBezTo>
                  <a:pt x="3425356" y="348113"/>
                  <a:pt x="3413375" y="332549"/>
                  <a:pt x="3403233" y="316166"/>
                </a:cubicBezTo>
                <a:cubicBezTo>
                  <a:pt x="3388676" y="329827"/>
                  <a:pt x="3372609" y="342029"/>
                  <a:pt x="3355032" y="352772"/>
                </a:cubicBezTo>
                <a:cubicBezTo>
                  <a:pt x="3337455" y="363515"/>
                  <a:pt x="3318234" y="373157"/>
                  <a:pt x="3297368" y="381698"/>
                </a:cubicBezTo>
                <a:lnTo>
                  <a:pt x="3294501" y="375964"/>
                </a:lnTo>
                <a:cubicBezTo>
                  <a:pt x="3312702" y="363532"/>
                  <a:pt x="3329357" y="349691"/>
                  <a:pt x="3344463" y="334443"/>
                </a:cubicBezTo>
                <a:cubicBezTo>
                  <a:pt x="3359570" y="319195"/>
                  <a:pt x="3373276" y="302181"/>
                  <a:pt x="3385582" y="283400"/>
                </a:cubicBezTo>
                <a:cubicBezTo>
                  <a:pt x="3375384" y="261445"/>
                  <a:pt x="3367215" y="238389"/>
                  <a:pt x="3361076" y="214233"/>
                </a:cubicBezTo>
                <a:cubicBezTo>
                  <a:pt x="3354937" y="190077"/>
                  <a:pt x="3350364" y="165075"/>
                  <a:pt x="3347359" y="139230"/>
                </a:cubicBezTo>
                <a:lnTo>
                  <a:pt x="3301054" y="144554"/>
                </a:lnTo>
                <a:lnTo>
                  <a:pt x="3296958" y="133905"/>
                </a:lnTo>
                <a:lnTo>
                  <a:pt x="3346126" y="128171"/>
                </a:lnTo>
                <a:cubicBezTo>
                  <a:pt x="3344105" y="108286"/>
                  <a:pt x="3342701" y="88021"/>
                  <a:pt x="3341913" y="67378"/>
                </a:cubicBezTo>
                <a:cubicBezTo>
                  <a:pt x="3341125" y="46734"/>
                  <a:pt x="3340748" y="25836"/>
                  <a:pt x="3340783" y="4684"/>
                </a:cubicBezTo>
                <a:close/>
                <a:moveTo>
                  <a:pt x="2162236" y="4070"/>
                </a:moveTo>
                <a:lnTo>
                  <a:pt x="2229406" y="40522"/>
                </a:lnTo>
                <a:cubicBezTo>
                  <a:pt x="2228476" y="42630"/>
                  <a:pt x="2226854" y="44251"/>
                  <a:pt x="2224542" y="45386"/>
                </a:cubicBezTo>
                <a:cubicBezTo>
                  <a:pt x="2222230" y="46521"/>
                  <a:pt x="2218663" y="46811"/>
                  <a:pt x="2213842" y="46256"/>
                </a:cubicBezTo>
                <a:cubicBezTo>
                  <a:pt x="2199217" y="60927"/>
                  <a:pt x="2181161" y="75439"/>
                  <a:pt x="2159676" y="89792"/>
                </a:cubicBezTo>
                <a:cubicBezTo>
                  <a:pt x="2138190" y="104145"/>
                  <a:pt x="2115015" y="116198"/>
                  <a:pt x="2090150" y="125950"/>
                </a:cubicBezTo>
                <a:lnTo>
                  <a:pt x="2087283" y="121865"/>
                </a:lnTo>
                <a:cubicBezTo>
                  <a:pt x="2097894" y="110744"/>
                  <a:pt x="2108073" y="98210"/>
                  <a:pt x="2117819" y="84264"/>
                </a:cubicBezTo>
                <a:cubicBezTo>
                  <a:pt x="2127566" y="70317"/>
                  <a:pt x="2136288" y="56320"/>
                  <a:pt x="2143987" y="42273"/>
                </a:cubicBezTo>
                <a:cubicBezTo>
                  <a:pt x="2151685" y="28227"/>
                  <a:pt x="2157768" y="15492"/>
                  <a:pt x="2162236" y="4070"/>
                </a:cubicBezTo>
                <a:close/>
                <a:moveTo>
                  <a:pt x="2587374" y="2867"/>
                </a:moveTo>
                <a:lnTo>
                  <a:pt x="2659869" y="37681"/>
                </a:lnTo>
                <a:cubicBezTo>
                  <a:pt x="2658657" y="40010"/>
                  <a:pt x="2656575" y="41802"/>
                  <a:pt x="2653623" y="43056"/>
                </a:cubicBezTo>
                <a:cubicBezTo>
                  <a:pt x="2650671" y="44311"/>
                  <a:pt x="2646746" y="44567"/>
                  <a:pt x="2641848" y="43824"/>
                </a:cubicBezTo>
                <a:cubicBezTo>
                  <a:pt x="2635363" y="52425"/>
                  <a:pt x="2628673" y="60617"/>
                  <a:pt x="2621779" y="68399"/>
                </a:cubicBezTo>
                <a:lnTo>
                  <a:pt x="2625465" y="69627"/>
                </a:lnTo>
                <a:lnTo>
                  <a:pt x="2773731" y="69627"/>
                </a:lnTo>
                <a:lnTo>
                  <a:pt x="2801172" y="33175"/>
                </a:lnTo>
                <a:cubicBezTo>
                  <a:pt x="2801440" y="33375"/>
                  <a:pt x="2804318" y="35706"/>
                  <a:pt x="2809804" y="40168"/>
                </a:cubicBezTo>
                <a:cubicBezTo>
                  <a:pt x="2815290" y="44629"/>
                  <a:pt x="2821778" y="50023"/>
                  <a:pt x="2829266" y="56348"/>
                </a:cubicBezTo>
                <a:cubicBezTo>
                  <a:pt x="2836755" y="62673"/>
                  <a:pt x="2843637" y="68730"/>
                  <a:pt x="2849912" y="74520"/>
                </a:cubicBezTo>
                <a:cubicBezTo>
                  <a:pt x="2849255" y="76755"/>
                  <a:pt x="2847906" y="78402"/>
                  <a:pt x="2845867" y="79464"/>
                </a:cubicBezTo>
                <a:cubicBezTo>
                  <a:pt x="2843828" y="80526"/>
                  <a:pt x="2841353" y="81053"/>
                  <a:pt x="2838444" y="81044"/>
                </a:cubicBezTo>
                <a:lnTo>
                  <a:pt x="2732364" y="81044"/>
                </a:lnTo>
                <a:lnTo>
                  <a:pt x="2732364" y="115500"/>
                </a:lnTo>
                <a:lnTo>
                  <a:pt x="2770454" y="115500"/>
                </a:lnTo>
                <a:lnTo>
                  <a:pt x="2796258" y="81454"/>
                </a:lnTo>
                <a:cubicBezTo>
                  <a:pt x="2796513" y="81639"/>
                  <a:pt x="2799279" y="83822"/>
                  <a:pt x="2804555" y="88001"/>
                </a:cubicBezTo>
                <a:cubicBezTo>
                  <a:pt x="2809832" y="92180"/>
                  <a:pt x="2816087" y="97247"/>
                  <a:pt x="2823320" y="103201"/>
                </a:cubicBezTo>
                <a:cubicBezTo>
                  <a:pt x="2830553" y="109154"/>
                  <a:pt x="2837233" y="114885"/>
                  <a:pt x="2843359" y="120393"/>
                </a:cubicBezTo>
                <a:cubicBezTo>
                  <a:pt x="2842898" y="122627"/>
                  <a:pt x="2841669" y="124275"/>
                  <a:pt x="2839672" y="125337"/>
                </a:cubicBezTo>
                <a:cubicBezTo>
                  <a:pt x="2837676" y="126399"/>
                  <a:pt x="2835218" y="126925"/>
                  <a:pt x="2832300" y="126917"/>
                </a:cubicBezTo>
                <a:lnTo>
                  <a:pt x="2732364" y="126917"/>
                </a:lnTo>
                <a:lnTo>
                  <a:pt x="2732364" y="162601"/>
                </a:lnTo>
                <a:lnTo>
                  <a:pt x="2770454" y="162601"/>
                </a:lnTo>
                <a:lnTo>
                  <a:pt x="2796258" y="128557"/>
                </a:lnTo>
                <a:cubicBezTo>
                  <a:pt x="2796513" y="128742"/>
                  <a:pt x="2799279" y="130925"/>
                  <a:pt x="2804555" y="135104"/>
                </a:cubicBezTo>
                <a:cubicBezTo>
                  <a:pt x="2809832" y="139283"/>
                  <a:pt x="2816087" y="144349"/>
                  <a:pt x="2823320" y="150303"/>
                </a:cubicBezTo>
                <a:cubicBezTo>
                  <a:pt x="2830553" y="156256"/>
                  <a:pt x="2837233" y="161986"/>
                  <a:pt x="2843359" y="167494"/>
                </a:cubicBezTo>
                <a:cubicBezTo>
                  <a:pt x="2842898" y="169728"/>
                  <a:pt x="2841669" y="171376"/>
                  <a:pt x="2839672" y="172438"/>
                </a:cubicBezTo>
                <a:cubicBezTo>
                  <a:pt x="2837676" y="173500"/>
                  <a:pt x="2835218" y="174026"/>
                  <a:pt x="2832300" y="174018"/>
                </a:cubicBezTo>
                <a:lnTo>
                  <a:pt x="2732364" y="174018"/>
                </a:lnTo>
                <a:lnTo>
                  <a:pt x="2732364" y="211750"/>
                </a:lnTo>
                <a:lnTo>
                  <a:pt x="2783561" y="211750"/>
                </a:lnTo>
                <a:lnTo>
                  <a:pt x="2812231" y="174428"/>
                </a:lnTo>
                <a:cubicBezTo>
                  <a:pt x="2812507" y="174631"/>
                  <a:pt x="2815505" y="177005"/>
                  <a:pt x="2821226" y="181551"/>
                </a:cubicBezTo>
                <a:cubicBezTo>
                  <a:pt x="2826948" y="186097"/>
                  <a:pt x="2833739" y="191598"/>
                  <a:pt x="2841599" y="198055"/>
                </a:cubicBezTo>
                <a:cubicBezTo>
                  <a:pt x="2849459" y="204512"/>
                  <a:pt x="2856736" y="210708"/>
                  <a:pt x="2863428" y="216643"/>
                </a:cubicBezTo>
                <a:cubicBezTo>
                  <a:pt x="2862771" y="218877"/>
                  <a:pt x="2861422" y="220525"/>
                  <a:pt x="2859383" y="221587"/>
                </a:cubicBezTo>
                <a:cubicBezTo>
                  <a:pt x="2857344" y="222649"/>
                  <a:pt x="2854869" y="223175"/>
                  <a:pt x="2851960" y="223167"/>
                </a:cubicBezTo>
                <a:lnTo>
                  <a:pt x="2619731" y="223167"/>
                </a:lnTo>
                <a:lnTo>
                  <a:pt x="2619731" y="235059"/>
                </a:lnTo>
                <a:cubicBezTo>
                  <a:pt x="2619620" y="237375"/>
                  <a:pt x="2615439" y="240638"/>
                  <a:pt x="2607187" y="244850"/>
                </a:cubicBezTo>
                <a:cubicBezTo>
                  <a:pt x="2598936" y="249062"/>
                  <a:pt x="2587280" y="251402"/>
                  <a:pt x="2572220" y="251872"/>
                </a:cubicBezTo>
                <a:lnTo>
                  <a:pt x="2561571" y="251872"/>
                </a:lnTo>
                <a:lnTo>
                  <a:pt x="2561571" y="116315"/>
                </a:lnTo>
                <a:cubicBezTo>
                  <a:pt x="2543140" y="126859"/>
                  <a:pt x="2523890" y="135588"/>
                  <a:pt x="2503821" y="142503"/>
                </a:cubicBezTo>
                <a:lnTo>
                  <a:pt x="2500544" y="138812"/>
                </a:lnTo>
                <a:cubicBezTo>
                  <a:pt x="2517294" y="123533"/>
                  <a:pt x="2533455" y="104053"/>
                  <a:pt x="2549028" y="80371"/>
                </a:cubicBezTo>
                <a:cubicBezTo>
                  <a:pt x="2564600" y="56689"/>
                  <a:pt x="2577382" y="30854"/>
                  <a:pt x="2587374" y="2867"/>
                </a:cubicBezTo>
                <a:close/>
                <a:moveTo>
                  <a:pt x="1429915" y="2867"/>
                </a:moveTo>
                <a:cubicBezTo>
                  <a:pt x="1456169" y="1011"/>
                  <a:pt x="1474382" y="3084"/>
                  <a:pt x="1484556" y="9086"/>
                </a:cubicBezTo>
                <a:cubicBezTo>
                  <a:pt x="1494729" y="15088"/>
                  <a:pt x="1499078" y="22228"/>
                  <a:pt x="1497602" y="30505"/>
                </a:cubicBezTo>
                <a:cubicBezTo>
                  <a:pt x="1496125" y="38783"/>
                  <a:pt x="1491038" y="45407"/>
                  <a:pt x="1482341" y="50377"/>
                </a:cubicBezTo>
                <a:lnTo>
                  <a:pt x="1580230" y="50377"/>
                </a:lnTo>
                <a:lnTo>
                  <a:pt x="1607261" y="23345"/>
                </a:lnTo>
                <a:lnTo>
                  <a:pt x="1654363" y="67534"/>
                </a:lnTo>
                <a:cubicBezTo>
                  <a:pt x="1652801" y="69148"/>
                  <a:pt x="1650804" y="70327"/>
                  <a:pt x="1648373" y="71070"/>
                </a:cubicBezTo>
                <a:cubicBezTo>
                  <a:pt x="1645941" y="71813"/>
                  <a:pt x="1642613" y="72274"/>
                  <a:pt x="1638389" y="72454"/>
                </a:cubicBezTo>
                <a:cubicBezTo>
                  <a:pt x="1634276" y="74726"/>
                  <a:pt x="1629703" y="77049"/>
                  <a:pt x="1624668" y="79423"/>
                </a:cubicBezTo>
                <a:cubicBezTo>
                  <a:pt x="1619634" y="81798"/>
                  <a:pt x="1614241" y="84121"/>
                  <a:pt x="1608490" y="86393"/>
                </a:cubicBezTo>
                <a:cubicBezTo>
                  <a:pt x="1613857" y="90451"/>
                  <a:pt x="1620223" y="95353"/>
                  <a:pt x="1627587" y="101098"/>
                </a:cubicBezTo>
                <a:cubicBezTo>
                  <a:pt x="1634950" y="106844"/>
                  <a:pt x="1641828" y="112456"/>
                  <a:pt x="1648219" y="117935"/>
                </a:cubicBezTo>
                <a:cubicBezTo>
                  <a:pt x="1647758" y="120169"/>
                  <a:pt x="1646529" y="121817"/>
                  <a:pt x="1644533" y="122879"/>
                </a:cubicBezTo>
                <a:cubicBezTo>
                  <a:pt x="1642536" y="123941"/>
                  <a:pt x="1640079" y="124468"/>
                  <a:pt x="1637160" y="124459"/>
                </a:cubicBezTo>
                <a:lnTo>
                  <a:pt x="1574495" y="124459"/>
                </a:lnTo>
                <a:cubicBezTo>
                  <a:pt x="1570622" y="131638"/>
                  <a:pt x="1566492" y="138406"/>
                  <a:pt x="1562106" y="144763"/>
                </a:cubicBezTo>
                <a:cubicBezTo>
                  <a:pt x="1557720" y="151119"/>
                  <a:pt x="1552976" y="157062"/>
                  <a:pt x="1547873" y="162591"/>
                </a:cubicBezTo>
                <a:cubicBezTo>
                  <a:pt x="1575866" y="167305"/>
                  <a:pt x="1595333" y="173281"/>
                  <a:pt x="1606275" y="180519"/>
                </a:cubicBezTo>
                <a:cubicBezTo>
                  <a:pt x="1617218" y="187757"/>
                  <a:pt x="1622062" y="194951"/>
                  <a:pt x="1620808" y="202101"/>
                </a:cubicBezTo>
                <a:cubicBezTo>
                  <a:pt x="1619554" y="209252"/>
                  <a:pt x="1614629" y="215053"/>
                  <a:pt x="1606033" y="219506"/>
                </a:cubicBezTo>
                <a:cubicBezTo>
                  <a:pt x="1609343" y="222246"/>
                  <a:pt x="1615931" y="227727"/>
                  <a:pt x="1625795" y="235947"/>
                </a:cubicBezTo>
                <a:cubicBezTo>
                  <a:pt x="1635659" y="244168"/>
                  <a:pt x="1644908" y="252205"/>
                  <a:pt x="1653543" y="260058"/>
                </a:cubicBezTo>
                <a:cubicBezTo>
                  <a:pt x="1652886" y="262292"/>
                  <a:pt x="1651538" y="263940"/>
                  <a:pt x="1649499" y="265002"/>
                </a:cubicBezTo>
                <a:cubicBezTo>
                  <a:pt x="1647459" y="266064"/>
                  <a:pt x="1644985" y="266590"/>
                  <a:pt x="1642075" y="266582"/>
                </a:cubicBezTo>
                <a:lnTo>
                  <a:pt x="1503639" y="266582"/>
                </a:lnTo>
                <a:cubicBezTo>
                  <a:pt x="1515587" y="276970"/>
                  <a:pt x="1530099" y="285924"/>
                  <a:pt x="1547175" y="293444"/>
                </a:cubicBezTo>
                <a:cubicBezTo>
                  <a:pt x="1564251" y="300965"/>
                  <a:pt x="1582647" y="307005"/>
                  <a:pt x="1602362" y="311565"/>
                </a:cubicBezTo>
                <a:cubicBezTo>
                  <a:pt x="1622077" y="316126"/>
                  <a:pt x="1641868" y="319161"/>
                  <a:pt x="1661735" y="320671"/>
                </a:cubicBezTo>
                <a:lnTo>
                  <a:pt x="1661325" y="325586"/>
                </a:lnTo>
                <a:cubicBezTo>
                  <a:pt x="1649968" y="328940"/>
                  <a:pt x="1640428" y="335442"/>
                  <a:pt x="1632706" y="345092"/>
                </a:cubicBezTo>
                <a:cubicBezTo>
                  <a:pt x="1624984" y="354743"/>
                  <a:pt x="1619643" y="367081"/>
                  <a:pt x="1616682" y="382108"/>
                </a:cubicBezTo>
                <a:cubicBezTo>
                  <a:pt x="1586399" y="371570"/>
                  <a:pt x="1561466" y="357115"/>
                  <a:pt x="1541883" y="338741"/>
                </a:cubicBezTo>
                <a:cubicBezTo>
                  <a:pt x="1522300" y="320367"/>
                  <a:pt x="1506685" y="297407"/>
                  <a:pt x="1495038" y="269860"/>
                </a:cubicBezTo>
                <a:lnTo>
                  <a:pt x="1495038" y="379650"/>
                </a:lnTo>
                <a:cubicBezTo>
                  <a:pt x="1494415" y="381843"/>
                  <a:pt x="1488800" y="384625"/>
                  <a:pt x="1478194" y="387995"/>
                </a:cubicBezTo>
                <a:cubicBezTo>
                  <a:pt x="1467588" y="391366"/>
                  <a:pt x="1455727" y="393226"/>
                  <a:pt x="1442612" y="393576"/>
                </a:cubicBezTo>
                <a:lnTo>
                  <a:pt x="1431963" y="393576"/>
                </a:lnTo>
                <a:lnTo>
                  <a:pt x="1431963" y="312476"/>
                </a:lnTo>
                <a:cubicBezTo>
                  <a:pt x="1410742" y="327649"/>
                  <a:pt x="1386628" y="341030"/>
                  <a:pt x="1359622" y="352618"/>
                </a:cubicBezTo>
                <a:cubicBezTo>
                  <a:pt x="1332616" y="364206"/>
                  <a:pt x="1303485" y="373899"/>
                  <a:pt x="1272229" y="381698"/>
                </a:cubicBezTo>
                <a:lnTo>
                  <a:pt x="1269772" y="377602"/>
                </a:lnTo>
                <a:cubicBezTo>
                  <a:pt x="1296812" y="363455"/>
                  <a:pt x="1321165" y="346490"/>
                  <a:pt x="1342829" y="326707"/>
                </a:cubicBezTo>
                <a:cubicBezTo>
                  <a:pt x="1364494" y="306924"/>
                  <a:pt x="1382191" y="286882"/>
                  <a:pt x="1395921" y="266582"/>
                </a:cubicBezTo>
                <a:lnTo>
                  <a:pt x="1279601" y="266582"/>
                </a:lnTo>
                <a:lnTo>
                  <a:pt x="1276325" y="255165"/>
                </a:lnTo>
                <a:lnTo>
                  <a:pt x="1431963" y="255165"/>
                </a:lnTo>
                <a:lnTo>
                  <a:pt x="1431963" y="219096"/>
                </a:lnTo>
                <a:cubicBezTo>
                  <a:pt x="1413200" y="222963"/>
                  <a:pt x="1391953" y="226087"/>
                  <a:pt x="1368223" y="228470"/>
                </a:cubicBezTo>
                <a:cubicBezTo>
                  <a:pt x="1344493" y="230852"/>
                  <a:pt x="1317820" y="232645"/>
                  <a:pt x="1288202" y="233849"/>
                </a:cubicBezTo>
                <a:lnTo>
                  <a:pt x="1286564" y="228520"/>
                </a:lnTo>
                <a:cubicBezTo>
                  <a:pt x="1321335" y="223270"/>
                  <a:pt x="1351934" y="217072"/>
                  <a:pt x="1378360" y="209925"/>
                </a:cubicBezTo>
                <a:cubicBezTo>
                  <a:pt x="1404786" y="202778"/>
                  <a:pt x="1427296" y="194222"/>
                  <a:pt x="1445889" y="184257"/>
                </a:cubicBezTo>
                <a:cubicBezTo>
                  <a:pt x="1429480" y="180782"/>
                  <a:pt x="1412125" y="177716"/>
                  <a:pt x="1393822" y="175059"/>
                </a:cubicBezTo>
                <a:cubicBezTo>
                  <a:pt x="1375519" y="172402"/>
                  <a:pt x="1356422" y="170154"/>
                  <a:pt x="1336532" y="168314"/>
                </a:cubicBezTo>
                <a:cubicBezTo>
                  <a:pt x="1341302" y="162913"/>
                  <a:pt x="1346610" y="156429"/>
                  <a:pt x="1352455" y="148862"/>
                </a:cubicBezTo>
                <a:cubicBezTo>
                  <a:pt x="1358300" y="141294"/>
                  <a:pt x="1364324" y="133160"/>
                  <a:pt x="1370527" y="124459"/>
                </a:cubicBezTo>
                <a:lnTo>
                  <a:pt x="1295575" y="124459"/>
                </a:lnTo>
                <a:lnTo>
                  <a:pt x="1292298" y="113042"/>
                </a:lnTo>
                <a:lnTo>
                  <a:pt x="1378309" y="113042"/>
                </a:lnTo>
                <a:cubicBezTo>
                  <a:pt x="1385178" y="103066"/>
                  <a:pt x="1391509" y="93602"/>
                  <a:pt x="1397303" y="84651"/>
                </a:cubicBezTo>
                <a:cubicBezTo>
                  <a:pt x="1403097" y="75699"/>
                  <a:pt x="1407687" y="68081"/>
                  <a:pt x="1411075" y="61794"/>
                </a:cubicBezTo>
                <a:lnTo>
                  <a:pt x="1339809" y="61794"/>
                </a:lnTo>
                <a:cubicBezTo>
                  <a:pt x="1340270" y="73359"/>
                  <a:pt x="1338427" y="83028"/>
                  <a:pt x="1334280" y="90801"/>
                </a:cubicBezTo>
                <a:cubicBezTo>
                  <a:pt x="1330133" y="98573"/>
                  <a:pt x="1324604" y="103937"/>
                  <a:pt x="1317692" y="106893"/>
                </a:cubicBezTo>
                <a:cubicBezTo>
                  <a:pt x="1310277" y="109745"/>
                  <a:pt x="1302683" y="109575"/>
                  <a:pt x="1294909" y="106380"/>
                </a:cubicBezTo>
                <a:cubicBezTo>
                  <a:pt x="1287136" y="103186"/>
                  <a:pt x="1281897" y="97070"/>
                  <a:pt x="1279192" y="88033"/>
                </a:cubicBezTo>
                <a:cubicBezTo>
                  <a:pt x="1277579" y="79423"/>
                  <a:pt x="1278961" y="72252"/>
                  <a:pt x="1283339" y="66520"/>
                </a:cubicBezTo>
                <a:cubicBezTo>
                  <a:pt x="1287716" y="60787"/>
                  <a:pt x="1293706" y="56494"/>
                  <a:pt x="1301309" y="53639"/>
                </a:cubicBezTo>
                <a:cubicBezTo>
                  <a:pt x="1307188" y="51462"/>
                  <a:pt x="1312632" y="47848"/>
                  <a:pt x="1317641" y="42798"/>
                </a:cubicBezTo>
                <a:cubicBezTo>
                  <a:pt x="1322649" y="37749"/>
                  <a:pt x="1325124" y="32083"/>
                  <a:pt x="1325064" y="25803"/>
                </a:cubicBezTo>
                <a:lnTo>
                  <a:pt x="1330389" y="25803"/>
                </a:lnTo>
                <a:cubicBezTo>
                  <a:pt x="1332249" y="30103"/>
                  <a:pt x="1333853" y="34302"/>
                  <a:pt x="1335201" y="38397"/>
                </a:cubicBezTo>
                <a:cubicBezTo>
                  <a:pt x="1336549" y="42493"/>
                  <a:pt x="1337539" y="46486"/>
                  <a:pt x="1338171" y="50377"/>
                </a:cubicBezTo>
                <a:lnTo>
                  <a:pt x="1448756" y="50377"/>
                </a:lnTo>
                <a:cubicBezTo>
                  <a:pt x="1447519" y="49746"/>
                  <a:pt x="1446205" y="48961"/>
                  <a:pt x="1444814" y="48022"/>
                </a:cubicBezTo>
                <a:cubicBezTo>
                  <a:pt x="1443423" y="47084"/>
                  <a:pt x="1442006" y="46094"/>
                  <a:pt x="1440564" y="45053"/>
                </a:cubicBezTo>
                <a:cubicBezTo>
                  <a:pt x="1441708" y="37262"/>
                  <a:pt x="1441059" y="29702"/>
                  <a:pt x="1438619" y="22373"/>
                </a:cubicBezTo>
                <a:cubicBezTo>
                  <a:pt x="1436178" y="15043"/>
                  <a:pt x="1432458" y="9224"/>
                  <a:pt x="1427458" y="4915"/>
                </a:cubicBezTo>
                <a:close/>
                <a:moveTo>
                  <a:pt x="1902155" y="0"/>
                </a:moveTo>
                <a:cubicBezTo>
                  <a:pt x="1928699" y="2728"/>
                  <a:pt x="1947378" y="8330"/>
                  <a:pt x="1958191" y="16807"/>
                </a:cubicBezTo>
                <a:cubicBezTo>
                  <a:pt x="1969005" y="25285"/>
                  <a:pt x="1974061" y="34194"/>
                  <a:pt x="1973361" y="43536"/>
                </a:cubicBezTo>
                <a:cubicBezTo>
                  <a:pt x="1972661" y="52878"/>
                  <a:pt x="1968312" y="60210"/>
                  <a:pt x="1960315" y="65532"/>
                </a:cubicBezTo>
                <a:lnTo>
                  <a:pt x="1998815" y="65532"/>
                </a:lnTo>
                <a:lnTo>
                  <a:pt x="2026257" y="38090"/>
                </a:lnTo>
                <a:lnTo>
                  <a:pt x="2073767" y="83098"/>
                </a:lnTo>
                <a:cubicBezTo>
                  <a:pt x="2072223" y="84883"/>
                  <a:pt x="2070294" y="86130"/>
                  <a:pt x="2067982" y="86839"/>
                </a:cubicBezTo>
                <a:cubicBezTo>
                  <a:pt x="2065670" y="87548"/>
                  <a:pt x="2062410" y="88077"/>
                  <a:pt x="2058203" y="88428"/>
                </a:cubicBezTo>
                <a:cubicBezTo>
                  <a:pt x="2052478" y="93117"/>
                  <a:pt x="2045805" y="98293"/>
                  <a:pt x="2038185" y="103956"/>
                </a:cubicBezTo>
                <a:cubicBezTo>
                  <a:pt x="2030566" y="109619"/>
                  <a:pt x="2023176" y="114692"/>
                  <a:pt x="2016017" y="119176"/>
                </a:cubicBezTo>
                <a:lnTo>
                  <a:pt x="2044278" y="140433"/>
                </a:lnTo>
                <a:cubicBezTo>
                  <a:pt x="2043058" y="141910"/>
                  <a:pt x="2041198" y="143362"/>
                  <a:pt x="2038697" y="144788"/>
                </a:cubicBezTo>
                <a:cubicBezTo>
                  <a:pt x="2036197" y="146214"/>
                  <a:pt x="2033006" y="147358"/>
                  <a:pt x="2029124" y="148221"/>
                </a:cubicBezTo>
                <a:lnTo>
                  <a:pt x="2029124" y="222766"/>
                </a:lnTo>
                <a:cubicBezTo>
                  <a:pt x="2028760" y="223812"/>
                  <a:pt x="2026120" y="225229"/>
                  <a:pt x="2021205" y="227018"/>
                </a:cubicBezTo>
                <a:cubicBezTo>
                  <a:pt x="2016290" y="228808"/>
                  <a:pt x="2010465" y="230438"/>
                  <a:pt x="2003730" y="231908"/>
                </a:cubicBezTo>
                <a:cubicBezTo>
                  <a:pt x="1996995" y="233379"/>
                  <a:pt x="1990715" y="234158"/>
                  <a:pt x="1984890" y="234247"/>
                </a:cubicBezTo>
                <a:lnTo>
                  <a:pt x="1975469" y="234247"/>
                </a:lnTo>
                <a:lnTo>
                  <a:pt x="1975469" y="214566"/>
                </a:lnTo>
                <a:lnTo>
                  <a:pt x="1910347" y="214566"/>
                </a:lnTo>
                <a:lnTo>
                  <a:pt x="1910347" y="261309"/>
                </a:lnTo>
                <a:lnTo>
                  <a:pt x="1985299" y="261309"/>
                </a:lnTo>
                <a:lnTo>
                  <a:pt x="2009054" y="235887"/>
                </a:lnTo>
                <a:lnTo>
                  <a:pt x="2057794" y="272318"/>
                </a:lnTo>
                <a:cubicBezTo>
                  <a:pt x="2056770" y="273820"/>
                  <a:pt x="2055029" y="275322"/>
                  <a:pt x="2052572" y="276825"/>
                </a:cubicBezTo>
                <a:cubicBezTo>
                  <a:pt x="2050114" y="278327"/>
                  <a:pt x="2046940" y="279420"/>
                  <a:pt x="2043049" y="280103"/>
                </a:cubicBezTo>
                <a:lnTo>
                  <a:pt x="2043049" y="370614"/>
                </a:lnTo>
                <a:cubicBezTo>
                  <a:pt x="2042837" y="371956"/>
                  <a:pt x="2040349" y="373777"/>
                  <a:pt x="2035586" y="376075"/>
                </a:cubicBezTo>
                <a:cubicBezTo>
                  <a:pt x="2030823" y="378373"/>
                  <a:pt x="2025058" y="380466"/>
                  <a:pt x="2018293" y="382355"/>
                </a:cubicBezTo>
                <a:cubicBezTo>
                  <a:pt x="2011527" y="384244"/>
                  <a:pt x="2005034" y="385245"/>
                  <a:pt x="1998815" y="385359"/>
                </a:cubicBezTo>
                <a:lnTo>
                  <a:pt x="1989395" y="385359"/>
                </a:lnTo>
                <a:lnTo>
                  <a:pt x="1989395" y="358327"/>
                </a:lnTo>
                <a:lnTo>
                  <a:pt x="1910347" y="358327"/>
                </a:lnTo>
                <a:lnTo>
                  <a:pt x="1910347" y="373891"/>
                </a:lnTo>
                <a:cubicBezTo>
                  <a:pt x="1909903" y="377363"/>
                  <a:pt x="1905159" y="381271"/>
                  <a:pt x="1896114" y="385615"/>
                </a:cubicBezTo>
                <a:cubicBezTo>
                  <a:pt x="1887070" y="389958"/>
                  <a:pt x="1876386" y="392330"/>
                  <a:pt x="1864065" y="392731"/>
                </a:cubicBezTo>
                <a:lnTo>
                  <a:pt x="1855464" y="392731"/>
                </a:lnTo>
                <a:lnTo>
                  <a:pt x="1855464" y="128606"/>
                </a:lnTo>
                <a:cubicBezTo>
                  <a:pt x="1848766" y="131038"/>
                  <a:pt x="1841991" y="130761"/>
                  <a:pt x="1835139" y="127777"/>
                </a:cubicBezTo>
                <a:cubicBezTo>
                  <a:pt x="1828287" y="124792"/>
                  <a:pt x="1823457" y="119192"/>
                  <a:pt x="1820650" y="110977"/>
                </a:cubicBezTo>
                <a:cubicBezTo>
                  <a:pt x="1814634" y="117867"/>
                  <a:pt x="1808235" y="124572"/>
                  <a:pt x="1801451" y="131089"/>
                </a:cubicBezTo>
                <a:cubicBezTo>
                  <a:pt x="1794668" y="137606"/>
                  <a:pt x="1787961" y="143180"/>
                  <a:pt x="1781331" y="147811"/>
                </a:cubicBezTo>
                <a:lnTo>
                  <a:pt x="1776416" y="147811"/>
                </a:lnTo>
                <a:cubicBezTo>
                  <a:pt x="1778694" y="139651"/>
                  <a:pt x="1780793" y="129898"/>
                  <a:pt x="1782713" y="118552"/>
                </a:cubicBezTo>
                <a:cubicBezTo>
                  <a:pt x="1784633" y="107205"/>
                  <a:pt x="1786220" y="96623"/>
                  <a:pt x="1787474" y="86804"/>
                </a:cubicBezTo>
                <a:lnTo>
                  <a:pt x="1744879" y="86804"/>
                </a:lnTo>
                <a:cubicBezTo>
                  <a:pt x="1736056" y="105022"/>
                  <a:pt x="1726260" y="122669"/>
                  <a:pt x="1715492" y="139747"/>
                </a:cubicBezTo>
                <a:cubicBezTo>
                  <a:pt x="1704723" y="156825"/>
                  <a:pt x="1693085" y="172220"/>
                  <a:pt x="1680575" y="185933"/>
                </a:cubicBezTo>
                <a:lnTo>
                  <a:pt x="1676889" y="183883"/>
                </a:lnTo>
                <a:cubicBezTo>
                  <a:pt x="1681979" y="168361"/>
                  <a:pt x="1686727" y="150143"/>
                  <a:pt x="1691133" y="129228"/>
                </a:cubicBezTo>
                <a:cubicBezTo>
                  <a:pt x="1695540" y="108314"/>
                  <a:pt x="1699378" y="86854"/>
                  <a:pt x="1702647" y="64851"/>
                </a:cubicBezTo>
                <a:cubicBezTo>
                  <a:pt x="1705916" y="42847"/>
                  <a:pt x="1708389" y="22450"/>
                  <a:pt x="1710065" y="3660"/>
                </a:cubicBezTo>
                <a:lnTo>
                  <a:pt x="1786655" y="21682"/>
                </a:lnTo>
                <a:cubicBezTo>
                  <a:pt x="1785956" y="23960"/>
                  <a:pt x="1784488" y="25649"/>
                  <a:pt x="1782252" y="26750"/>
                </a:cubicBezTo>
                <a:cubicBezTo>
                  <a:pt x="1780017" y="27851"/>
                  <a:pt x="1776296" y="28209"/>
                  <a:pt x="1771091" y="27825"/>
                </a:cubicBezTo>
                <a:cubicBezTo>
                  <a:pt x="1768037" y="35411"/>
                  <a:pt x="1764828" y="43176"/>
                  <a:pt x="1761466" y="51120"/>
                </a:cubicBezTo>
                <a:cubicBezTo>
                  <a:pt x="1758105" y="59064"/>
                  <a:pt x="1754487" y="67136"/>
                  <a:pt x="1750613" y="75336"/>
                </a:cubicBezTo>
                <a:lnTo>
                  <a:pt x="1784198" y="75336"/>
                </a:lnTo>
                <a:lnTo>
                  <a:pt x="1808363" y="50352"/>
                </a:lnTo>
                <a:lnTo>
                  <a:pt x="1839081" y="76974"/>
                </a:lnTo>
                <a:lnTo>
                  <a:pt x="1841538" y="75745"/>
                </a:lnTo>
                <a:cubicBezTo>
                  <a:pt x="1845301" y="72281"/>
                  <a:pt x="1848424" y="67537"/>
                  <a:pt x="1850907" y="61513"/>
                </a:cubicBezTo>
                <a:cubicBezTo>
                  <a:pt x="1853390" y="55489"/>
                  <a:pt x="1853544" y="49311"/>
                  <a:pt x="1851368" y="42979"/>
                </a:cubicBezTo>
                <a:lnTo>
                  <a:pt x="1856693" y="42570"/>
                </a:lnTo>
                <a:cubicBezTo>
                  <a:pt x="1858954" y="46648"/>
                  <a:pt x="1860985" y="50574"/>
                  <a:pt x="1862785" y="54348"/>
                </a:cubicBezTo>
                <a:cubicBezTo>
                  <a:pt x="1864585" y="58123"/>
                  <a:pt x="1866104" y="61850"/>
                  <a:pt x="1867342" y="65532"/>
                </a:cubicBezTo>
                <a:lnTo>
                  <a:pt x="1925501" y="65532"/>
                </a:lnTo>
                <a:cubicBezTo>
                  <a:pt x="1924460" y="64909"/>
                  <a:pt x="1923368" y="64209"/>
                  <a:pt x="1922224" y="63433"/>
                </a:cubicBezTo>
                <a:cubicBezTo>
                  <a:pt x="1921081" y="62656"/>
                  <a:pt x="1919989" y="61854"/>
                  <a:pt x="1918948" y="61026"/>
                </a:cubicBezTo>
                <a:cubicBezTo>
                  <a:pt x="1918590" y="50173"/>
                  <a:pt x="1916542" y="39524"/>
                  <a:pt x="1912804" y="29080"/>
                </a:cubicBezTo>
                <a:cubicBezTo>
                  <a:pt x="1909067" y="18635"/>
                  <a:pt x="1904562" y="9625"/>
                  <a:pt x="1899288" y="2048"/>
                </a:cubicBezTo>
                <a:close/>
              </a:path>
            </a:pathLst>
          </a:custGeom>
          <a:solidFill>
            <a:srgbClr val="FFC34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3200" dirty="0">
              <a:solidFill>
                <a:srgbClr val="FEFFCF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CDFA81C-FE09-4407-9023-F315EC96B902}"/>
              </a:ext>
            </a:extLst>
          </p:cNvPr>
          <p:cNvSpPr txBox="1"/>
          <p:nvPr/>
        </p:nvSpPr>
        <p:spPr>
          <a:xfrm>
            <a:off x="1410181" y="3355626"/>
            <a:ext cx="9481372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  <a:defRPr/>
            </a:pPr>
            <a:r>
              <a:rPr lang="zh-CN" altLang="en-US" b="1" dirty="0">
                <a:solidFill>
                  <a:srgbClr val="FFC3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活动收获：</a:t>
            </a:r>
          </a:p>
          <a:p>
            <a:pPr lvl="0" algn="just">
              <a:lnSpc>
                <a:spcPct val="130000"/>
              </a:lnSpc>
              <a:defRPr/>
            </a:pPr>
            <a:r>
              <a:rPr lang="en-US" altLang="zh-CN" sz="16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</a:t>
            </a:r>
            <a:r>
              <a:rPr lang="zh-CN" altLang="en-US" sz="16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、无论你的作品好坏，我们将挑选典型案例进行免费修改，并在推送中展示。</a:t>
            </a:r>
          </a:p>
          <a:p>
            <a:pPr lvl="0" algn="just">
              <a:lnSpc>
                <a:spcPct val="130000"/>
              </a:lnSpc>
              <a:defRPr/>
            </a:pPr>
            <a:r>
              <a:rPr lang="en-US" altLang="zh-CN" sz="16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</a:t>
            </a:r>
            <a:r>
              <a:rPr lang="zh-CN" altLang="en-US" sz="16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、我们团队会把</a:t>
            </a:r>
            <a:r>
              <a:rPr lang="en-US" altLang="zh-CN" sz="16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PPT</a:t>
            </a:r>
            <a:r>
              <a:rPr lang="zh-CN" altLang="en-US" sz="16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档案馆整理成书，在接下来的视频课程、图书出版中，将为你署名，助力二次传播。</a:t>
            </a:r>
          </a:p>
          <a:p>
            <a:pPr lvl="0" algn="just">
              <a:lnSpc>
                <a:spcPct val="130000"/>
              </a:lnSpc>
              <a:defRPr/>
            </a:pPr>
            <a:r>
              <a:rPr lang="en-US" altLang="zh-CN" sz="16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</a:t>
            </a:r>
            <a:r>
              <a:rPr lang="zh-CN" altLang="en-US" sz="16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、人生如逆旅，我亦是行人。</a:t>
            </a:r>
            <a:r>
              <a:rPr lang="en-US" altLang="zh-CN" sz="16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15</a:t>
            </a:r>
            <a:r>
              <a:rPr lang="zh-CN" altLang="en-US" sz="16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万</a:t>
            </a:r>
            <a:r>
              <a:rPr lang="en-US" altLang="zh-CN" sz="16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+ </a:t>
            </a:r>
            <a:r>
              <a:rPr lang="zh-CN" altLang="en-US" sz="16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向天歌学员陪你一起进步</a:t>
            </a:r>
            <a:r>
              <a:rPr lang="en-US" altLang="zh-CN" sz="16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22176395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chemeClr val="bg1"/>
          </a:fgClr>
          <a:bgClr>
            <a:srgbClr val="FBFBFB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3FB2052A-4919-426E-B073-83B2F763DE94}"/>
              </a:ext>
            </a:extLst>
          </p:cNvPr>
          <p:cNvGrpSpPr/>
          <p:nvPr/>
        </p:nvGrpSpPr>
        <p:grpSpPr>
          <a:xfrm>
            <a:off x="1020818" y="783203"/>
            <a:ext cx="10159889" cy="5246328"/>
            <a:chOff x="1627186" y="1919531"/>
            <a:chExt cx="8531302" cy="4038210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2A6EFFE9-BD66-4AC3-8235-9F9526C6D6E0}"/>
                </a:ext>
              </a:extLst>
            </p:cNvPr>
            <p:cNvSpPr/>
            <p:nvPr/>
          </p:nvSpPr>
          <p:spPr>
            <a:xfrm>
              <a:off x="1833759" y="2093832"/>
              <a:ext cx="8324729" cy="3863909"/>
            </a:xfrm>
            <a:prstGeom prst="rect">
              <a:avLst/>
            </a:prstGeom>
            <a:solidFill>
              <a:srgbClr val="FFC3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BE25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矩形: 剪去单角 9">
              <a:extLst>
                <a:ext uri="{FF2B5EF4-FFF2-40B4-BE49-F238E27FC236}">
                  <a16:creationId xmlns:a16="http://schemas.microsoft.com/office/drawing/2014/main" id="{43CE567B-420C-4A8F-AE25-EDD79302CC63}"/>
                </a:ext>
              </a:extLst>
            </p:cNvPr>
            <p:cNvSpPr/>
            <p:nvPr/>
          </p:nvSpPr>
          <p:spPr>
            <a:xfrm flipH="1">
              <a:off x="1627187" y="1919531"/>
              <a:ext cx="8432800" cy="3945726"/>
            </a:xfrm>
            <a:prstGeom prst="snip1Rect">
              <a:avLst>
                <a:gd name="adj" fmla="val 6367"/>
              </a:avLst>
            </a:prstGeom>
            <a:pattFill prst="wdUpDiag">
              <a:fgClr>
                <a:srgbClr val="08526C"/>
              </a:fgClr>
              <a:bgClr>
                <a:srgbClr val="085068"/>
              </a:bgClr>
            </a:patt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直角三角形 10">
              <a:extLst>
                <a:ext uri="{FF2B5EF4-FFF2-40B4-BE49-F238E27FC236}">
                  <a16:creationId xmlns:a16="http://schemas.microsoft.com/office/drawing/2014/main" id="{1CAD5501-A377-475B-BAFC-88C3EA52B5F7}"/>
                </a:ext>
              </a:extLst>
            </p:cNvPr>
            <p:cNvSpPr/>
            <p:nvPr/>
          </p:nvSpPr>
          <p:spPr>
            <a:xfrm flipH="1">
              <a:off x="1627186" y="1919531"/>
              <a:ext cx="276987" cy="261144"/>
            </a:xfrm>
            <a:prstGeom prst="rtTriangle">
              <a:avLst/>
            </a:prstGeom>
            <a:solidFill>
              <a:srgbClr val="FFC3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AD12A78B-48C5-484D-9FC3-9B38E3E3D672}"/>
              </a:ext>
            </a:extLst>
          </p:cNvPr>
          <p:cNvSpPr txBox="1"/>
          <p:nvPr/>
        </p:nvSpPr>
        <p:spPr>
          <a:xfrm>
            <a:off x="2280919" y="1871406"/>
            <a:ext cx="6167755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FFC3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案例设计：</a:t>
            </a:r>
            <a:endParaRPr lang="en-US" altLang="zh-CN" sz="2800" b="1" dirty="0">
              <a:solidFill>
                <a:srgbClr val="FFC3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积极为</a:t>
            </a:r>
            <a:r>
              <a:rPr lang="en-US" altLang="zh-CN" sz="28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PPT</a:t>
            </a:r>
            <a:r>
              <a:rPr lang="zh-CN" altLang="en-US" sz="28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档案馆投稿的所有伙伴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31385BD-F420-4EE3-A444-65224DE33B1B}"/>
              </a:ext>
            </a:extLst>
          </p:cNvPr>
          <p:cNvSpPr txBox="1"/>
          <p:nvPr/>
        </p:nvSpPr>
        <p:spPr>
          <a:xfrm>
            <a:off x="2280920" y="3488347"/>
            <a:ext cx="7620000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rgbClr val="FFC3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800" b="1" dirty="0">
                <a:solidFill>
                  <a:srgbClr val="FFC3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制作：</a:t>
            </a:r>
            <a:endParaRPr lang="en-US" altLang="zh-CN" sz="2800" b="1" dirty="0">
              <a:solidFill>
                <a:srgbClr val="FFC3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8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@</a:t>
            </a:r>
            <a:r>
              <a:rPr lang="zh-CN" altLang="en-US" sz="28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冯注龙、</a:t>
            </a:r>
            <a:r>
              <a:rPr lang="en-US" altLang="zh-CN" sz="28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@</a:t>
            </a:r>
            <a:r>
              <a:rPr lang="zh-CN" altLang="en-US" sz="28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小顽同学、向天歌</a:t>
            </a:r>
            <a:r>
              <a:rPr lang="en-US" altLang="zh-CN" sz="28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-</a:t>
            </a:r>
            <a:r>
              <a:rPr lang="zh-CN" altLang="en-US" sz="28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沛文</a:t>
            </a:r>
          </a:p>
        </p:txBody>
      </p:sp>
    </p:spTree>
    <p:extLst>
      <p:ext uri="{BB962C8B-B14F-4D97-AF65-F5344CB8AC3E}">
        <p14:creationId xmlns:p14="http://schemas.microsoft.com/office/powerpoint/2010/main" val="42022773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CA9AB0B-8F7D-47CA-B2C9-B24D12D81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4A75C8A1-9C9C-4D18-852C-E943393AB634}"/>
              </a:ext>
            </a:extLst>
          </p:cNvPr>
          <p:cNvSpPr/>
          <p:nvPr/>
        </p:nvSpPr>
        <p:spPr>
          <a:xfrm>
            <a:off x="1129574" y="3505200"/>
            <a:ext cx="2377440" cy="2377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882D424-842B-4269-BADB-15D603DF8C48}"/>
              </a:ext>
            </a:extLst>
          </p:cNvPr>
          <p:cNvSpPr txBox="1"/>
          <p:nvPr/>
        </p:nvSpPr>
        <p:spPr>
          <a:xfrm>
            <a:off x="1046765" y="1376022"/>
            <a:ext cx="5924369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 dirty="0">
                <a:solidFill>
                  <a:srgbClr val="FFC3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为了更好地展现案例的前后对比</a:t>
            </a:r>
            <a:endParaRPr lang="en-US" altLang="zh-CN" sz="2800" b="1" dirty="0">
              <a:solidFill>
                <a:srgbClr val="FFC3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800" b="1" dirty="0">
                <a:solidFill>
                  <a:srgbClr val="FFC3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我们还特意制作了这个视频</a:t>
            </a:r>
            <a:endParaRPr lang="en-US" altLang="zh-CN" sz="2800" b="1" dirty="0">
              <a:solidFill>
                <a:srgbClr val="FFC3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0D94D3F-DBF8-412A-8909-5968B6614202}"/>
              </a:ext>
            </a:extLst>
          </p:cNvPr>
          <p:cNvSpPr/>
          <p:nvPr/>
        </p:nvSpPr>
        <p:spPr>
          <a:xfrm>
            <a:off x="1046765" y="2551410"/>
            <a:ext cx="2492990" cy="4191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请扫描下方二维码观看</a:t>
            </a:r>
          </a:p>
        </p:txBody>
      </p:sp>
      <p:pic>
        <p:nvPicPr>
          <p:cNvPr id="3" name="图形 2">
            <a:extLst>
              <a:ext uri="{FF2B5EF4-FFF2-40B4-BE49-F238E27FC236}">
                <a16:creationId xmlns:a16="http://schemas.microsoft.com/office/drawing/2014/main" id="{519B4A1B-B5AC-4390-938D-1C8543435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8705" y="3654331"/>
            <a:ext cx="2079178" cy="207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79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5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9710FCD1-B987-4362-97CB-7705418EFE5E}"/>
              </a:ext>
            </a:extLst>
          </p:cNvPr>
          <p:cNvSpPr txBox="1"/>
          <p:nvPr/>
        </p:nvSpPr>
        <p:spPr>
          <a:xfrm>
            <a:off x="3490119" y="812931"/>
            <a:ext cx="5211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FFC3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更多</a:t>
            </a:r>
            <a:r>
              <a:rPr lang="en-US" altLang="zh-CN" sz="3200" b="1" dirty="0">
                <a:solidFill>
                  <a:srgbClr val="FFC3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《PPT</a:t>
            </a:r>
            <a:r>
              <a:rPr lang="zh-CN" altLang="en-US" sz="3200" b="1" dirty="0">
                <a:solidFill>
                  <a:srgbClr val="FFC3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档案馆</a:t>
            </a:r>
            <a:r>
              <a:rPr lang="en-US" altLang="zh-CN" sz="3200" b="1" dirty="0">
                <a:solidFill>
                  <a:srgbClr val="FFC3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3200" b="1" dirty="0">
                <a:solidFill>
                  <a:srgbClr val="FFC3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034B771-17D5-4408-9461-690A31A11A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716" y="2272193"/>
            <a:ext cx="2574445" cy="1430247"/>
          </a:xfrm>
          <a:prstGeom prst="rect">
            <a:avLst/>
          </a:prstGeom>
          <a:ln w="6350">
            <a:solidFill>
              <a:srgbClr val="FFE05D"/>
            </a:solidFill>
          </a:ln>
          <a:effectLst>
            <a:outerShdw blurRad="127000" dist="38100" dir="2700000" algn="tl" rotWithShape="0">
              <a:srgbClr val="33C1FF">
                <a:alpha val="3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6E38B05-1390-4D1A-B847-76C101FEF4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549" y="2272193"/>
            <a:ext cx="2653520" cy="1430247"/>
          </a:xfrm>
          <a:prstGeom prst="rect">
            <a:avLst/>
          </a:prstGeom>
          <a:ln w="6350">
            <a:solidFill>
              <a:srgbClr val="FFE05D"/>
            </a:solidFill>
          </a:ln>
          <a:effectLst>
            <a:outerShdw blurRad="127000" dist="38100" dir="2700000" algn="tl" rotWithShape="0">
              <a:srgbClr val="33C1FF">
                <a:alpha val="35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8D21BA2-7F5A-49AC-9A9F-3AFF897800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807" y="2272194"/>
            <a:ext cx="2542981" cy="1430247"/>
          </a:xfrm>
          <a:prstGeom prst="rect">
            <a:avLst/>
          </a:prstGeom>
          <a:ln w="6350">
            <a:solidFill>
              <a:srgbClr val="FFE05D"/>
            </a:solidFill>
          </a:ln>
          <a:effectLst>
            <a:outerShdw blurRad="127000" dist="38100" dir="2700000" algn="tl" rotWithShape="0">
              <a:srgbClr val="33C1FF">
                <a:alpha val="3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CFD563E-4FBD-47EF-B2D1-DBBAF083A8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7922" y="4048793"/>
            <a:ext cx="2573239" cy="1430247"/>
          </a:xfrm>
          <a:prstGeom prst="rect">
            <a:avLst/>
          </a:prstGeom>
          <a:ln w="6350">
            <a:solidFill>
              <a:srgbClr val="FFE05D"/>
            </a:solidFill>
          </a:ln>
          <a:effectLst>
            <a:outerShdw blurRad="127000" dist="38100" dir="2700000" algn="tl" rotWithShape="0">
              <a:srgbClr val="33C1FF">
                <a:alpha val="35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BFBAAF-BDD8-4A6C-A882-614B46E01C6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806" y="4048793"/>
            <a:ext cx="2574445" cy="1430247"/>
          </a:xfrm>
          <a:prstGeom prst="rect">
            <a:avLst/>
          </a:prstGeom>
          <a:ln w="6350">
            <a:solidFill>
              <a:srgbClr val="FFE05D"/>
            </a:solidFill>
          </a:ln>
          <a:effectLst>
            <a:outerShdw blurRad="127000" dist="38100" dir="2700000" algn="tl" rotWithShape="0">
              <a:srgbClr val="33C1FF">
                <a:alpha val="35000"/>
              </a:srgb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797F48A-9BCC-41A8-98AB-1344C09A00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333" y="4048793"/>
            <a:ext cx="2573951" cy="1430247"/>
          </a:xfrm>
          <a:prstGeom prst="rect">
            <a:avLst/>
          </a:prstGeom>
          <a:ln w="6350">
            <a:solidFill>
              <a:srgbClr val="FFE05D"/>
            </a:solidFill>
          </a:ln>
          <a:effectLst>
            <a:outerShdw blurRad="127000" dist="38100" dir="2700000" algn="tl" rotWithShape="0">
              <a:srgbClr val="33C1FF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62877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DEFBFC1-08A8-4232-8A7F-168DAE346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211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65C2178-B57D-4CC2-AFEF-883D73F6E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35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文本框 123">
            <a:extLst>
              <a:ext uri="{FF2B5EF4-FFF2-40B4-BE49-F238E27FC236}">
                <a16:creationId xmlns:a16="http://schemas.microsoft.com/office/drawing/2014/main" id="{4B967617-4378-4D12-A815-5807F847110C}"/>
              </a:ext>
            </a:extLst>
          </p:cNvPr>
          <p:cNvSpPr txBox="1"/>
          <p:nvPr/>
        </p:nvSpPr>
        <p:spPr>
          <a:xfrm>
            <a:off x="3218849" y="843910"/>
            <a:ext cx="5754303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3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rgbClr val="085068"/>
                </a:solidFill>
              </a:rPr>
              <a:t>图片应适当裁剪</a:t>
            </a:r>
          </a:p>
        </p:txBody>
      </p:sp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CD81AA00-C4B0-4574-B6E9-42131E947C94}"/>
              </a:ext>
            </a:extLst>
          </p:cNvPr>
          <p:cNvGrpSpPr/>
          <p:nvPr/>
        </p:nvGrpSpPr>
        <p:grpSpPr>
          <a:xfrm>
            <a:off x="3268500" y="4880005"/>
            <a:ext cx="575214" cy="575214"/>
            <a:chOff x="3266155" y="4247746"/>
            <a:chExt cx="575214" cy="575214"/>
          </a:xfrm>
        </p:grpSpPr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2183EC66-E3D2-4D8E-A72B-3BACDCCE5F21}"/>
                </a:ext>
              </a:extLst>
            </p:cNvPr>
            <p:cNvSpPr/>
            <p:nvPr/>
          </p:nvSpPr>
          <p:spPr>
            <a:xfrm>
              <a:off x="3266155" y="4247746"/>
              <a:ext cx="575214" cy="575214"/>
            </a:xfrm>
            <a:prstGeom prst="ellipse">
              <a:avLst/>
            </a:prstGeom>
            <a:solidFill>
              <a:srgbClr val="D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7" name="组合 126">
              <a:extLst>
                <a:ext uri="{FF2B5EF4-FFF2-40B4-BE49-F238E27FC236}">
                  <a16:creationId xmlns:a16="http://schemas.microsoft.com/office/drawing/2014/main" id="{C402F255-9CE2-4A24-AFED-7D83A533E924}"/>
                </a:ext>
              </a:extLst>
            </p:cNvPr>
            <p:cNvGrpSpPr/>
            <p:nvPr/>
          </p:nvGrpSpPr>
          <p:grpSpPr>
            <a:xfrm>
              <a:off x="3388786" y="4370377"/>
              <a:ext cx="329951" cy="329951"/>
              <a:chOff x="4892733" y="3556932"/>
              <a:chExt cx="432322" cy="432322"/>
            </a:xfrm>
            <a:solidFill>
              <a:schemeClr val="bg1"/>
            </a:solidFill>
          </p:grpSpPr>
          <p:sp>
            <p:nvSpPr>
              <p:cNvPr id="128" name="矩形 127">
                <a:extLst>
                  <a:ext uri="{FF2B5EF4-FFF2-40B4-BE49-F238E27FC236}">
                    <a16:creationId xmlns:a16="http://schemas.microsoft.com/office/drawing/2014/main" id="{BC6012D7-E608-444E-9676-4318B6A844AF}"/>
                  </a:ext>
                </a:extLst>
              </p:cNvPr>
              <p:cNvSpPr/>
              <p:nvPr/>
            </p:nvSpPr>
            <p:spPr>
              <a:xfrm rot="2700000">
                <a:off x="5050171" y="3556932"/>
                <a:ext cx="117446" cy="4323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28">
                <a:extLst>
                  <a:ext uri="{FF2B5EF4-FFF2-40B4-BE49-F238E27FC236}">
                    <a16:creationId xmlns:a16="http://schemas.microsoft.com/office/drawing/2014/main" id="{255593AF-77E8-4B5E-8148-7C2CFD68A180}"/>
                  </a:ext>
                </a:extLst>
              </p:cNvPr>
              <p:cNvSpPr/>
              <p:nvPr/>
            </p:nvSpPr>
            <p:spPr>
              <a:xfrm rot="8100000">
                <a:off x="5053240" y="3556932"/>
                <a:ext cx="111308" cy="4323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99EC999A-683E-41A4-9190-A34E13259079}"/>
              </a:ext>
            </a:extLst>
          </p:cNvPr>
          <p:cNvGrpSpPr/>
          <p:nvPr/>
        </p:nvGrpSpPr>
        <p:grpSpPr>
          <a:xfrm>
            <a:off x="8377716" y="4892705"/>
            <a:ext cx="575214" cy="575214"/>
            <a:chOff x="7053424" y="4247746"/>
            <a:chExt cx="575214" cy="575214"/>
          </a:xfrm>
        </p:grpSpPr>
        <p:sp>
          <p:nvSpPr>
            <p:cNvPr id="131" name="椭圆 130">
              <a:extLst>
                <a:ext uri="{FF2B5EF4-FFF2-40B4-BE49-F238E27FC236}">
                  <a16:creationId xmlns:a16="http://schemas.microsoft.com/office/drawing/2014/main" id="{71C6FBBF-3DB1-490A-A242-7E02B6500533}"/>
                </a:ext>
              </a:extLst>
            </p:cNvPr>
            <p:cNvSpPr/>
            <p:nvPr/>
          </p:nvSpPr>
          <p:spPr>
            <a:xfrm>
              <a:off x="7053424" y="4247746"/>
              <a:ext cx="575214" cy="575214"/>
            </a:xfrm>
            <a:prstGeom prst="ellipse">
              <a:avLst/>
            </a:prstGeom>
            <a:solidFill>
              <a:srgbClr val="62A9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2" name="组合 131">
              <a:extLst>
                <a:ext uri="{FF2B5EF4-FFF2-40B4-BE49-F238E27FC236}">
                  <a16:creationId xmlns:a16="http://schemas.microsoft.com/office/drawing/2014/main" id="{CAED950C-1317-474B-8F83-B9ED9BE42DD8}"/>
                </a:ext>
              </a:extLst>
            </p:cNvPr>
            <p:cNvGrpSpPr/>
            <p:nvPr/>
          </p:nvGrpSpPr>
          <p:grpSpPr>
            <a:xfrm>
              <a:off x="7226194" y="4505672"/>
              <a:ext cx="318754" cy="167198"/>
              <a:chOff x="4891844" y="3729956"/>
              <a:chExt cx="423281" cy="222026"/>
            </a:xfrm>
            <a:solidFill>
              <a:schemeClr val="bg1"/>
            </a:solidFill>
          </p:grpSpPr>
          <p:sp>
            <p:nvSpPr>
              <p:cNvPr id="133" name="矩形 132">
                <a:extLst>
                  <a:ext uri="{FF2B5EF4-FFF2-40B4-BE49-F238E27FC236}">
                    <a16:creationId xmlns:a16="http://schemas.microsoft.com/office/drawing/2014/main" id="{3F37B170-06F4-4A9D-914A-9B90BC998D1C}"/>
                  </a:ext>
                </a:extLst>
              </p:cNvPr>
              <p:cNvSpPr/>
              <p:nvPr/>
            </p:nvSpPr>
            <p:spPr>
              <a:xfrm rot="2700000">
                <a:off x="5054570" y="3575374"/>
                <a:ext cx="105408" cy="4157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矩形 133">
                <a:extLst>
                  <a:ext uri="{FF2B5EF4-FFF2-40B4-BE49-F238E27FC236}">
                    <a16:creationId xmlns:a16="http://schemas.microsoft.com/office/drawing/2014/main" id="{CE05887D-DF04-4658-8B3A-BFABAE43D673}"/>
                  </a:ext>
                </a:extLst>
              </p:cNvPr>
              <p:cNvSpPr/>
              <p:nvPr/>
            </p:nvSpPr>
            <p:spPr>
              <a:xfrm rot="8100000">
                <a:off x="4891844" y="3729956"/>
                <a:ext cx="108816" cy="22202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35" name="文本框 134">
            <a:extLst>
              <a:ext uri="{FF2B5EF4-FFF2-40B4-BE49-F238E27FC236}">
                <a16:creationId xmlns:a16="http://schemas.microsoft.com/office/drawing/2014/main" id="{038427F1-2DFF-412C-ABF9-91D231BBF028}"/>
              </a:ext>
            </a:extLst>
          </p:cNvPr>
          <p:cNvSpPr txBox="1"/>
          <p:nvPr/>
        </p:nvSpPr>
        <p:spPr>
          <a:xfrm>
            <a:off x="1142235" y="5554835"/>
            <a:ext cx="4760399" cy="466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走错片场</a:t>
            </a:r>
            <a:endParaRPr lang="en-US" altLang="zh-CN" sz="22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36" name="文本框 135">
            <a:extLst>
              <a:ext uri="{FF2B5EF4-FFF2-40B4-BE49-F238E27FC236}">
                <a16:creationId xmlns:a16="http://schemas.microsoft.com/office/drawing/2014/main" id="{DA99A43E-CF92-4F8D-89BC-777BAFDF1BDF}"/>
              </a:ext>
            </a:extLst>
          </p:cNvPr>
          <p:cNvSpPr txBox="1"/>
          <p:nvPr/>
        </p:nvSpPr>
        <p:spPr>
          <a:xfrm>
            <a:off x="6370565" y="5554835"/>
            <a:ext cx="4589516" cy="466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2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/>
              <a:t>正确打开方式</a:t>
            </a:r>
            <a:endParaRPr lang="en-US" altLang="zh-CN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ED0B7B6-4BE1-4968-BEEF-A9F7F14863FF}"/>
              </a:ext>
            </a:extLst>
          </p:cNvPr>
          <p:cNvSpPr txBox="1"/>
          <p:nvPr/>
        </p:nvSpPr>
        <p:spPr>
          <a:xfrm>
            <a:off x="5183946" y="394207"/>
            <a:ext cx="186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-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制作要点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-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5A1B2377-6899-4FDE-BA7E-5948B7192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126" y="1835953"/>
            <a:ext cx="4046394" cy="282414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2ED516E-9604-484A-A1EF-47B0226B4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457" y="1835953"/>
            <a:ext cx="4046394" cy="28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01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DCA2705-3B0F-4E79-B928-3EBB2D39D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CAC474C-1362-448B-AFB1-2DF9047FCC94}"/>
              </a:ext>
            </a:extLst>
          </p:cNvPr>
          <p:cNvSpPr txBox="1"/>
          <p:nvPr/>
        </p:nvSpPr>
        <p:spPr>
          <a:xfrm>
            <a:off x="652145" y="2524295"/>
            <a:ext cx="5413375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rgbClr val="FFC3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案例分析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E8EEADB-DF89-4B84-B847-6694F084889D}"/>
              </a:ext>
            </a:extLst>
          </p:cNvPr>
          <p:cNvSpPr/>
          <p:nvPr/>
        </p:nvSpPr>
        <p:spPr>
          <a:xfrm>
            <a:off x="773115" y="1587500"/>
            <a:ext cx="1576386" cy="542365"/>
          </a:xfrm>
          <a:prstGeom prst="rect">
            <a:avLst/>
          </a:prstGeom>
          <a:noFill/>
          <a:ln w="15875">
            <a:solidFill>
              <a:srgbClr val="FFE0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E05D"/>
                </a:solidFill>
              </a:ln>
              <a:solidFill>
                <a:srgbClr val="FEFFCF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FC8F506-238C-4B0A-985E-49D3A6FC9269}"/>
              </a:ext>
            </a:extLst>
          </p:cNvPr>
          <p:cNvSpPr txBox="1"/>
          <p:nvPr/>
        </p:nvSpPr>
        <p:spPr>
          <a:xfrm>
            <a:off x="928093" y="1627849"/>
            <a:ext cx="1266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FFC3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第二章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15D825E-DDBB-4C99-A4E7-FE84562324C9}"/>
              </a:ext>
            </a:extLst>
          </p:cNvPr>
          <p:cNvSpPr txBox="1"/>
          <p:nvPr/>
        </p:nvSpPr>
        <p:spPr>
          <a:xfrm>
            <a:off x="687387" y="4819224"/>
            <a:ext cx="286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C346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公众号：向天歌</a:t>
            </a:r>
          </a:p>
        </p:txBody>
      </p:sp>
    </p:spTree>
    <p:extLst>
      <p:ext uri="{BB962C8B-B14F-4D97-AF65-F5344CB8AC3E}">
        <p14:creationId xmlns:p14="http://schemas.microsoft.com/office/powerpoint/2010/main" val="2046581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01ECB83-2606-48E7-A696-C283D742CF96}"/>
              </a:ext>
            </a:extLst>
          </p:cNvPr>
          <p:cNvGrpSpPr/>
          <p:nvPr/>
        </p:nvGrpSpPr>
        <p:grpSpPr>
          <a:xfrm>
            <a:off x="2686230" y="1635154"/>
            <a:ext cx="838200" cy="838200"/>
            <a:chOff x="3048000" y="1314450"/>
            <a:chExt cx="838200" cy="83820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6A8FA6D-B185-4349-84C2-B05790329E1D}"/>
                </a:ext>
              </a:extLst>
            </p:cNvPr>
            <p:cNvSpPr/>
            <p:nvPr/>
          </p:nvSpPr>
          <p:spPr>
            <a:xfrm>
              <a:off x="3048000" y="1314450"/>
              <a:ext cx="838200" cy="838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36B7706-CF11-46DF-B89B-D09FE2D15424}"/>
                </a:ext>
              </a:extLst>
            </p:cNvPr>
            <p:cNvSpPr txBox="1"/>
            <p:nvPr/>
          </p:nvSpPr>
          <p:spPr>
            <a:xfrm>
              <a:off x="322897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83C3517-95AE-4C1E-9F84-675B6FB0306F}"/>
              </a:ext>
            </a:extLst>
          </p:cNvPr>
          <p:cNvGrpSpPr/>
          <p:nvPr/>
        </p:nvGrpSpPr>
        <p:grpSpPr>
          <a:xfrm>
            <a:off x="8704723" y="1635154"/>
            <a:ext cx="838200" cy="838200"/>
            <a:chOff x="8426450" y="1314450"/>
            <a:chExt cx="838200" cy="838200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AA0B28A-F3EC-45A1-B43C-567B6B38630B}"/>
                </a:ext>
              </a:extLst>
            </p:cNvPr>
            <p:cNvSpPr/>
            <p:nvPr/>
          </p:nvSpPr>
          <p:spPr>
            <a:xfrm>
              <a:off x="8426450" y="1314450"/>
              <a:ext cx="838200" cy="8382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F619284-6577-4B1F-AB76-61147CE727B2}"/>
                </a:ext>
              </a:extLst>
            </p:cNvPr>
            <p:cNvSpPr txBox="1"/>
            <p:nvPr/>
          </p:nvSpPr>
          <p:spPr>
            <a:xfrm>
              <a:off x="8607424" y="1471940"/>
              <a:ext cx="119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后</a:t>
              </a: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1FF2A24-B4E7-4F2A-91D5-22C537CF5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610" y="3017961"/>
            <a:ext cx="5466421" cy="3074862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447C91B-8E2C-4C58-8EC0-31439B6F7ED9}"/>
              </a:ext>
            </a:extLst>
          </p:cNvPr>
          <p:cNvSpPr/>
          <p:nvPr/>
        </p:nvSpPr>
        <p:spPr>
          <a:xfrm>
            <a:off x="4765350" y="632726"/>
            <a:ext cx="26613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3200" b="1" kern="100" dirty="0">
                <a:solidFill>
                  <a:srgbClr val="08506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案例一 </a:t>
            </a:r>
            <a:r>
              <a:rPr lang="en-US" altLang="zh-CN" sz="3200" b="1" kern="100" dirty="0">
                <a:solidFill>
                  <a:srgbClr val="08506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· </a:t>
            </a:r>
            <a:r>
              <a:rPr lang="zh-CN" altLang="en-US" sz="3200" b="1" kern="100" dirty="0">
                <a:solidFill>
                  <a:srgbClr val="08506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分析</a:t>
            </a:r>
            <a:endParaRPr lang="zh-CN" altLang="zh-CN" sz="2400" b="1" kern="100" dirty="0">
              <a:solidFill>
                <a:srgbClr val="08506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1853677-314E-466C-93D7-80DAB73E1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8" y="3017961"/>
            <a:ext cx="5466421" cy="3074862"/>
          </a:xfrm>
          <a:prstGeom prst="rect">
            <a:avLst/>
          </a:prstGeom>
          <a:effectLst>
            <a:outerShdw blurRad="304800" dist="177800" dir="2700000" algn="tl" rotWithShape="0">
              <a:prstClr val="black">
                <a:alpha val="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9915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8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marL="0" marR="0" indent="0" algn="dist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8800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uLnTx/>
            <a:uFillTx/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FF"/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2529</Words>
  <Application>Microsoft Office PowerPoint</Application>
  <PresentationFormat>宽屏</PresentationFormat>
  <Paragraphs>530</Paragraphs>
  <Slides>66</Slides>
  <Notes>57</Notes>
  <HiddenSlides>0</HiddenSlides>
  <MMClips>0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66</vt:i4>
      </vt:variant>
    </vt:vector>
  </HeadingPairs>
  <TitlesOfParts>
    <vt:vector size="103" baseType="lpstr">
      <vt:lpstr>等线</vt:lpstr>
      <vt:lpstr>等线 Light</vt:lpstr>
      <vt:lpstr>华文楷体</vt:lpstr>
      <vt:lpstr>华文隶书</vt:lpstr>
      <vt:lpstr>楷体</vt:lpstr>
      <vt:lpstr>隶书</vt:lpstr>
      <vt:lpstr>庞门正道标题体</vt:lpstr>
      <vt:lpstr>思源黑体 CN Light</vt:lpstr>
      <vt:lpstr>思源宋体 CN Heavy</vt:lpstr>
      <vt:lpstr>宋体</vt:lpstr>
      <vt:lpstr>微软雅黑</vt:lpstr>
      <vt:lpstr>微软雅黑 Light</vt:lpstr>
      <vt:lpstr>文悦后现代体 (非商业使用) W2-75</vt:lpstr>
      <vt:lpstr>文悦后现代体 (非商业使用) W4-75</vt:lpstr>
      <vt:lpstr>文悦新青年体 (非商业使用) W8</vt:lpstr>
      <vt:lpstr>新蒂小丸子体</vt:lpstr>
      <vt:lpstr>幼圆</vt:lpstr>
      <vt:lpstr>禹卫书法行书简体
</vt:lpstr>
      <vt:lpstr>造字工房俊雅（非商用）常规体</vt:lpstr>
      <vt:lpstr>AngsanaUPC</vt:lpstr>
      <vt:lpstr>Arial</vt:lpstr>
      <vt:lpstr>Calibri</vt:lpstr>
      <vt:lpstr>Calibri Light</vt:lpstr>
      <vt:lpstr>Impact</vt:lpstr>
      <vt:lpstr>Segoe UI Light</vt:lpstr>
      <vt:lpstr>Segoe UI Semilight</vt:lpstr>
      <vt:lpstr>Times New Roman</vt:lpstr>
      <vt:lpstr>Wingdings</vt:lpstr>
      <vt:lpstr>Office 主题​​</vt:lpstr>
      <vt:lpstr>5_Office 主题</vt:lpstr>
      <vt:lpstr>2_Office 主题​​</vt:lpstr>
      <vt:lpstr>3_Office 主题​​</vt:lpstr>
      <vt:lpstr>4_Office 主题​​</vt:lpstr>
      <vt:lpstr>5_Office 主题​​</vt:lpstr>
      <vt:lpstr>Office Theme</vt:lpstr>
      <vt:lpstr>6_Office 主题​​</vt:lpstr>
      <vt:lpstr>8_Office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peipeiwen</dc:creator>
  <cp:lastModifiedBy>peipeiwen</cp:lastModifiedBy>
  <cp:revision>192</cp:revision>
  <dcterms:created xsi:type="dcterms:W3CDTF">2017-10-29T07:40:42Z</dcterms:created>
  <dcterms:modified xsi:type="dcterms:W3CDTF">2017-12-04T09:41:29Z</dcterms:modified>
</cp:coreProperties>
</file>